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79" r:id="rId1"/>
    <p:sldMasterId id="2147483680" r:id="rId2"/>
  </p:sldMasterIdLst>
  <p:notesMasterIdLst>
    <p:notesMasterId r:id="rId4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90"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F7D49DE-4BB6-489C-AB9B-1268886CF15A}">
  <a:tblStyle styleId="{5F7D49DE-4BB6-489C-AB9B-1268886CF15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97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 name="Google Shape;3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1e0a312785c_0_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1e0a312785c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1e0a312785c_0_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1e0a312785c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1e0a312785c_0_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1e0a312785c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1e0a312785c_0_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1e0a312785c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g1e0a312785c_0_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g1e0a312785c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
        <p:cNvGrpSpPr/>
        <p:nvPr/>
      </p:nvGrpSpPr>
      <p:grpSpPr>
        <a:xfrm>
          <a:off x="0" y="0"/>
          <a:ext cx="0" cy="0"/>
          <a:chOff x="0" y="0"/>
          <a:chExt cx="0" cy="0"/>
        </a:xfrm>
      </p:grpSpPr>
      <p:sp>
        <p:nvSpPr>
          <p:cNvPr id="572" name="Google Shape;572;g1e0a312785c_0_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 name="Google Shape;573;g1e0a312785c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1e0a312785c_0_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1e0a312785c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1e0a312785c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1e0a312785c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
        <p:cNvGrpSpPr/>
        <p:nvPr/>
      </p:nvGrpSpPr>
      <p:grpSpPr>
        <a:xfrm>
          <a:off x="0" y="0"/>
          <a:ext cx="0" cy="0"/>
          <a:chOff x="0" y="0"/>
          <a:chExt cx="0" cy="0"/>
        </a:xfrm>
      </p:grpSpPr>
      <p:sp>
        <p:nvSpPr>
          <p:cNvPr id="646" name="Google Shape;646;g1e0a312785c_0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7" name="Google Shape;647;g1e0a312785c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e0a312785c_0_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e0a312785c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2099e6ba1b5_0_2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2099e6ba1b5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1e0a312785c_0_1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1e0a312785c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229bfd1ebf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229bfd1ebf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229bfd1ebfd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229bfd1ebfd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229bfd1ebfd_0_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229bfd1ebfd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
        <p:cNvGrpSpPr/>
        <p:nvPr/>
      </p:nvGrpSpPr>
      <p:grpSpPr>
        <a:xfrm>
          <a:off x="0" y="0"/>
          <a:ext cx="0" cy="0"/>
          <a:chOff x="0" y="0"/>
          <a:chExt cx="0" cy="0"/>
        </a:xfrm>
      </p:grpSpPr>
      <p:sp>
        <p:nvSpPr>
          <p:cNvPr id="808" name="Google Shape;808;g229bfd1ebfd_0_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 name="Google Shape;809;g229bfd1ebfd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
        <p:cNvGrpSpPr/>
        <p:nvPr/>
      </p:nvGrpSpPr>
      <p:grpSpPr>
        <a:xfrm>
          <a:off x="0" y="0"/>
          <a:ext cx="0" cy="0"/>
          <a:chOff x="0" y="0"/>
          <a:chExt cx="0" cy="0"/>
        </a:xfrm>
      </p:grpSpPr>
      <p:sp>
        <p:nvSpPr>
          <p:cNvPr id="821" name="Google Shape;821;g229bfd1ebfd_0_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 name="Google Shape;822;g229bfd1ebfd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229bfd1ebfd_0_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229bfd1ebfd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229bfd1ebfd_0_1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229bfd1ebfd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
        <p:cNvGrpSpPr/>
        <p:nvPr/>
      </p:nvGrpSpPr>
      <p:grpSpPr>
        <a:xfrm>
          <a:off x="0" y="0"/>
          <a:ext cx="0" cy="0"/>
          <a:chOff x="0" y="0"/>
          <a:chExt cx="0" cy="0"/>
        </a:xfrm>
      </p:grpSpPr>
      <p:sp>
        <p:nvSpPr>
          <p:cNvPr id="918" name="Google Shape;918;g229bfd1ebfd_0_1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 name="Google Shape;919;g229bfd1ebfd_0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1e0a312785c_0_9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1e0a312785c_0_9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2099e6ba1b5_0_2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2099e6ba1b5_0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1e0a312785c_0_10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1e0a312785c_0_10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1e0a312785c_0_121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1e0a312785c_0_12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9"/>
        <p:cNvGrpSpPr/>
        <p:nvPr/>
      </p:nvGrpSpPr>
      <p:grpSpPr>
        <a:xfrm>
          <a:off x="0" y="0"/>
          <a:ext cx="0" cy="0"/>
          <a:chOff x="0" y="0"/>
          <a:chExt cx="0" cy="0"/>
        </a:xfrm>
      </p:grpSpPr>
      <p:sp>
        <p:nvSpPr>
          <p:cNvPr id="1440" name="Google Shape;1440;g1e0a312785c_0_12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 name="Google Shape;1441;g1e0a312785c_0_12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3"/>
        <p:cNvGrpSpPr/>
        <p:nvPr/>
      </p:nvGrpSpPr>
      <p:grpSpPr>
        <a:xfrm>
          <a:off x="0" y="0"/>
          <a:ext cx="0" cy="0"/>
          <a:chOff x="0" y="0"/>
          <a:chExt cx="0" cy="0"/>
        </a:xfrm>
      </p:grpSpPr>
      <p:sp>
        <p:nvSpPr>
          <p:cNvPr id="7354" name="Google Shape;7354;g1e0a312785c_0_184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5" name="Google Shape;7355;g1e0a312785c_0_18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0"/>
        <p:cNvGrpSpPr/>
        <p:nvPr/>
      </p:nvGrpSpPr>
      <p:grpSpPr>
        <a:xfrm>
          <a:off x="0" y="0"/>
          <a:ext cx="0" cy="0"/>
          <a:chOff x="0" y="0"/>
          <a:chExt cx="0" cy="0"/>
        </a:xfrm>
      </p:grpSpPr>
      <p:sp>
        <p:nvSpPr>
          <p:cNvPr id="7781" name="Google Shape;7781;g1e0a312785c_0_18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2" name="Google Shape;7782;g1e0a312785c_0_18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3"/>
        <p:cNvGrpSpPr/>
        <p:nvPr/>
      </p:nvGrpSpPr>
      <p:grpSpPr>
        <a:xfrm>
          <a:off x="0" y="0"/>
          <a:ext cx="0" cy="0"/>
          <a:chOff x="0" y="0"/>
          <a:chExt cx="0" cy="0"/>
        </a:xfrm>
      </p:grpSpPr>
      <p:sp>
        <p:nvSpPr>
          <p:cNvPr id="7944" name="Google Shape;7944;g1e0a312785c_0_189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5" name="Google Shape;7945;g1e0a312785c_0_18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5"/>
        <p:cNvGrpSpPr/>
        <p:nvPr/>
      </p:nvGrpSpPr>
      <p:grpSpPr>
        <a:xfrm>
          <a:off x="0" y="0"/>
          <a:ext cx="0" cy="0"/>
          <a:chOff x="0" y="0"/>
          <a:chExt cx="0" cy="0"/>
        </a:xfrm>
      </p:grpSpPr>
      <p:sp>
        <p:nvSpPr>
          <p:cNvPr id="8346" name="Google Shape;8346;g1e0a312785c_0_193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7" name="Google Shape;8347;g1e0a312785c_0_19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6"/>
        <p:cNvGrpSpPr/>
        <p:nvPr/>
      </p:nvGrpSpPr>
      <p:grpSpPr>
        <a:xfrm>
          <a:off x="0" y="0"/>
          <a:ext cx="0" cy="0"/>
          <a:chOff x="0" y="0"/>
          <a:chExt cx="0" cy="0"/>
        </a:xfrm>
      </p:grpSpPr>
      <p:sp>
        <p:nvSpPr>
          <p:cNvPr id="8717" name="Google Shape;8717;g1e0a312785c_0_197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8" name="Google Shape;8718;g1e0a312785c_0_19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0"/>
        <p:cNvGrpSpPr/>
        <p:nvPr/>
      </p:nvGrpSpPr>
      <p:grpSpPr>
        <a:xfrm>
          <a:off x="0" y="0"/>
          <a:ext cx="0" cy="0"/>
          <a:chOff x="0" y="0"/>
          <a:chExt cx="0" cy="0"/>
        </a:xfrm>
      </p:grpSpPr>
      <p:sp>
        <p:nvSpPr>
          <p:cNvPr id="9031" name="Google Shape;9031;g1e0a312785c_0_200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2" name="Google Shape;9032;g1e0a312785c_0_20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1e0a312785c_0_20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1e0a312785c_0_20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2099e6ba1b5_0_2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2099e6ba1b5_0_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0"/>
        <p:cNvGrpSpPr/>
        <p:nvPr/>
      </p:nvGrpSpPr>
      <p:grpSpPr>
        <a:xfrm>
          <a:off x="0" y="0"/>
          <a:ext cx="0" cy="0"/>
          <a:chOff x="0" y="0"/>
          <a:chExt cx="0" cy="0"/>
        </a:xfrm>
      </p:grpSpPr>
      <p:sp>
        <p:nvSpPr>
          <p:cNvPr id="9681" name="Google Shape;9681;g1e0a312785c_0_207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2" name="Google Shape;9682;g1e0a312785c_0_20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7"/>
        <p:cNvGrpSpPr/>
        <p:nvPr/>
      </p:nvGrpSpPr>
      <p:grpSpPr>
        <a:xfrm>
          <a:off x="0" y="0"/>
          <a:ext cx="0" cy="0"/>
          <a:chOff x="0" y="0"/>
          <a:chExt cx="0" cy="0"/>
        </a:xfrm>
      </p:grpSpPr>
      <p:sp>
        <p:nvSpPr>
          <p:cNvPr id="10098" name="Google Shape;10098;g1e0a312785c_0_21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9" name="Google Shape;10099;g1e0a312785c_0_21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7"/>
        <p:cNvGrpSpPr/>
        <p:nvPr/>
      </p:nvGrpSpPr>
      <p:grpSpPr>
        <a:xfrm>
          <a:off x="0" y="0"/>
          <a:ext cx="0" cy="0"/>
          <a:chOff x="0" y="0"/>
          <a:chExt cx="0" cy="0"/>
        </a:xfrm>
      </p:grpSpPr>
      <p:sp>
        <p:nvSpPr>
          <p:cNvPr id="10438" name="Google Shape;10438;g1e0a312785c_0_214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9" name="Google Shape;10439;g1e0a312785c_0_21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5"/>
        <p:cNvGrpSpPr/>
        <p:nvPr/>
      </p:nvGrpSpPr>
      <p:grpSpPr>
        <a:xfrm>
          <a:off x="0" y="0"/>
          <a:ext cx="0" cy="0"/>
          <a:chOff x="0" y="0"/>
          <a:chExt cx="0" cy="0"/>
        </a:xfrm>
      </p:grpSpPr>
      <p:sp>
        <p:nvSpPr>
          <p:cNvPr id="10626" name="Google Shape;10626;g1e0a312785c_0_216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7" name="Google Shape;10627;g1e0a312785c_0_21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1e0a312785c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1e0a312785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1e0a312785c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1e0a312785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
        <p:cNvGrpSpPr/>
        <p:nvPr/>
      </p:nvGrpSpPr>
      <p:grpSpPr>
        <a:xfrm>
          <a:off x="0" y="0"/>
          <a:ext cx="0" cy="0"/>
          <a:chOff x="0" y="0"/>
          <a:chExt cx="0" cy="0"/>
        </a:xfrm>
      </p:grpSpPr>
      <p:sp>
        <p:nvSpPr>
          <p:cNvPr id="436" name="Google Shape;436;g1e0a312785c_0_7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 name="Google Shape;437;g1e0a312785c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
        <p:cNvGrpSpPr/>
        <p:nvPr/>
      </p:nvGrpSpPr>
      <p:grpSpPr>
        <a:xfrm>
          <a:off x="0" y="0"/>
          <a:ext cx="0" cy="0"/>
          <a:chOff x="0" y="0"/>
          <a:chExt cx="0" cy="0"/>
        </a:xfrm>
      </p:grpSpPr>
      <p:sp>
        <p:nvSpPr>
          <p:cNvPr id="444" name="Google Shape;444;g1e0a312785c_0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 name="Google Shape;445;g1e0a312785c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
        <p:cNvGrpSpPr/>
        <p:nvPr/>
      </p:nvGrpSpPr>
      <p:grpSpPr>
        <a:xfrm>
          <a:off x="0" y="0"/>
          <a:ext cx="0" cy="0"/>
          <a:chOff x="0" y="0"/>
          <a:chExt cx="0" cy="0"/>
        </a:xfrm>
      </p:grpSpPr>
      <p:sp>
        <p:nvSpPr>
          <p:cNvPr id="466" name="Google Shape;466;g1e0a312785c_0_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 name="Google Shape;467;g1e0a312785c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856925" y="1000463"/>
            <a:ext cx="4838700" cy="26352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5200"/>
              <a:buNone/>
              <a:defRPr sz="4900" b="0">
                <a:latin typeface="NanumGothicExtraBold"/>
                <a:ea typeface="NanumGothicExtraBold"/>
                <a:cs typeface="NanumGothicExtraBold"/>
                <a:sym typeface="NanumGothicExtra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856925" y="3685850"/>
            <a:ext cx="4152300" cy="457200"/>
          </a:xfrm>
          <a:prstGeom prst="rect">
            <a:avLst/>
          </a:prstGeom>
          <a:solidFill>
            <a:schemeClr val="lt2"/>
          </a:solidFill>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1400"/>
              <a:buNone/>
              <a:defRPr sz="16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1" name="Google Shape;11;p2"/>
          <p:cNvSpPr/>
          <p:nvPr/>
        </p:nvSpPr>
        <p:spPr>
          <a:xfrm rot="10800000" flipH="1">
            <a:off x="0" y="2798114"/>
            <a:ext cx="3575103" cy="2393361"/>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FFFFFF">
              <a:alpha val="14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8430881">
            <a:off x="7587651" y="-275963"/>
            <a:ext cx="1686254" cy="1539985"/>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10800000" flipH="1">
            <a:off x="-93675" y="-58001"/>
            <a:ext cx="9237645" cy="516963"/>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54276" y="1360687"/>
            <a:ext cx="118183" cy="141895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399840">
            <a:off x="8520802" y="2364018"/>
            <a:ext cx="830852" cy="415468"/>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5"/>
        <p:cNvGrpSpPr/>
        <p:nvPr/>
      </p:nvGrpSpPr>
      <p:grpSpPr>
        <a:xfrm>
          <a:off x="0" y="0"/>
          <a:ext cx="0" cy="0"/>
          <a:chOff x="0" y="0"/>
          <a:chExt cx="0" cy="0"/>
        </a:xfrm>
      </p:grpSpPr>
      <p:sp>
        <p:nvSpPr>
          <p:cNvPr id="86" name="Google Shape;86;p11"/>
          <p:cNvSpPr txBox="1">
            <a:spLocks noGrp="1"/>
          </p:cNvSpPr>
          <p:nvPr>
            <p:ph type="title" hasCustomPrompt="1"/>
          </p:nvPr>
        </p:nvSpPr>
        <p:spPr>
          <a:xfrm>
            <a:off x="1284000" y="1458475"/>
            <a:ext cx="6576000" cy="1572000"/>
          </a:xfrm>
          <a:prstGeom prst="rect">
            <a:avLst/>
          </a:prstGeom>
          <a:solidFill>
            <a:schemeClr val="accent3"/>
          </a:solidFill>
        </p:spPr>
        <p:txBody>
          <a:bodyPr spcFirstLastPara="1" wrap="square" lIns="91425" tIns="91425" rIns="91425" bIns="91425" anchor="ctr" anchorCtr="0">
            <a:noAutofit/>
          </a:bodyPr>
          <a:lstStyle>
            <a:lvl1pPr lvl="0" algn="ctr">
              <a:spcBef>
                <a:spcPts val="0"/>
              </a:spcBef>
              <a:spcAft>
                <a:spcPts val="0"/>
              </a:spcAft>
              <a:buSzPts val="9600"/>
              <a:buNone/>
              <a:defRPr sz="60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7" name="Google Shape;87;p11"/>
          <p:cNvSpPr txBox="1">
            <a:spLocks noGrp="1"/>
          </p:cNvSpPr>
          <p:nvPr>
            <p:ph type="subTitle" idx="1"/>
          </p:nvPr>
        </p:nvSpPr>
        <p:spPr>
          <a:xfrm>
            <a:off x="1284000" y="3030475"/>
            <a:ext cx="6576000" cy="497100"/>
          </a:xfrm>
          <a:prstGeom prst="rect">
            <a:avLst/>
          </a:prstGeom>
          <a:solidFill>
            <a:schemeClr val="accen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88" name="Google Shape;88;p11"/>
          <p:cNvSpPr/>
          <p:nvPr/>
        </p:nvSpPr>
        <p:spPr>
          <a:xfrm rot="-5400113">
            <a:off x="4752778" y="-755622"/>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1"/>
          <p:cNvSpPr/>
          <p:nvPr/>
        </p:nvSpPr>
        <p:spPr>
          <a:xfrm rot="-5400113">
            <a:off x="4752778" y="3787803"/>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11"/>
          <p:cNvGrpSpPr/>
          <p:nvPr/>
        </p:nvGrpSpPr>
        <p:grpSpPr>
          <a:xfrm>
            <a:off x="-173322" y="-247714"/>
            <a:ext cx="1055600" cy="1055542"/>
            <a:chOff x="2559400" y="3483475"/>
            <a:chExt cx="449900" cy="449875"/>
          </a:xfrm>
        </p:grpSpPr>
        <p:sp>
          <p:nvSpPr>
            <p:cNvPr id="91" name="Google Shape;91;p11"/>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1"/>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11"/>
          <p:cNvGrpSpPr/>
          <p:nvPr/>
        </p:nvGrpSpPr>
        <p:grpSpPr>
          <a:xfrm>
            <a:off x="8430778" y="4379661"/>
            <a:ext cx="1055600" cy="1055542"/>
            <a:chOff x="2559400" y="3483475"/>
            <a:chExt cx="449900" cy="449875"/>
          </a:xfrm>
        </p:grpSpPr>
        <p:sp>
          <p:nvSpPr>
            <p:cNvPr id="94" name="Google Shape;94;p11"/>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1"/>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1"/>
        </a:solidFill>
        <a:effectLst/>
      </p:bgPr>
    </p:bg>
    <p:spTree>
      <p:nvGrpSpPr>
        <p:cNvPr id="1" name="Shape 9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97"/>
        <p:cNvGrpSpPr/>
        <p:nvPr/>
      </p:nvGrpSpPr>
      <p:grpSpPr>
        <a:xfrm>
          <a:off x="0" y="0"/>
          <a:ext cx="0" cy="0"/>
          <a:chOff x="0" y="0"/>
          <a:chExt cx="0" cy="0"/>
        </a:xfrm>
      </p:grpSpPr>
      <p:sp>
        <p:nvSpPr>
          <p:cNvPr id="98" name="Google Shape;98;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 name="Google Shape;99;p13"/>
          <p:cNvSpPr txBox="1">
            <a:spLocks noGrp="1"/>
          </p:cNvSpPr>
          <p:nvPr>
            <p:ph type="subTitle" idx="1"/>
          </p:nvPr>
        </p:nvSpPr>
        <p:spPr>
          <a:xfrm>
            <a:off x="713224" y="2269375"/>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0" name="Google Shape;100;p13"/>
          <p:cNvSpPr txBox="1">
            <a:spLocks noGrp="1"/>
          </p:cNvSpPr>
          <p:nvPr>
            <p:ph type="subTitle" idx="2"/>
          </p:nvPr>
        </p:nvSpPr>
        <p:spPr>
          <a:xfrm>
            <a:off x="713224" y="3967988"/>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1" name="Google Shape;101;p13"/>
          <p:cNvSpPr txBox="1">
            <a:spLocks noGrp="1"/>
          </p:cNvSpPr>
          <p:nvPr>
            <p:ph type="subTitle" idx="3"/>
          </p:nvPr>
        </p:nvSpPr>
        <p:spPr>
          <a:xfrm>
            <a:off x="3419250" y="3967988"/>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 name="Google Shape;102;p13"/>
          <p:cNvSpPr txBox="1">
            <a:spLocks noGrp="1"/>
          </p:cNvSpPr>
          <p:nvPr>
            <p:ph type="subTitle" idx="4"/>
          </p:nvPr>
        </p:nvSpPr>
        <p:spPr>
          <a:xfrm>
            <a:off x="3419250" y="2269375"/>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3"/>
          <p:cNvSpPr txBox="1">
            <a:spLocks noGrp="1"/>
          </p:cNvSpPr>
          <p:nvPr>
            <p:ph type="title" idx="5" hasCustomPrompt="1"/>
          </p:nvPr>
        </p:nvSpPr>
        <p:spPr>
          <a:xfrm>
            <a:off x="1415375" y="1307500"/>
            <a:ext cx="901200" cy="484800"/>
          </a:xfrm>
          <a:prstGeom prst="rect">
            <a:avLst/>
          </a:prstGeom>
          <a:solidFill>
            <a:schemeClr val="accent1"/>
          </a:solidFill>
        </p:spPr>
        <p:txBody>
          <a:bodyPr spcFirstLastPara="1" wrap="square" lIns="91425" tIns="91425" rIns="91425" bIns="91425" anchor="ctr" anchorCtr="0">
            <a:noAutofit/>
          </a:bodyPr>
          <a:lstStyle>
            <a:lvl1pPr lvl="0"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4" name="Google Shape;104;p13"/>
          <p:cNvSpPr txBox="1">
            <a:spLocks noGrp="1"/>
          </p:cNvSpPr>
          <p:nvPr>
            <p:ph type="title" idx="6" hasCustomPrompt="1"/>
          </p:nvPr>
        </p:nvSpPr>
        <p:spPr>
          <a:xfrm>
            <a:off x="4121400" y="3006200"/>
            <a:ext cx="901200" cy="484800"/>
          </a:xfrm>
          <a:prstGeom prst="rect">
            <a:avLst/>
          </a:prstGeom>
          <a:solidFill>
            <a:schemeClr val="accent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 name="Google Shape;105;p13"/>
          <p:cNvSpPr txBox="1">
            <a:spLocks noGrp="1"/>
          </p:cNvSpPr>
          <p:nvPr>
            <p:ph type="title" idx="7" hasCustomPrompt="1"/>
          </p:nvPr>
        </p:nvSpPr>
        <p:spPr>
          <a:xfrm>
            <a:off x="1415375" y="3006200"/>
            <a:ext cx="901200" cy="484800"/>
          </a:xfrm>
          <a:prstGeom prst="rect">
            <a:avLst/>
          </a:prstGeom>
          <a:solidFill>
            <a:schemeClr val="accent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6" name="Google Shape;106;p13"/>
          <p:cNvSpPr txBox="1">
            <a:spLocks noGrp="1"/>
          </p:cNvSpPr>
          <p:nvPr>
            <p:ph type="title" idx="8" hasCustomPrompt="1"/>
          </p:nvPr>
        </p:nvSpPr>
        <p:spPr>
          <a:xfrm>
            <a:off x="4121400" y="1307500"/>
            <a:ext cx="901200" cy="484800"/>
          </a:xfrm>
          <a:prstGeom prst="rect">
            <a:avLst/>
          </a:prstGeom>
          <a:solidFill>
            <a:schemeClr val="accent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7" name="Google Shape;107;p13"/>
          <p:cNvSpPr txBox="1">
            <a:spLocks noGrp="1"/>
          </p:cNvSpPr>
          <p:nvPr>
            <p:ph type="subTitle" idx="9"/>
          </p:nvPr>
        </p:nvSpPr>
        <p:spPr>
          <a:xfrm>
            <a:off x="6125276" y="3967988"/>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8" name="Google Shape;108;p13"/>
          <p:cNvSpPr txBox="1">
            <a:spLocks noGrp="1"/>
          </p:cNvSpPr>
          <p:nvPr>
            <p:ph type="subTitle" idx="13"/>
          </p:nvPr>
        </p:nvSpPr>
        <p:spPr>
          <a:xfrm>
            <a:off x="6125276" y="2269375"/>
            <a:ext cx="230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3"/>
          <p:cNvSpPr txBox="1">
            <a:spLocks noGrp="1"/>
          </p:cNvSpPr>
          <p:nvPr>
            <p:ph type="title" idx="14" hasCustomPrompt="1"/>
          </p:nvPr>
        </p:nvSpPr>
        <p:spPr>
          <a:xfrm>
            <a:off x="6827425" y="3006200"/>
            <a:ext cx="901200" cy="484800"/>
          </a:xfrm>
          <a:prstGeom prst="rect">
            <a:avLst/>
          </a:prstGeom>
          <a:solidFill>
            <a:schemeClr val="accent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0" name="Google Shape;110;p13"/>
          <p:cNvSpPr txBox="1">
            <a:spLocks noGrp="1"/>
          </p:cNvSpPr>
          <p:nvPr>
            <p:ph type="title" idx="15" hasCustomPrompt="1"/>
          </p:nvPr>
        </p:nvSpPr>
        <p:spPr>
          <a:xfrm>
            <a:off x="6827425" y="1307500"/>
            <a:ext cx="901200" cy="484800"/>
          </a:xfrm>
          <a:prstGeom prst="rect">
            <a:avLst/>
          </a:prstGeom>
          <a:solidFill>
            <a:schemeClr val="accent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1" name="Google Shape;111;p13"/>
          <p:cNvSpPr txBox="1">
            <a:spLocks noGrp="1"/>
          </p:cNvSpPr>
          <p:nvPr>
            <p:ph type="subTitle" idx="16"/>
          </p:nvPr>
        </p:nvSpPr>
        <p:spPr>
          <a:xfrm>
            <a:off x="713225" y="18121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2" name="Google Shape;112;p13"/>
          <p:cNvSpPr txBox="1">
            <a:spLocks noGrp="1"/>
          </p:cNvSpPr>
          <p:nvPr>
            <p:ph type="subTitle" idx="17"/>
          </p:nvPr>
        </p:nvSpPr>
        <p:spPr>
          <a:xfrm>
            <a:off x="713225" y="3510801"/>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3" name="Google Shape;113;p13"/>
          <p:cNvSpPr txBox="1">
            <a:spLocks noGrp="1"/>
          </p:cNvSpPr>
          <p:nvPr>
            <p:ph type="subTitle" idx="18"/>
          </p:nvPr>
        </p:nvSpPr>
        <p:spPr>
          <a:xfrm>
            <a:off x="3419250" y="3510801"/>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4" name="Google Shape;114;p13"/>
          <p:cNvSpPr txBox="1">
            <a:spLocks noGrp="1"/>
          </p:cNvSpPr>
          <p:nvPr>
            <p:ph type="subTitle" idx="19"/>
          </p:nvPr>
        </p:nvSpPr>
        <p:spPr>
          <a:xfrm>
            <a:off x="3419250" y="18121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5" name="Google Shape;115;p13"/>
          <p:cNvSpPr txBox="1">
            <a:spLocks noGrp="1"/>
          </p:cNvSpPr>
          <p:nvPr>
            <p:ph type="subTitle" idx="20"/>
          </p:nvPr>
        </p:nvSpPr>
        <p:spPr>
          <a:xfrm>
            <a:off x="6125275" y="3510801"/>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6" name="Google Shape;116;p13"/>
          <p:cNvSpPr txBox="1">
            <a:spLocks noGrp="1"/>
          </p:cNvSpPr>
          <p:nvPr>
            <p:ph type="subTitle" idx="21"/>
          </p:nvPr>
        </p:nvSpPr>
        <p:spPr>
          <a:xfrm>
            <a:off x="6125275" y="18121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2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17" name="Google Shape;117;p13"/>
          <p:cNvSpPr/>
          <p:nvPr/>
        </p:nvSpPr>
        <p:spPr>
          <a:xfrm rot="-3749957" flipH="1">
            <a:off x="-834832" y="3270107"/>
            <a:ext cx="1686235" cy="1540008"/>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34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 name="Google Shape;118;p13"/>
          <p:cNvGrpSpPr/>
          <p:nvPr/>
        </p:nvGrpSpPr>
        <p:grpSpPr>
          <a:xfrm>
            <a:off x="-335597" y="-228664"/>
            <a:ext cx="1055600" cy="1055542"/>
            <a:chOff x="2559400" y="3483475"/>
            <a:chExt cx="449900" cy="449875"/>
          </a:xfrm>
        </p:grpSpPr>
        <p:sp>
          <p:nvSpPr>
            <p:cNvPr id="119" name="Google Shape;119;p13"/>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3"/>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13"/>
          <p:cNvSpPr/>
          <p:nvPr/>
        </p:nvSpPr>
        <p:spPr>
          <a:xfrm>
            <a:off x="8423995" y="225358"/>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3"/>
          <p:cNvSpPr/>
          <p:nvPr/>
        </p:nvSpPr>
        <p:spPr>
          <a:xfrm>
            <a:off x="1469695" y="228427"/>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3"/>
          <p:cNvSpPr/>
          <p:nvPr/>
        </p:nvSpPr>
        <p:spPr>
          <a:xfrm>
            <a:off x="-93675" y="4704899"/>
            <a:ext cx="9237645" cy="516963"/>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3"/>
          <p:cNvSpPr/>
          <p:nvPr/>
        </p:nvSpPr>
        <p:spPr>
          <a:xfrm rot="5400000" flipH="1">
            <a:off x="5309781" y="-141669"/>
            <a:ext cx="66684" cy="800706"/>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3"/>
          <p:cNvSpPr/>
          <p:nvPr/>
        </p:nvSpPr>
        <p:spPr>
          <a:xfrm rot="1816116">
            <a:off x="8235433" y="1722855"/>
            <a:ext cx="1686239" cy="1540007"/>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34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26"/>
        <p:cNvGrpSpPr/>
        <p:nvPr/>
      </p:nvGrpSpPr>
      <p:grpSpPr>
        <a:xfrm>
          <a:off x="0" y="0"/>
          <a:ext cx="0" cy="0"/>
          <a:chOff x="0" y="0"/>
          <a:chExt cx="0" cy="0"/>
        </a:xfrm>
      </p:grpSpPr>
      <p:sp>
        <p:nvSpPr>
          <p:cNvPr id="127" name="Google Shape;127;p14"/>
          <p:cNvSpPr txBox="1">
            <a:spLocks noGrp="1"/>
          </p:cNvSpPr>
          <p:nvPr>
            <p:ph type="title"/>
          </p:nvPr>
        </p:nvSpPr>
        <p:spPr>
          <a:xfrm>
            <a:off x="1226400" y="3100300"/>
            <a:ext cx="6691200" cy="531900"/>
          </a:xfrm>
          <a:prstGeom prst="rect">
            <a:avLst/>
          </a:prstGeom>
        </p:spPr>
        <p:txBody>
          <a:bodyPr spcFirstLastPara="1" wrap="square" lIns="91425" tIns="91425" rIns="91425" bIns="91425" anchor="ctr" anchorCtr="0">
            <a:noAutofit/>
          </a:bodyPr>
          <a:lstStyle>
            <a:lvl1pPr lvl="0" algn="r" rtl="0">
              <a:lnSpc>
                <a:spcPct val="115000"/>
              </a:lnSpc>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28" name="Google Shape;128;p14"/>
          <p:cNvSpPr txBox="1">
            <a:spLocks noGrp="1"/>
          </p:cNvSpPr>
          <p:nvPr>
            <p:ph type="subTitle" idx="1"/>
          </p:nvPr>
        </p:nvSpPr>
        <p:spPr>
          <a:xfrm>
            <a:off x="1226400" y="1511313"/>
            <a:ext cx="6691200" cy="147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129" name="Google Shape;129;p14"/>
          <p:cNvSpPr/>
          <p:nvPr/>
        </p:nvSpPr>
        <p:spPr>
          <a:xfrm rot="-5148619" flipH="1">
            <a:off x="8076959" y="-332101"/>
            <a:ext cx="1864356" cy="1923521"/>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4"/>
          <p:cNvSpPr/>
          <p:nvPr/>
        </p:nvSpPr>
        <p:spPr>
          <a:xfrm rot="8974083">
            <a:off x="-786503" y="-236885"/>
            <a:ext cx="2451921" cy="758545"/>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4"/>
          <p:cNvSpPr/>
          <p:nvPr/>
        </p:nvSpPr>
        <p:spPr>
          <a:xfrm rot="-1799898">
            <a:off x="7559108" y="4601838"/>
            <a:ext cx="2451907" cy="758560"/>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4"/>
          <p:cNvSpPr/>
          <p:nvPr/>
        </p:nvSpPr>
        <p:spPr>
          <a:xfrm rot="5767193" flipH="1">
            <a:off x="-1664254" y="1813768"/>
            <a:ext cx="4207411" cy="4341079"/>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133"/>
        <p:cNvGrpSpPr/>
        <p:nvPr/>
      </p:nvGrpSpPr>
      <p:grpSpPr>
        <a:xfrm>
          <a:off x="0" y="0"/>
          <a:ext cx="0" cy="0"/>
          <a:chOff x="0" y="0"/>
          <a:chExt cx="0" cy="0"/>
        </a:xfrm>
      </p:grpSpPr>
      <p:sp>
        <p:nvSpPr>
          <p:cNvPr id="134" name="Google Shape;134;p15"/>
          <p:cNvSpPr txBox="1">
            <a:spLocks noGrp="1"/>
          </p:cNvSpPr>
          <p:nvPr>
            <p:ph type="title"/>
          </p:nvPr>
        </p:nvSpPr>
        <p:spPr>
          <a:xfrm>
            <a:off x="720000" y="836175"/>
            <a:ext cx="3519600" cy="2296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 name="Google Shape;135;p15"/>
          <p:cNvSpPr txBox="1">
            <a:spLocks noGrp="1"/>
          </p:cNvSpPr>
          <p:nvPr>
            <p:ph type="subTitle" idx="1"/>
          </p:nvPr>
        </p:nvSpPr>
        <p:spPr>
          <a:xfrm>
            <a:off x="720000" y="3132225"/>
            <a:ext cx="35196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6" name="Google Shape;136;p15"/>
          <p:cNvSpPr>
            <a:spLocks noGrp="1"/>
          </p:cNvSpPr>
          <p:nvPr>
            <p:ph type="pic" idx="2"/>
          </p:nvPr>
        </p:nvSpPr>
        <p:spPr>
          <a:xfrm>
            <a:off x="5273100" y="533863"/>
            <a:ext cx="2910000" cy="4075800"/>
          </a:xfrm>
          <a:prstGeom prst="rect">
            <a:avLst/>
          </a:prstGeom>
          <a:noFill/>
          <a:ln>
            <a:noFill/>
          </a:ln>
        </p:spPr>
      </p:sp>
      <p:sp>
        <p:nvSpPr>
          <p:cNvPr id="137" name="Google Shape;137;p15"/>
          <p:cNvSpPr/>
          <p:nvPr/>
        </p:nvSpPr>
        <p:spPr>
          <a:xfrm rot="10800000">
            <a:off x="-152892" y="4359903"/>
            <a:ext cx="1399692" cy="1052095"/>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5"/>
          <p:cNvSpPr/>
          <p:nvPr/>
        </p:nvSpPr>
        <p:spPr>
          <a:xfrm rot="-9000065" flipH="1">
            <a:off x="-333009" y="-544962"/>
            <a:ext cx="1406094" cy="1450717"/>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5"/>
          <p:cNvSpPr/>
          <p:nvPr/>
        </p:nvSpPr>
        <p:spPr>
          <a:xfrm rot="5399840">
            <a:off x="8520802" y="2364018"/>
            <a:ext cx="830852" cy="415468"/>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40"/>
        <p:cNvGrpSpPr/>
        <p:nvPr/>
      </p:nvGrpSpPr>
      <p:grpSpPr>
        <a:xfrm>
          <a:off x="0" y="0"/>
          <a:ext cx="0" cy="0"/>
          <a:chOff x="0" y="0"/>
          <a:chExt cx="0" cy="0"/>
        </a:xfrm>
      </p:grpSpPr>
      <p:sp>
        <p:nvSpPr>
          <p:cNvPr id="141" name="Google Shape;141;p16"/>
          <p:cNvSpPr txBox="1">
            <a:spLocks noGrp="1"/>
          </p:cNvSpPr>
          <p:nvPr>
            <p:ph type="subTitle" idx="1"/>
          </p:nvPr>
        </p:nvSpPr>
        <p:spPr>
          <a:xfrm>
            <a:off x="720000" y="1593750"/>
            <a:ext cx="7604400" cy="2914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42" name="Google Shape;142;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3" name="Google Shape;143;p16"/>
          <p:cNvSpPr/>
          <p:nvPr/>
        </p:nvSpPr>
        <p:spPr>
          <a:xfrm rot="-5400137">
            <a:off x="-242259" y="71335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6"/>
          <p:cNvSpPr/>
          <p:nvPr/>
        </p:nvSpPr>
        <p:spPr>
          <a:xfrm rot="185">
            <a:off x="-54575" y="4719999"/>
            <a:ext cx="9249584" cy="500100"/>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45"/>
        <p:cNvGrpSpPr/>
        <p:nvPr/>
      </p:nvGrpSpPr>
      <p:grpSpPr>
        <a:xfrm>
          <a:off x="0" y="0"/>
          <a:ext cx="0" cy="0"/>
          <a:chOff x="0" y="0"/>
          <a:chExt cx="0" cy="0"/>
        </a:xfrm>
      </p:grpSpPr>
      <p:sp>
        <p:nvSpPr>
          <p:cNvPr id="146" name="Google Shape;146;p17"/>
          <p:cNvSpPr txBox="1">
            <a:spLocks noGrp="1"/>
          </p:cNvSpPr>
          <p:nvPr>
            <p:ph type="title"/>
          </p:nvPr>
        </p:nvSpPr>
        <p:spPr>
          <a:xfrm>
            <a:off x="720000" y="1529150"/>
            <a:ext cx="3597900" cy="1063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7" name="Google Shape;147;p17"/>
          <p:cNvSpPr txBox="1">
            <a:spLocks noGrp="1"/>
          </p:cNvSpPr>
          <p:nvPr>
            <p:ph type="subTitle" idx="1"/>
          </p:nvPr>
        </p:nvSpPr>
        <p:spPr>
          <a:xfrm>
            <a:off x="720000" y="2592350"/>
            <a:ext cx="3597900" cy="805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 name="Google Shape;148;p17"/>
          <p:cNvSpPr/>
          <p:nvPr/>
        </p:nvSpPr>
        <p:spPr>
          <a:xfrm rot="10800000">
            <a:off x="3099208" y="1111732"/>
            <a:ext cx="6065642" cy="4060693"/>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149"/>
        <p:cNvGrpSpPr/>
        <p:nvPr/>
      </p:nvGrpSpPr>
      <p:grpSpPr>
        <a:xfrm>
          <a:off x="0" y="0"/>
          <a:ext cx="0" cy="0"/>
          <a:chOff x="0" y="0"/>
          <a:chExt cx="0" cy="0"/>
        </a:xfrm>
      </p:grpSpPr>
      <p:sp>
        <p:nvSpPr>
          <p:cNvPr id="150" name="Google Shape;150;p18"/>
          <p:cNvSpPr txBox="1">
            <a:spLocks noGrp="1"/>
          </p:cNvSpPr>
          <p:nvPr>
            <p:ph type="subTitle" idx="1"/>
          </p:nvPr>
        </p:nvSpPr>
        <p:spPr>
          <a:xfrm>
            <a:off x="720000" y="1593750"/>
            <a:ext cx="7604400" cy="1956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51" name="Google Shape;151;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 name="Google Shape;152;p18"/>
          <p:cNvSpPr/>
          <p:nvPr/>
        </p:nvSpPr>
        <p:spPr>
          <a:xfrm rot="10800000">
            <a:off x="3688587" y="1506301"/>
            <a:ext cx="5476263" cy="3666124"/>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8"/>
          <p:cNvSpPr/>
          <p:nvPr/>
        </p:nvSpPr>
        <p:spPr>
          <a:xfrm rot="-5400137">
            <a:off x="-242259" y="420340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8"/>
          <p:cNvSpPr/>
          <p:nvPr/>
        </p:nvSpPr>
        <p:spPr>
          <a:xfrm rot="-5400137">
            <a:off x="-242259" y="42475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8"/>
          <p:cNvSpPr/>
          <p:nvPr/>
        </p:nvSpPr>
        <p:spPr>
          <a:xfrm rot="8100150" flipH="1">
            <a:off x="8500973" y="961998"/>
            <a:ext cx="588182" cy="442126"/>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56"/>
        <p:cNvGrpSpPr/>
        <p:nvPr/>
      </p:nvGrpSpPr>
      <p:grpSpPr>
        <a:xfrm>
          <a:off x="0" y="0"/>
          <a:ext cx="0" cy="0"/>
          <a:chOff x="0" y="0"/>
          <a:chExt cx="0" cy="0"/>
        </a:xfrm>
      </p:grpSpPr>
      <p:sp>
        <p:nvSpPr>
          <p:cNvPr id="157" name="Google Shape;15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19"/>
          <p:cNvSpPr txBox="1">
            <a:spLocks noGrp="1"/>
          </p:cNvSpPr>
          <p:nvPr>
            <p:ph type="subTitle" idx="1"/>
          </p:nvPr>
        </p:nvSpPr>
        <p:spPr>
          <a:xfrm>
            <a:off x="861425"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 name="Google Shape;159;p19"/>
          <p:cNvSpPr txBox="1">
            <a:spLocks noGrp="1"/>
          </p:cNvSpPr>
          <p:nvPr>
            <p:ph type="subTitle" idx="2"/>
          </p:nvPr>
        </p:nvSpPr>
        <p:spPr>
          <a:xfrm>
            <a:off x="3408146"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 name="Google Shape;160;p19"/>
          <p:cNvSpPr txBox="1">
            <a:spLocks noGrp="1"/>
          </p:cNvSpPr>
          <p:nvPr>
            <p:ph type="subTitle" idx="3"/>
          </p:nvPr>
        </p:nvSpPr>
        <p:spPr>
          <a:xfrm>
            <a:off x="5954874" y="3179725"/>
            <a:ext cx="21753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1" name="Google Shape;161;p19"/>
          <p:cNvSpPr txBox="1">
            <a:spLocks noGrp="1"/>
          </p:cNvSpPr>
          <p:nvPr>
            <p:ph type="subTitle" idx="4"/>
          </p:nvPr>
        </p:nvSpPr>
        <p:spPr>
          <a:xfrm>
            <a:off x="861425" y="2810025"/>
            <a:ext cx="2175300" cy="506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62" name="Google Shape;162;p19"/>
          <p:cNvSpPr txBox="1">
            <a:spLocks noGrp="1"/>
          </p:cNvSpPr>
          <p:nvPr>
            <p:ph type="subTitle" idx="5"/>
          </p:nvPr>
        </p:nvSpPr>
        <p:spPr>
          <a:xfrm>
            <a:off x="3408146" y="2810025"/>
            <a:ext cx="2175300" cy="506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63" name="Google Shape;163;p19"/>
          <p:cNvSpPr txBox="1">
            <a:spLocks noGrp="1"/>
          </p:cNvSpPr>
          <p:nvPr>
            <p:ph type="subTitle" idx="6"/>
          </p:nvPr>
        </p:nvSpPr>
        <p:spPr>
          <a:xfrm>
            <a:off x="5954875" y="2810025"/>
            <a:ext cx="2175300" cy="506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6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algn="ctr"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algn="ctr"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64" name="Google Shape;164;p19"/>
          <p:cNvSpPr/>
          <p:nvPr/>
        </p:nvSpPr>
        <p:spPr>
          <a:xfrm rot="5400000">
            <a:off x="8186365" y="189603"/>
            <a:ext cx="1147237" cy="768036"/>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9"/>
          <p:cNvSpPr/>
          <p:nvPr/>
        </p:nvSpPr>
        <p:spPr>
          <a:xfrm rot="-5400000">
            <a:off x="-202671" y="4184369"/>
            <a:ext cx="1147237" cy="768036"/>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9"/>
          <p:cNvSpPr/>
          <p:nvPr/>
        </p:nvSpPr>
        <p:spPr>
          <a:xfrm rot="-2420427" flipH="1">
            <a:off x="8315401" y="3687393"/>
            <a:ext cx="1489021" cy="1536293"/>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9"/>
          <p:cNvSpPr/>
          <p:nvPr/>
        </p:nvSpPr>
        <p:spPr>
          <a:xfrm>
            <a:off x="5155898" y="4732723"/>
            <a:ext cx="1095050" cy="19529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9"/>
          <p:cNvSpPr/>
          <p:nvPr/>
        </p:nvSpPr>
        <p:spPr>
          <a:xfrm>
            <a:off x="298148" y="198823"/>
            <a:ext cx="1095050" cy="19529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69"/>
        <p:cNvGrpSpPr/>
        <p:nvPr/>
      </p:nvGrpSpPr>
      <p:grpSpPr>
        <a:xfrm>
          <a:off x="0" y="0"/>
          <a:ext cx="0" cy="0"/>
          <a:chOff x="0" y="0"/>
          <a:chExt cx="0" cy="0"/>
        </a:xfrm>
      </p:grpSpPr>
      <p:sp>
        <p:nvSpPr>
          <p:cNvPr id="170" name="Google Shape;170;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 name="Google Shape;171;p20"/>
          <p:cNvSpPr txBox="1">
            <a:spLocks noGrp="1"/>
          </p:cNvSpPr>
          <p:nvPr>
            <p:ph type="subTitle" idx="1"/>
          </p:nvPr>
        </p:nvSpPr>
        <p:spPr>
          <a:xfrm>
            <a:off x="800550" y="1610950"/>
            <a:ext cx="7542900" cy="546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72" name="Google Shape;172;p20"/>
          <p:cNvSpPr txBox="1">
            <a:spLocks noGrp="1"/>
          </p:cNvSpPr>
          <p:nvPr>
            <p:ph type="subTitle" idx="2"/>
          </p:nvPr>
        </p:nvSpPr>
        <p:spPr>
          <a:xfrm>
            <a:off x="800550" y="2765220"/>
            <a:ext cx="7542900" cy="54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73" name="Google Shape;173;p20"/>
          <p:cNvSpPr txBox="1">
            <a:spLocks noGrp="1"/>
          </p:cNvSpPr>
          <p:nvPr>
            <p:ph type="subTitle" idx="3"/>
          </p:nvPr>
        </p:nvSpPr>
        <p:spPr>
          <a:xfrm>
            <a:off x="800550" y="3919817"/>
            <a:ext cx="7542900" cy="54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74" name="Google Shape;174;p20"/>
          <p:cNvSpPr txBox="1">
            <a:spLocks noGrp="1"/>
          </p:cNvSpPr>
          <p:nvPr>
            <p:ph type="subTitle" idx="4"/>
          </p:nvPr>
        </p:nvSpPr>
        <p:spPr>
          <a:xfrm>
            <a:off x="800550" y="1241275"/>
            <a:ext cx="7542900" cy="53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DM Sans"/>
                <a:ea typeface="DM Sans"/>
                <a:cs typeface="DM Sans"/>
                <a:sym typeface="DM San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75" name="Google Shape;175;p20"/>
          <p:cNvSpPr txBox="1">
            <a:spLocks noGrp="1"/>
          </p:cNvSpPr>
          <p:nvPr>
            <p:ph type="subTitle" idx="5"/>
          </p:nvPr>
        </p:nvSpPr>
        <p:spPr>
          <a:xfrm>
            <a:off x="800550" y="2350127"/>
            <a:ext cx="75429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DM Sans"/>
                <a:ea typeface="DM Sans"/>
                <a:cs typeface="DM Sans"/>
                <a:sym typeface="DM San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76" name="Google Shape;176;p20"/>
          <p:cNvSpPr txBox="1">
            <a:spLocks noGrp="1"/>
          </p:cNvSpPr>
          <p:nvPr>
            <p:ph type="subTitle" idx="6"/>
          </p:nvPr>
        </p:nvSpPr>
        <p:spPr>
          <a:xfrm>
            <a:off x="800550" y="3470626"/>
            <a:ext cx="75429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b="1">
                <a:solidFill>
                  <a:schemeClr val="dk1"/>
                </a:solidFill>
                <a:latin typeface="DM Sans"/>
                <a:ea typeface="DM Sans"/>
                <a:cs typeface="DM Sans"/>
                <a:sym typeface="DM San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177" name="Google Shape;177;p20"/>
          <p:cNvSpPr/>
          <p:nvPr/>
        </p:nvSpPr>
        <p:spPr>
          <a:xfrm>
            <a:off x="7589150" y="4302675"/>
            <a:ext cx="1554842" cy="1092987"/>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0"/>
          <p:cNvSpPr/>
          <p:nvPr/>
        </p:nvSpPr>
        <p:spPr>
          <a:xfrm rot="10800000">
            <a:off x="-190719" y="-257214"/>
            <a:ext cx="1636428" cy="1150338"/>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79;p20"/>
          <p:cNvGrpSpPr/>
          <p:nvPr/>
        </p:nvGrpSpPr>
        <p:grpSpPr>
          <a:xfrm rot="-6329649">
            <a:off x="8280389" y="178049"/>
            <a:ext cx="560454" cy="971235"/>
            <a:chOff x="2223300" y="3873500"/>
            <a:chExt cx="299200" cy="503725"/>
          </a:xfrm>
        </p:grpSpPr>
        <p:sp>
          <p:nvSpPr>
            <p:cNvPr id="180" name="Google Shape;180;p20"/>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0"/>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0"/>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0"/>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0"/>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0"/>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0"/>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0"/>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 name="Google Shape;188;p20"/>
          <p:cNvSpPr/>
          <p:nvPr/>
        </p:nvSpPr>
        <p:spPr>
          <a:xfrm>
            <a:off x="475047" y="4695925"/>
            <a:ext cx="1203034" cy="214555"/>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3"/>
        </a:solidFill>
        <a:effectLst/>
      </p:bgPr>
    </p:bg>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a:off x="3837097" y="2670725"/>
            <a:ext cx="3943800" cy="8418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5000">
                <a:solidFill>
                  <a:schemeClr val="dk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8" name="Google Shape;18;p3"/>
          <p:cNvSpPr txBox="1">
            <a:spLocks noGrp="1"/>
          </p:cNvSpPr>
          <p:nvPr>
            <p:ph type="title" idx="2" hasCustomPrompt="1"/>
          </p:nvPr>
        </p:nvSpPr>
        <p:spPr>
          <a:xfrm>
            <a:off x="3837097" y="1604901"/>
            <a:ext cx="1374600" cy="981000"/>
          </a:xfrm>
          <a:prstGeom prst="rect">
            <a:avLst/>
          </a:prstGeom>
          <a:solidFill>
            <a:schemeClr val="accent1"/>
          </a:solidFill>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9" name="Google Shape;19;p3"/>
          <p:cNvSpPr txBox="1">
            <a:spLocks noGrp="1"/>
          </p:cNvSpPr>
          <p:nvPr>
            <p:ph type="subTitle" idx="1"/>
          </p:nvPr>
        </p:nvSpPr>
        <p:spPr>
          <a:xfrm>
            <a:off x="3837097" y="3597425"/>
            <a:ext cx="3943800" cy="4089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algn="ctr" rtl="0">
              <a:lnSpc>
                <a:spcPct val="100000"/>
              </a:lnSpc>
              <a:spcBef>
                <a:spcPts val="160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0" name="Google Shape;20;p3"/>
          <p:cNvSpPr/>
          <p:nvPr/>
        </p:nvSpPr>
        <p:spPr>
          <a:xfrm>
            <a:off x="-61550" y="-57150"/>
            <a:ext cx="9205558" cy="693110"/>
          </a:xfrm>
          <a:custGeom>
            <a:avLst/>
            <a:gdLst/>
            <a:ahLst/>
            <a:cxnLst/>
            <a:rect l="l" t="t" r="r" b="b"/>
            <a:pathLst>
              <a:path w="49747" h="12423" extrusionOk="0">
                <a:moveTo>
                  <a:pt x="0" y="0"/>
                </a:moveTo>
                <a:lnTo>
                  <a:pt x="0" y="9856"/>
                </a:lnTo>
                <a:cubicBezTo>
                  <a:pt x="1684" y="9514"/>
                  <a:pt x="3387" y="9251"/>
                  <a:pt x="5087" y="9251"/>
                </a:cubicBezTo>
                <a:cubicBezTo>
                  <a:pt x="5741" y="9251"/>
                  <a:pt x="6395" y="9290"/>
                  <a:pt x="7047" y="9378"/>
                </a:cubicBezTo>
                <a:cubicBezTo>
                  <a:pt x="10092" y="9791"/>
                  <a:pt x="12915" y="11262"/>
                  <a:pt x="15971" y="11598"/>
                </a:cubicBezTo>
                <a:cubicBezTo>
                  <a:pt x="16453" y="11651"/>
                  <a:pt x="16934" y="11675"/>
                  <a:pt x="17414" y="11675"/>
                </a:cubicBezTo>
                <a:cubicBezTo>
                  <a:pt x="22781" y="11675"/>
                  <a:pt x="28038" y="8638"/>
                  <a:pt x="33351" y="8638"/>
                </a:cubicBezTo>
                <a:cubicBezTo>
                  <a:pt x="34086" y="8638"/>
                  <a:pt x="34823" y="8696"/>
                  <a:pt x="35560" y="8828"/>
                </a:cubicBezTo>
                <a:cubicBezTo>
                  <a:pt x="39575" y="9549"/>
                  <a:pt x="43140" y="12423"/>
                  <a:pt x="47167" y="12423"/>
                </a:cubicBezTo>
                <a:cubicBezTo>
                  <a:pt x="47357" y="12423"/>
                  <a:pt x="47547" y="12417"/>
                  <a:pt x="47739" y="12403"/>
                </a:cubicBezTo>
                <a:cubicBezTo>
                  <a:pt x="48428" y="12354"/>
                  <a:pt x="49092" y="12216"/>
                  <a:pt x="49746" y="12025"/>
                </a:cubicBezTo>
                <a:lnTo>
                  <a:pt x="497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61500" y="4608575"/>
            <a:ext cx="9205558" cy="534910"/>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8430783" y="2712871"/>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flipH="1">
            <a:off x="8827499" y="1031914"/>
            <a:ext cx="87901" cy="105530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flipH="1">
            <a:off x="8827499" y="3479839"/>
            <a:ext cx="87901" cy="105530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rot="-5400137">
            <a:off x="-242259" y="93535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rot="-3749957" flipH="1">
            <a:off x="-834832" y="2584307"/>
            <a:ext cx="1686235" cy="1540008"/>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34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2">
  <p:cSld name="CUSTOM_6_1_1">
    <p:spTree>
      <p:nvGrpSpPr>
        <p:cNvPr id="1" name="Shape 189"/>
        <p:cNvGrpSpPr/>
        <p:nvPr/>
      </p:nvGrpSpPr>
      <p:grpSpPr>
        <a:xfrm>
          <a:off x="0" y="0"/>
          <a:ext cx="0" cy="0"/>
          <a:chOff x="0" y="0"/>
          <a:chExt cx="0" cy="0"/>
        </a:xfrm>
      </p:grpSpPr>
      <p:sp>
        <p:nvSpPr>
          <p:cNvPr id="190" name="Google Shape;190;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1" name="Google Shape;191;p21"/>
          <p:cNvSpPr txBox="1">
            <a:spLocks noGrp="1"/>
          </p:cNvSpPr>
          <p:nvPr>
            <p:ph type="subTitle" idx="1"/>
          </p:nvPr>
        </p:nvSpPr>
        <p:spPr>
          <a:xfrm>
            <a:off x="1007110" y="1565625"/>
            <a:ext cx="7129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92" name="Google Shape;192;p21"/>
          <p:cNvSpPr txBox="1">
            <a:spLocks noGrp="1"/>
          </p:cNvSpPr>
          <p:nvPr>
            <p:ph type="subTitle" idx="2"/>
          </p:nvPr>
        </p:nvSpPr>
        <p:spPr>
          <a:xfrm>
            <a:off x="1007110" y="2731125"/>
            <a:ext cx="71298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93" name="Google Shape;193;p21"/>
          <p:cNvSpPr txBox="1">
            <a:spLocks noGrp="1"/>
          </p:cNvSpPr>
          <p:nvPr>
            <p:ph type="subTitle" idx="3"/>
          </p:nvPr>
        </p:nvSpPr>
        <p:spPr>
          <a:xfrm>
            <a:off x="1007110" y="3851625"/>
            <a:ext cx="7129800" cy="527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94" name="Google Shape;194;p21"/>
          <p:cNvSpPr txBox="1">
            <a:spLocks noGrp="1"/>
          </p:cNvSpPr>
          <p:nvPr>
            <p:ph type="subTitle" idx="4"/>
          </p:nvPr>
        </p:nvSpPr>
        <p:spPr>
          <a:xfrm>
            <a:off x="1007100" y="1329825"/>
            <a:ext cx="71298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DM Sans"/>
                <a:ea typeface="DM Sans"/>
                <a:cs typeface="DM Sans"/>
                <a:sym typeface="DM Sans"/>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95" name="Google Shape;195;p21"/>
          <p:cNvSpPr txBox="1">
            <a:spLocks noGrp="1"/>
          </p:cNvSpPr>
          <p:nvPr>
            <p:ph type="subTitle" idx="5"/>
          </p:nvPr>
        </p:nvSpPr>
        <p:spPr>
          <a:xfrm>
            <a:off x="1007100" y="2450325"/>
            <a:ext cx="71298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DM Sans"/>
                <a:ea typeface="DM Sans"/>
                <a:cs typeface="DM Sans"/>
                <a:sym typeface="DM Sans"/>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96" name="Google Shape;196;p21"/>
          <p:cNvSpPr txBox="1">
            <a:spLocks noGrp="1"/>
          </p:cNvSpPr>
          <p:nvPr>
            <p:ph type="subTitle" idx="6"/>
          </p:nvPr>
        </p:nvSpPr>
        <p:spPr>
          <a:xfrm>
            <a:off x="1007100" y="3570925"/>
            <a:ext cx="71298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Bebas Neue"/>
              <a:buNone/>
              <a:defRPr sz="2000" b="1">
                <a:latin typeface="DM Sans"/>
                <a:ea typeface="DM Sans"/>
                <a:cs typeface="DM Sans"/>
                <a:sym typeface="DM Sans"/>
              </a:defRPr>
            </a:lvl1pPr>
            <a:lvl2pPr lvl="1" rtl="0">
              <a:lnSpc>
                <a:spcPct val="100000"/>
              </a:lnSpc>
              <a:spcBef>
                <a:spcPts val="0"/>
              </a:spcBef>
              <a:spcAft>
                <a:spcPts val="0"/>
              </a:spcAft>
              <a:buSzPts val="2600"/>
              <a:buFont typeface="Bebas Neue"/>
              <a:buNone/>
              <a:defRPr sz="2600">
                <a:latin typeface="Bebas Neue"/>
                <a:ea typeface="Bebas Neue"/>
                <a:cs typeface="Bebas Neue"/>
                <a:sym typeface="Bebas Neue"/>
              </a:defRPr>
            </a:lvl2pPr>
            <a:lvl3pPr lvl="2" rtl="0">
              <a:lnSpc>
                <a:spcPct val="100000"/>
              </a:lnSpc>
              <a:spcBef>
                <a:spcPts val="1600"/>
              </a:spcBef>
              <a:spcAft>
                <a:spcPts val="0"/>
              </a:spcAft>
              <a:buSzPts val="2600"/>
              <a:buFont typeface="Bebas Neue"/>
              <a:buNone/>
              <a:defRPr sz="2600">
                <a:latin typeface="Bebas Neue"/>
                <a:ea typeface="Bebas Neue"/>
                <a:cs typeface="Bebas Neue"/>
                <a:sym typeface="Bebas Neue"/>
              </a:defRPr>
            </a:lvl3pPr>
            <a:lvl4pPr lvl="3" rtl="0">
              <a:lnSpc>
                <a:spcPct val="100000"/>
              </a:lnSpc>
              <a:spcBef>
                <a:spcPts val="1600"/>
              </a:spcBef>
              <a:spcAft>
                <a:spcPts val="0"/>
              </a:spcAft>
              <a:buSzPts val="2600"/>
              <a:buFont typeface="Bebas Neue"/>
              <a:buNone/>
              <a:defRPr sz="2600">
                <a:latin typeface="Bebas Neue"/>
                <a:ea typeface="Bebas Neue"/>
                <a:cs typeface="Bebas Neue"/>
                <a:sym typeface="Bebas Neue"/>
              </a:defRPr>
            </a:lvl4pPr>
            <a:lvl5pPr lvl="4" rtl="0">
              <a:lnSpc>
                <a:spcPct val="100000"/>
              </a:lnSpc>
              <a:spcBef>
                <a:spcPts val="1600"/>
              </a:spcBef>
              <a:spcAft>
                <a:spcPts val="0"/>
              </a:spcAft>
              <a:buSzPts val="2600"/>
              <a:buFont typeface="Bebas Neue"/>
              <a:buNone/>
              <a:defRPr sz="2600">
                <a:latin typeface="Bebas Neue"/>
                <a:ea typeface="Bebas Neue"/>
                <a:cs typeface="Bebas Neue"/>
                <a:sym typeface="Bebas Neue"/>
              </a:defRPr>
            </a:lvl5pPr>
            <a:lvl6pPr lvl="5" rtl="0">
              <a:lnSpc>
                <a:spcPct val="100000"/>
              </a:lnSpc>
              <a:spcBef>
                <a:spcPts val="1600"/>
              </a:spcBef>
              <a:spcAft>
                <a:spcPts val="0"/>
              </a:spcAft>
              <a:buSzPts val="2600"/>
              <a:buFont typeface="Bebas Neue"/>
              <a:buNone/>
              <a:defRPr sz="2600">
                <a:latin typeface="Bebas Neue"/>
                <a:ea typeface="Bebas Neue"/>
                <a:cs typeface="Bebas Neue"/>
                <a:sym typeface="Bebas Neue"/>
              </a:defRPr>
            </a:lvl6pPr>
            <a:lvl7pPr lvl="6" rtl="0">
              <a:lnSpc>
                <a:spcPct val="100000"/>
              </a:lnSpc>
              <a:spcBef>
                <a:spcPts val="1600"/>
              </a:spcBef>
              <a:spcAft>
                <a:spcPts val="0"/>
              </a:spcAft>
              <a:buSzPts val="2600"/>
              <a:buFont typeface="Bebas Neue"/>
              <a:buNone/>
              <a:defRPr sz="2600">
                <a:latin typeface="Bebas Neue"/>
                <a:ea typeface="Bebas Neue"/>
                <a:cs typeface="Bebas Neue"/>
                <a:sym typeface="Bebas Neue"/>
              </a:defRPr>
            </a:lvl7pPr>
            <a:lvl8pPr lvl="7" rtl="0">
              <a:lnSpc>
                <a:spcPct val="100000"/>
              </a:lnSpc>
              <a:spcBef>
                <a:spcPts val="1600"/>
              </a:spcBef>
              <a:spcAft>
                <a:spcPts val="0"/>
              </a:spcAft>
              <a:buSzPts val="2600"/>
              <a:buFont typeface="Bebas Neue"/>
              <a:buNone/>
              <a:defRPr sz="2600">
                <a:latin typeface="Bebas Neue"/>
                <a:ea typeface="Bebas Neue"/>
                <a:cs typeface="Bebas Neue"/>
                <a:sym typeface="Bebas Neue"/>
              </a:defRPr>
            </a:lvl8pPr>
            <a:lvl9pPr lvl="8" rtl="0">
              <a:lnSpc>
                <a:spcPct val="100000"/>
              </a:lnSpc>
              <a:spcBef>
                <a:spcPts val="1600"/>
              </a:spcBef>
              <a:spcAft>
                <a:spcPts val="1600"/>
              </a:spcAft>
              <a:buSzPts val="2600"/>
              <a:buFont typeface="Bebas Neue"/>
              <a:buNone/>
              <a:defRPr sz="2600">
                <a:latin typeface="Bebas Neue"/>
                <a:ea typeface="Bebas Neue"/>
                <a:cs typeface="Bebas Neue"/>
                <a:sym typeface="Bebas Neue"/>
              </a:defRPr>
            </a:lvl9pPr>
          </a:lstStyle>
          <a:p>
            <a:endParaRPr/>
          </a:p>
        </p:txBody>
      </p:sp>
      <p:sp>
        <p:nvSpPr>
          <p:cNvPr id="197" name="Google Shape;197;p21"/>
          <p:cNvSpPr/>
          <p:nvPr/>
        </p:nvSpPr>
        <p:spPr>
          <a:xfrm rot="-10799814">
            <a:off x="-36113" y="-152162"/>
            <a:ext cx="9187649" cy="491514"/>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1"/>
          <p:cNvSpPr/>
          <p:nvPr/>
        </p:nvSpPr>
        <p:spPr>
          <a:xfrm flipH="1">
            <a:off x="8731545" y="1923248"/>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1"/>
          <p:cNvSpPr/>
          <p:nvPr/>
        </p:nvSpPr>
        <p:spPr>
          <a:xfrm rot="-5400000" flipH="1">
            <a:off x="1361995" y="4021848"/>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00"/>
        <p:cNvGrpSpPr/>
        <p:nvPr/>
      </p:nvGrpSpPr>
      <p:grpSpPr>
        <a:xfrm>
          <a:off x="0" y="0"/>
          <a:ext cx="0" cy="0"/>
          <a:chOff x="0" y="0"/>
          <a:chExt cx="0" cy="0"/>
        </a:xfrm>
      </p:grpSpPr>
      <p:sp>
        <p:nvSpPr>
          <p:cNvPr id="201" name="Google Shape;201;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2" name="Google Shape;202;p22"/>
          <p:cNvSpPr txBox="1">
            <a:spLocks noGrp="1"/>
          </p:cNvSpPr>
          <p:nvPr>
            <p:ph type="subTitle" idx="1"/>
          </p:nvPr>
        </p:nvSpPr>
        <p:spPr>
          <a:xfrm>
            <a:off x="1621925" y="1744600"/>
            <a:ext cx="2482800" cy="9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3" name="Google Shape;203;p22"/>
          <p:cNvSpPr txBox="1">
            <a:spLocks noGrp="1"/>
          </p:cNvSpPr>
          <p:nvPr>
            <p:ph type="subTitle" idx="2"/>
          </p:nvPr>
        </p:nvSpPr>
        <p:spPr>
          <a:xfrm>
            <a:off x="5039255" y="1744600"/>
            <a:ext cx="2482800" cy="9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2"/>
          <p:cNvSpPr txBox="1">
            <a:spLocks noGrp="1"/>
          </p:cNvSpPr>
          <p:nvPr>
            <p:ph type="subTitle" idx="3"/>
          </p:nvPr>
        </p:nvSpPr>
        <p:spPr>
          <a:xfrm>
            <a:off x="1621925" y="3328600"/>
            <a:ext cx="2482800" cy="9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2"/>
          <p:cNvSpPr txBox="1">
            <a:spLocks noGrp="1"/>
          </p:cNvSpPr>
          <p:nvPr>
            <p:ph type="subTitle" idx="4"/>
          </p:nvPr>
        </p:nvSpPr>
        <p:spPr>
          <a:xfrm>
            <a:off x="5039255" y="3328600"/>
            <a:ext cx="2482800" cy="9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2"/>
          <p:cNvSpPr txBox="1">
            <a:spLocks noGrp="1"/>
          </p:cNvSpPr>
          <p:nvPr>
            <p:ph type="subTitle" idx="5"/>
          </p:nvPr>
        </p:nvSpPr>
        <p:spPr>
          <a:xfrm>
            <a:off x="1619675" y="1439800"/>
            <a:ext cx="2487300" cy="35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207" name="Google Shape;207;p22"/>
          <p:cNvSpPr txBox="1">
            <a:spLocks noGrp="1"/>
          </p:cNvSpPr>
          <p:nvPr>
            <p:ph type="subTitle" idx="6"/>
          </p:nvPr>
        </p:nvSpPr>
        <p:spPr>
          <a:xfrm>
            <a:off x="5037005" y="1439800"/>
            <a:ext cx="2487300" cy="35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208" name="Google Shape;208;p22"/>
          <p:cNvSpPr txBox="1">
            <a:spLocks noGrp="1"/>
          </p:cNvSpPr>
          <p:nvPr>
            <p:ph type="subTitle" idx="7"/>
          </p:nvPr>
        </p:nvSpPr>
        <p:spPr>
          <a:xfrm>
            <a:off x="1619675" y="3023800"/>
            <a:ext cx="2487300" cy="35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209" name="Google Shape;209;p22"/>
          <p:cNvSpPr txBox="1">
            <a:spLocks noGrp="1"/>
          </p:cNvSpPr>
          <p:nvPr>
            <p:ph type="subTitle" idx="8"/>
          </p:nvPr>
        </p:nvSpPr>
        <p:spPr>
          <a:xfrm>
            <a:off x="5037005" y="3023800"/>
            <a:ext cx="2487300" cy="35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160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1600"/>
              </a:spcBef>
              <a:spcAft>
                <a:spcPts val="1600"/>
              </a:spcAft>
              <a:buSzPts val="2400"/>
              <a:buFont typeface="Bebas Neue"/>
              <a:buNone/>
              <a:defRPr sz="2400">
                <a:latin typeface="Bebas Neue"/>
                <a:ea typeface="Bebas Neue"/>
                <a:cs typeface="Bebas Neue"/>
                <a:sym typeface="Bebas Neue"/>
              </a:defRPr>
            </a:lvl9pPr>
          </a:lstStyle>
          <a:p>
            <a:endParaRPr/>
          </a:p>
        </p:txBody>
      </p:sp>
      <p:sp>
        <p:nvSpPr>
          <p:cNvPr id="210" name="Google Shape;210;p22"/>
          <p:cNvSpPr/>
          <p:nvPr/>
        </p:nvSpPr>
        <p:spPr>
          <a:xfrm rot="2103169">
            <a:off x="-545048" y="4692786"/>
            <a:ext cx="1766559" cy="650403"/>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2"/>
          <p:cNvSpPr/>
          <p:nvPr/>
        </p:nvSpPr>
        <p:spPr>
          <a:xfrm rot="-8429576">
            <a:off x="8046600" y="-147554"/>
            <a:ext cx="1766671" cy="681137"/>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2"/>
          <p:cNvSpPr/>
          <p:nvPr/>
        </p:nvSpPr>
        <p:spPr>
          <a:xfrm>
            <a:off x="7641375" y="4669126"/>
            <a:ext cx="1112607" cy="198449"/>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_1">
    <p:spTree>
      <p:nvGrpSpPr>
        <p:cNvPr id="1" name="Shape 213"/>
        <p:cNvGrpSpPr/>
        <p:nvPr/>
      </p:nvGrpSpPr>
      <p:grpSpPr>
        <a:xfrm>
          <a:off x="0" y="0"/>
          <a:ext cx="0" cy="0"/>
          <a:chOff x="0" y="0"/>
          <a:chExt cx="0" cy="0"/>
        </a:xfrm>
      </p:grpSpPr>
      <p:sp>
        <p:nvSpPr>
          <p:cNvPr id="214" name="Google Shape;214;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5" name="Google Shape;215;p23"/>
          <p:cNvSpPr txBox="1">
            <a:spLocks noGrp="1"/>
          </p:cNvSpPr>
          <p:nvPr>
            <p:ph type="subTitle" idx="1"/>
          </p:nvPr>
        </p:nvSpPr>
        <p:spPr>
          <a:xfrm>
            <a:off x="1109152" y="21492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3"/>
          <p:cNvSpPr txBox="1">
            <a:spLocks noGrp="1"/>
          </p:cNvSpPr>
          <p:nvPr>
            <p:ph type="subTitle" idx="2"/>
          </p:nvPr>
        </p:nvSpPr>
        <p:spPr>
          <a:xfrm>
            <a:off x="3579000" y="21492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3"/>
          <p:cNvSpPr txBox="1">
            <a:spLocks noGrp="1"/>
          </p:cNvSpPr>
          <p:nvPr>
            <p:ph type="subTitle" idx="3"/>
          </p:nvPr>
        </p:nvSpPr>
        <p:spPr>
          <a:xfrm>
            <a:off x="1109152" y="357942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3"/>
          <p:cNvSpPr txBox="1">
            <a:spLocks noGrp="1"/>
          </p:cNvSpPr>
          <p:nvPr>
            <p:ph type="subTitle" idx="4"/>
          </p:nvPr>
        </p:nvSpPr>
        <p:spPr>
          <a:xfrm>
            <a:off x="3579000" y="357942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9" name="Google Shape;219;p23"/>
          <p:cNvSpPr txBox="1">
            <a:spLocks noGrp="1"/>
          </p:cNvSpPr>
          <p:nvPr>
            <p:ph type="subTitle" idx="5"/>
          </p:nvPr>
        </p:nvSpPr>
        <p:spPr>
          <a:xfrm>
            <a:off x="6048848" y="21492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0" name="Google Shape;220;p23"/>
          <p:cNvSpPr txBox="1">
            <a:spLocks noGrp="1"/>
          </p:cNvSpPr>
          <p:nvPr>
            <p:ph type="subTitle" idx="6"/>
          </p:nvPr>
        </p:nvSpPr>
        <p:spPr>
          <a:xfrm>
            <a:off x="6048848" y="357942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1" name="Google Shape;221;p23"/>
          <p:cNvSpPr txBox="1">
            <a:spLocks noGrp="1"/>
          </p:cNvSpPr>
          <p:nvPr>
            <p:ph type="subTitle" idx="7"/>
          </p:nvPr>
        </p:nvSpPr>
        <p:spPr>
          <a:xfrm>
            <a:off x="1113052"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2" name="Google Shape;222;p23"/>
          <p:cNvSpPr txBox="1">
            <a:spLocks noGrp="1"/>
          </p:cNvSpPr>
          <p:nvPr>
            <p:ph type="subTitle" idx="8"/>
          </p:nvPr>
        </p:nvSpPr>
        <p:spPr>
          <a:xfrm>
            <a:off x="3582900"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3" name="Google Shape;223;p23"/>
          <p:cNvSpPr txBox="1">
            <a:spLocks noGrp="1"/>
          </p:cNvSpPr>
          <p:nvPr>
            <p:ph type="subTitle" idx="9"/>
          </p:nvPr>
        </p:nvSpPr>
        <p:spPr>
          <a:xfrm>
            <a:off x="6052748"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4" name="Google Shape;224;p23"/>
          <p:cNvSpPr txBox="1">
            <a:spLocks noGrp="1"/>
          </p:cNvSpPr>
          <p:nvPr>
            <p:ph type="subTitle" idx="13"/>
          </p:nvPr>
        </p:nvSpPr>
        <p:spPr>
          <a:xfrm>
            <a:off x="1113052"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5" name="Google Shape;225;p23"/>
          <p:cNvSpPr txBox="1">
            <a:spLocks noGrp="1"/>
          </p:cNvSpPr>
          <p:nvPr>
            <p:ph type="subTitle" idx="14"/>
          </p:nvPr>
        </p:nvSpPr>
        <p:spPr>
          <a:xfrm>
            <a:off x="3582900"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6" name="Google Shape;226;p23"/>
          <p:cNvSpPr txBox="1">
            <a:spLocks noGrp="1"/>
          </p:cNvSpPr>
          <p:nvPr>
            <p:ph type="subTitle" idx="15"/>
          </p:nvPr>
        </p:nvSpPr>
        <p:spPr>
          <a:xfrm>
            <a:off x="6052748"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7" name="Google Shape;227;p23"/>
          <p:cNvSpPr/>
          <p:nvPr/>
        </p:nvSpPr>
        <p:spPr>
          <a:xfrm rot="-2700000">
            <a:off x="-155174" y="-199041"/>
            <a:ext cx="1133036" cy="851687"/>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3"/>
          <p:cNvSpPr/>
          <p:nvPr/>
        </p:nvSpPr>
        <p:spPr>
          <a:xfrm rot="6666402">
            <a:off x="8465549" y="4368362"/>
            <a:ext cx="1133033" cy="851681"/>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 name="Google Shape;229;p23"/>
          <p:cNvGrpSpPr/>
          <p:nvPr/>
        </p:nvGrpSpPr>
        <p:grpSpPr>
          <a:xfrm>
            <a:off x="284282" y="3646805"/>
            <a:ext cx="618734" cy="1230130"/>
            <a:chOff x="3722575" y="4640900"/>
            <a:chExt cx="420450" cy="835800"/>
          </a:xfrm>
        </p:grpSpPr>
        <p:sp>
          <p:nvSpPr>
            <p:cNvPr id="230" name="Google Shape;230;p23"/>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3"/>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3"/>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3"/>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3"/>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3"/>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3"/>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3"/>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3"/>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23"/>
          <p:cNvGrpSpPr/>
          <p:nvPr/>
        </p:nvGrpSpPr>
        <p:grpSpPr>
          <a:xfrm>
            <a:off x="8663643" y="928491"/>
            <a:ext cx="846037" cy="845990"/>
            <a:chOff x="2559400" y="3483475"/>
            <a:chExt cx="449900" cy="449875"/>
          </a:xfrm>
        </p:grpSpPr>
        <p:sp>
          <p:nvSpPr>
            <p:cNvPr id="240" name="Google Shape;240;p23"/>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3"/>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42"/>
        <p:cNvGrpSpPr/>
        <p:nvPr/>
      </p:nvGrpSpPr>
      <p:grpSpPr>
        <a:xfrm>
          <a:off x="0" y="0"/>
          <a:ext cx="0" cy="0"/>
          <a:chOff x="0" y="0"/>
          <a:chExt cx="0" cy="0"/>
        </a:xfrm>
      </p:grpSpPr>
      <p:sp>
        <p:nvSpPr>
          <p:cNvPr id="243" name="Google Shape;24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4" name="Google Shape;244;p24"/>
          <p:cNvSpPr/>
          <p:nvPr/>
        </p:nvSpPr>
        <p:spPr>
          <a:xfrm rot="2700079" flipH="1">
            <a:off x="7581054" y="4093509"/>
            <a:ext cx="1507816" cy="1650270"/>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4"/>
          <p:cNvSpPr/>
          <p:nvPr/>
        </p:nvSpPr>
        <p:spPr>
          <a:xfrm rot="-5400000">
            <a:off x="8123839" y="130955"/>
            <a:ext cx="1395652" cy="981083"/>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4"/>
          <p:cNvSpPr/>
          <p:nvPr/>
        </p:nvSpPr>
        <p:spPr>
          <a:xfrm rot="5400000">
            <a:off x="-496055" y="3700884"/>
            <a:ext cx="1694258" cy="1190991"/>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47"/>
        <p:cNvGrpSpPr/>
        <p:nvPr/>
      </p:nvGrpSpPr>
      <p:grpSpPr>
        <a:xfrm>
          <a:off x="0" y="0"/>
          <a:ext cx="0" cy="0"/>
          <a:chOff x="0" y="0"/>
          <a:chExt cx="0" cy="0"/>
        </a:xfrm>
      </p:grpSpPr>
      <p:sp>
        <p:nvSpPr>
          <p:cNvPr id="248" name="Google Shape;248;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49" name="Google Shape;249;p25"/>
          <p:cNvGrpSpPr/>
          <p:nvPr/>
        </p:nvGrpSpPr>
        <p:grpSpPr>
          <a:xfrm>
            <a:off x="-312797" y="-271884"/>
            <a:ext cx="1235065" cy="1234997"/>
            <a:chOff x="2559400" y="3483475"/>
            <a:chExt cx="449900" cy="449875"/>
          </a:xfrm>
        </p:grpSpPr>
        <p:sp>
          <p:nvSpPr>
            <p:cNvPr id="250" name="Google Shape;250;p25"/>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5"/>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25"/>
          <p:cNvSpPr/>
          <p:nvPr/>
        </p:nvSpPr>
        <p:spPr>
          <a:xfrm rot="-3599634" flipH="1">
            <a:off x="7943285" y="-89942"/>
            <a:ext cx="2209527" cy="2301255"/>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5"/>
          <p:cNvSpPr/>
          <p:nvPr/>
        </p:nvSpPr>
        <p:spPr>
          <a:xfrm rot="10800000">
            <a:off x="-10" y="4701396"/>
            <a:ext cx="9140265" cy="442104"/>
          </a:xfrm>
          <a:custGeom>
            <a:avLst/>
            <a:gdLst/>
            <a:ahLst/>
            <a:cxnLst/>
            <a:rect l="l" t="t" r="r" b="b"/>
            <a:pathLst>
              <a:path w="49747" h="12423" extrusionOk="0">
                <a:moveTo>
                  <a:pt x="0" y="0"/>
                </a:moveTo>
                <a:lnTo>
                  <a:pt x="0" y="9856"/>
                </a:lnTo>
                <a:cubicBezTo>
                  <a:pt x="1684" y="9514"/>
                  <a:pt x="3387" y="9251"/>
                  <a:pt x="5087" y="9251"/>
                </a:cubicBezTo>
                <a:cubicBezTo>
                  <a:pt x="5741" y="9251"/>
                  <a:pt x="6395" y="9290"/>
                  <a:pt x="7047" y="9378"/>
                </a:cubicBezTo>
                <a:cubicBezTo>
                  <a:pt x="10092" y="9791"/>
                  <a:pt x="12915" y="11262"/>
                  <a:pt x="15971" y="11598"/>
                </a:cubicBezTo>
                <a:cubicBezTo>
                  <a:pt x="16453" y="11651"/>
                  <a:pt x="16934" y="11675"/>
                  <a:pt x="17414" y="11675"/>
                </a:cubicBezTo>
                <a:cubicBezTo>
                  <a:pt x="22781" y="11675"/>
                  <a:pt x="28038" y="8638"/>
                  <a:pt x="33351" y="8638"/>
                </a:cubicBezTo>
                <a:cubicBezTo>
                  <a:pt x="34086" y="8638"/>
                  <a:pt x="34823" y="8696"/>
                  <a:pt x="35560" y="8828"/>
                </a:cubicBezTo>
                <a:cubicBezTo>
                  <a:pt x="39575" y="9549"/>
                  <a:pt x="43140" y="12423"/>
                  <a:pt x="47167" y="12423"/>
                </a:cubicBezTo>
                <a:cubicBezTo>
                  <a:pt x="47357" y="12423"/>
                  <a:pt x="47547" y="12417"/>
                  <a:pt x="47739" y="12403"/>
                </a:cubicBezTo>
                <a:cubicBezTo>
                  <a:pt x="48428" y="12354"/>
                  <a:pt x="49092" y="12216"/>
                  <a:pt x="49746" y="12025"/>
                </a:cubicBezTo>
                <a:lnTo>
                  <a:pt x="4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5"/>
          <p:cNvSpPr/>
          <p:nvPr/>
        </p:nvSpPr>
        <p:spPr>
          <a:xfrm rot="5400000">
            <a:off x="8356495" y="369698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5"/>
          <p:cNvSpPr/>
          <p:nvPr/>
        </p:nvSpPr>
        <p:spPr>
          <a:xfrm rot="5400000">
            <a:off x="-51269" y="2441827"/>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256"/>
        <p:cNvGrpSpPr/>
        <p:nvPr/>
      </p:nvGrpSpPr>
      <p:grpSpPr>
        <a:xfrm>
          <a:off x="0" y="0"/>
          <a:ext cx="0" cy="0"/>
          <a:chOff x="0" y="0"/>
          <a:chExt cx="0" cy="0"/>
        </a:xfrm>
      </p:grpSpPr>
      <p:sp>
        <p:nvSpPr>
          <p:cNvPr id="257" name="Google Shape;2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8" name="Google Shape;258;p26"/>
          <p:cNvSpPr/>
          <p:nvPr/>
        </p:nvSpPr>
        <p:spPr>
          <a:xfrm rot="-5400000" flipH="1">
            <a:off x="-324923" y="324923"/>
            <a:ext cx="1965900" cy="1316055"/>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6"/>
          <p:cNvSpPr/>
          <p:nvPr/>
        </p:nvSpPr>
        <p:spPr>
          <a:xfrm rot="5400066" flipH="1">
            <a:off x="6081479" y="2081120"/>
            <a:ext cx="3817601" cy="2295608"/>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6"/>
          <p:cNvSpPr/>
          <p:nvPr/>
        </p:nvSpPr>
        <p:spPr>
          <a:xfrm rot="5400000" flipH="1">
            <a:off x="1158020" y="3981217"/>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6"/>
          <p:cNvSpPr/>
          <p:nvPr/>
        </p:nvSpPr>
        <p:spPr>
          <a:xfrm rot="5400000">
            <a:off x="8484241" y="565981"/>
            <a:ext cx="765416" cy="13650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262"/>
        <p:cNvGrpSpPr/>
        <p:nvPr/>
      </p:nvGrpSpPr>
      <p:grpSpPr>
        <a:xfrm>
          <a:off x="0" y="0"/>
          <a:ext cx="0" cy="0"/>
          <a:chOff x="0" y="0"/>
          <a:chExt cx="0" cy="0"/>
        </a:xfrm>
      </p:grpSpPr>
      <p:sp>
        <p:nvSpPr>
          <p:cNvPr id="263" name="Google Shape;263;p27"/>
          <p:cNvSpPr txBox="1">
            <a:spLocks noGrp="1"/>
          </p:cNvSpPr>
          <p:nvPr>
            <p:ph type="title" hasCustomPrompt="1"/>
          </p:nvPr>
        </p:nvSpPr>
        <p:spPr>
          <a:xfrm>
            <a:off x="2676900" y="552100"/>
            <a:ext cx="3790200" cy="768900"/>
          </a:xfrm>
          <a:prstGeom prst="rect">
            <a:avLst/>
          </a:prstGeom>
          <a:solidFill>
            <a:schemeClr val="accent1"/>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accent3"/>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4" name="Google Shape;264;p27"/>
          <p:cNvSpPr txBox="1">
            <a:spLocks noGrp="1"/>
          </p:cNvSpPr>
          <p:nvPr>
            <p:ph type="subTitle" idx="1"/>
          </p:nvPr>
        </p:nvSpPr>
        <p:spPr>
          <a:xfrm>
            <a:off x="2676900" y="1288070"/>
            <a:ext cx="3790200" cy="59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5" name="Google Shape;265;p27"/>
          <p:cNvSpPr txBox="1">
            <a:spLocks noGrp="1"/>
          </p:cNvSpPr>
          <p:nvPr>
            <p:ph type="title" idx="2" hasCustomPrompt="1"/>
          </p:nvPr>
        </p:nvSpPr>
        <p:spPr>
          <a:xfrm>
            <a:off x="2676900" y="1904365"/>
            <a:ext cx="3790200" cy="768900"/>
          </a:xfrm>
          <a:prstGeom prst="rect">
            <a:avLst/>
          </a:prstGeom>
          <a:solidFill>
            <a:schemeClr val="accent1"/>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accent3"/>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6" name="Google Shape;266;p27"/>
          <p:cNvSpPr txBox="1">
            <a:spLocks noGrp="1"/>
          </p:cNvSpPr>
          <p:nvPr>
            <p:ph type="subTitle" idx="3"/>
          </p:nvPr>
        </p:nvSpPr>
        <p:spPr>
          <a:xfrm>
            <a:off x="2676900" y="2640335"/>
            <a:ext cx="3790200" cy="59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7" name="Google Shape;267;p27"/>
          <p:cNvSpPr txBox="1">
            <a:spLocks noGrp="1"/>
          </p:cNvSpPr>
          <p:nvPr>
            <p:ph type="title" idx="4" hasCustomPrompt="1"/>
          </p:nvPr>
        </p:nvSpPr>
        <p:spPr>
          <a:xfrm>
            <a:off x="2676900" y="3256630"/>
            <a:ext cx="3790200" cy="768900"/>
          </a:xfrm>
          <a:prstGeom prst="rect">
            <a:avLst/>
          </a:prstGeom>
          <a:solidFill>
            <a:schemeClr val="accent1"/>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accent3"/>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8" name="Google Shape;268;p27"/>
          <p:cNvSpPr txBox="1">
            <a:spLocks noGrp="1"/>
          </p:cNvSpPr>
          <p:nvPr>
            <p:ph type="subTitle" idx="5"/>
          </p:nvPr>
        </p:nvSpPr>
        <p:spPr>
          <a:xfrm>
            <a:off x="2676900" y="3992599"/>
            <a:ext cx="3790200" cy="59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9" name="Google Shape;269;p27"/>
          <p:cNvSpPr/>
          <p:nvPr/>
        </p:nvSpPr>
        <p:spPr>
          <a:xfrm rot="5400166">
            <a:off x="-2146375" y="2135793"/>
            <a:ext cx="5148068" cy="855082"/>
          </a:xfrm>
          <a:custGeom>
            <a:avLst/>
            <a:gdLst/>
            <a:ahLst/>
            <a:cxnLst/>
            <a:rect l="l" t="t" r="r" b="b"/>
            <a:pathLst>
              <a:path w="49747" h="15471" extrusionOk="0">
                <a:moveTo>
                  <a:pt x="2580" y="0"/>
                </a:moveTo>
                <a:cubicBezTo>
                  <a:pt x="2390" y="0"/>
                  <a:pt x="2199" y="7"/>
                  <a:pt x="2007" y="20"/>
                </a:cubicBezTo>
                <a:cubicBezTo>
                  <a:pt x="1319" y="67"/>
                  <a:pt x="653" y="207"/>
                  <a:pt x="0" y="397"/>
                </a:cubicBezTo>
                <a:lnTo>
                  <a:pt x="0" y="15470"/>
                </a:lnTo>
                <a:lnTo>
                  <a:pt x="49746" y="15470"/>
                </a:lnTo>
                <a:lnTo>
                  <a:pt x="49746" y="2565"/>
                </a:lnTo>
                <a:cubicBezTo>
                  <a:pt x="48060" y="2908"/>
                  <a:pt x="46356" y="3171"/>
                  <a:pt x="44654" y="3171"/>
                </a:cubicBezTo>
                <a:cubicBezTo>
                  <a:pt x="44002" y="3171"/>
                  <a:pt x="43350" y="3133"/>
                  <a:pt x="42700" y="3045"/>
                </a:cubicBezTo>
                <a:cubicBezTo>
                  <a:pt x="39654" y="2631"/>
                  <a:pt x="36831" y="1159"/>
                  <a:pt x="33775" y="824"/>
                </a:cubicBezTo>
                <a:cubicBezTo>
                  <a:pt x="33293" y="771"/>
                  <a:pt x="32813" y="747"/>
                  <a:pt x="32333" y="747"/>
                </a:cubicBezTo>
                <a:cubicBezTo>
                  <a:pt x="26967" y="747"/>
                  <a:pt x="21710" y="3784"/>
                  <a:pt x="16397" y="3784"/>
                </a:cubicBezTo>
                <a:cubicBezTo>
                  <a:pt x="15662" y="3784"/>
                  <a:pt x="14925" y="3726"/>
                  <a:pt x="14186" y="3593"/>
                </a:cubicBezTo>
                <a:cubicBezTo>
                  <a:pt x="10170" y="2874"/>
                  <a:pt x="6607"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7"/>
          <p:cNvSpPr/>
          <p:nvPr/>
        </p:nvSpPr>
        <p:spPr>
          <a:xfrm rot="5399917">
            <a:off x="6201756" y="2175286"/>
            <a:ext cx="5163117" cy="757244"/>
          </a:xfrm>
          <a:custGeom>
            <a:avLst/>
            <a:gdLst/>
            <a:ahLst/>
            <a:cxnLst/>
            <a:rect l="l" t="t" r="r" b="b"/>
            <a:pathLst>
              <a:path w="49747" h="12423" extrusionOk="0">
                <a:moveTo>
                  <a:pt x="0" y="0"/>
                </a:moveTo>
                <a:lnTo>
                  <a:pt x="0" y="9856"/>
                </a:lnTo>
                <a:cubicBezTo>
                  <a:pt x="1684" y="9514"/>
                  <a:pt x="3387" y="9251"/>
                  <a:pt x="5087" y="9251"/>
                </a:cubicBezTo>
                <a:cubicBezTo>
                  <a:pt x="5741" y="9251"/>
                  <a:pt x="6395" y="9290"/>
                  <a:pt x="7047" y="9378"/>
                </a:cubicBezTo>
                <a:cubicBezTo>
                  <a:pt x="10092" y="9791"/>
                  <a:pt x="12915" y="11262"/>
                  <a:pt x="15971" y="11598"/>
                </a:cubicBezTo>
                <a:cubicBezTo>
                  <a:pt x="16453" y="11651"/>
                  <a:pt x="16934" y="11675"/>
                  <a:pt x="17414" y="11675"/>
                </a:cubicBezTo>
                <a:cubicBezTo>
                  <a:pt x="22781" y="11675"/>
                  <a:pt x="28038" y="8638"/>
                  <a:pt x="33351" y="8638"/>
                </a:cubicBezTo>
                <a:cubicBezTo>
                  <a:pt x="34086" y="8638"/>
                  <a:pt x="34823" y="8696"/>
                  <a:pt x="35560" y="8828"/>
                </a:cubicBezTo>
                <a:cubicBezTo>
                  <a:pt x="39575" y="9549"/>
                  <a:pt x="43140" y="12423"/>
                  <a:pt x="47167" y="12423"/>
                </a:cubicBezTo>
                <a:cubicBezTo>
                  <a:pt x="47357" y="12423"/>
                  <a:pt x="47547" y="12417"/>
                  <a:pt x="47739" y="12403"/>
                </a:cubicBezTo>
                <a:cubicBezTo>
                  <a:pt x="48428" y="12354"/>
                  <a:pt x="49092" y="12216"/>
                  <a:pt x="49746" y="12025"/>
                </a:cubicBezTo>
                <a:lnTo>
                  <a:pt x="4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3_1">
    <p:bg>
      <p:bgPr>
        <a:solidFill>
          <a:schemeClr val="accent3"/>
        </a:solidFill>
        <a:effectLst/>
      </p:bgPr>
    </p:bg>
    <p:spTree>
      <p:nvGrpSpPr>
        <p:cNvPr id="1" name="Shape 271"/>
        <p:cNvGrpSpPr/>
        <p:nvPr/>
      </p:nvGrpSpPr>
      <p:grpSpPr>
        <a:xfrm>
          <a:off x="0" y="0"/>
          <a:ext cx="0" cy="0"/>
          <a:chOff x="0" y="0"/>
          <a:chExt cx="0" cy="0"/>
        </a:xfrm>
      </p:grpSpPr>
      <p:sp>
        <p:nvSpPr>
          <p:cNvPr id="272" name="Google Shape;272;p28"/>
          <p:cNvSpPr txBox="1">
            <a:spLocks noGrp="1"/>
          </p:cNvSpPr>
          <p:nvPr>
            <p:ph type="title"/>
          </p:nvPr>
        </p:nvSpPr>
        <p:spPr>
          <a:xfrm>
            <a:off x="2347950" y="540000"/>
            <a:ext cx="4448100" cy="13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8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3" name="Google Shape;273;p28"/>
          <p:cNvSpPr txBox="1">
            <a:spLocks noGrp="1"/>
          </p:cNvSpPr>
          <p:nvPr>
            <p:ph type="subTitle" idx="1"/>
          </p:nvPr>
        </p:nvSpPr>
        <p:spPr>
          <a:xfrm>
            <a:off x="2347900" y="1972103"/>
            <a:ext cx="4448100" cy="94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4" name="Google Shape;274;p28"/>
          <p:cNvSpPr txBox="1"/>
          <p:nvPr/>
        </p:nvSpPr>
        <p:spPr>
          <a:xfrm>
            <a:off x="2099100" y="3707200"/>
            <a:ext cx="4945800" cy="556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 sz="1200">
                <a:solidFill>
                  <a:schemeClr val="lt2"/>
                </a:solidFill>
                <a:latin typeface="Archivo"/>
                <a:ea typeface="Archivo"/>
                <a:cs typeface="Archivo"/>
                <a:sym typeface="Archivo"/>
              </a:rPr>
              <a:t>CREDITS: This presentation template was created by </a:t>
            </a:r>
            <a:r>
              <a:rPr lang="en" sz="1200" b="1" u="sng">
                <a:solidFill>
                  <a:schemeClr val="lt2"/>
                </a:solidFill>
                <a:latin typeface="Archivo"/>
                <a:ea typeface="Archivo"/>
                <a:cs typeface="Archivo"/>
                <a:sym typeface="Archivo"/>
                <a:hlinkClick r:id="rId2">
                  <a:extLst>
                    <a:ext uri="{A12FA001-AC4F-418D-AE19-62706E023703}">
                      <ahyp:hlinkClr xmlns:ahyp="http://schemas.microsoft.com/office/drawing/2018/hyperlinkcolor" val="tx"/>
                    </a:ext>
                  </a:extLst>
                </a:hlinkClick>
              </a:rPr>
              <a:t>Slidesgo</a:t>
            </a:r>
            <a:r>
              <a:rPr lang="en" sz="1200" b="1">
                <a:solidFill>
                  <a:schemeClr val="lt2"/>
                </a:solidFill>
                <a:latin typeface="Archivo"/>
                <a:ea typeface="Archivo"/>
                <a:cs typeface="Archivo"/>
                <a:sym typeface="Archivo"/>
              </a:rPr>
              <a:t>,</a:t>
            </a:r>
            <a:r>
              <a:rPr lang="en" sz="1200">
                <a:solidFill>
                  <a:schemeClr val="lt2"/>
                </a:solidFill>
                <a:latin typeface="Archivo"/>
                <a:ea typeface="Archivo"/>
                <a:cs typeface="Archivo"/>
                <a:sym typeface="Archivo"/>
              </a:rPr>
              <a:t> and includes icons by</a:t>
            </a:r>
            <a:r>
              <a:rPr lang="en" sz="1200" b="1">
                <a:solidFill>
                  <a:schemeClr val="lt2"/>
                </a:solidFill>
                <a:latin typeface="Archivo"/>
                <a:ea typeface="Archivo"/>
                <a:cs typeface="Archivo"/>
                <a:sym typeface="Archivo"/>
              </a:rPr>
              <a:t> </a:t>
            </a:r>
            <a:r>
              <a:rPr lang="en" sz="1200" b="1" u="sng">
                <a:solidFill>
                  <a:schemeClr val="lt2"/>
                </a:solidFill>
                <a:latin typeface="Archivo"/>
                <a:ea typeface="Archivo"/>
                <a:cs typeface="Archivo"/>
                <a:sym typeface="Archivo"/>
                <a:hlinkClick r:id="rId3">
                  <a:extLst>
                    <a:ext uri="{A12FA001-AC4F-418D-AE19-62706E023703}">
                      <ahyp:hlinkClr xmlns:ahyp="http://schemas.microsoft.com/office/drawing/2018/hyperlinkcolor" val="tx"/>
                    </a:ext>
                  </a:extLst>
                </a:hlinkClick>
              </a:rPr>
              <a:t>Flaticon</a:t>
            </a:r>
            <a:r>
              <a:rPr lang="en" sz="1200" b="1">
                <a:solidFill>
                  <a:schemeClr val="lt2"/>
                </a:solidFill>
                <a:latin typeface="Archivo"/>
                <a:ea typeface="Archivo"/>
                <a:cs typeface="Archivo"/>
                <a:sym typeface="Archivo"/>
              </a:rPr>
              <a:t>,</a:t>
            </a:r>
            <a:r>
              <a:rPr lang="en" sz="1200">
                <a:solidFill>
                  <a:schemeClr val="lt2"/>
                </a:solidFill>
                <a:latin typeface="Archivo"/>
                <a:ea typeface="Archivo"/>
                <a:cs typeface="Archivo"/>
                <a:sym typeface="Archivo"/>
              </a:rPr>
              <a:t> and infographics &amp; images by </a:t>
            </a:r>
            <a:r>
              <a:rPr lang="en" sz="1200" b="1" u="sng">
                <a:solidFill>
                  <a:schemeClr val="lt2"/>
                </a:solidFill>
                <a:latin typeface="Archivo"/>
                <a:ea typeface="Archivo"/>
                <a:cs typeface="Archivo"/>
                <a:sym typeface="Archivo"/>
                <a:hlinkClick r:id="rId4">
                  <a:extLst>
                    <a:ext uri="{A12FA001-AC4F-418D-AE19-62706E023703}">
                      <ahyp:hlinkClr xmlns:ahyp="http://schemas.microsoft.com/office/drawing/2018/hyperlinkcolor" val="tx"/>
                    </a:ext>
                  </a:extLst>
                </a:hlinkClick>
              </a:rPr>
              <a:t>Freepik</a:t>
            </a:r>
            <a:r>
              <a:rPr lang="en" sz="1200" b="1" u="sng">
                <a:solidFill>
                  <a:schemeClr val="lt2"/>
                </a:solidFill>
                <a:latin typeface="Archivo"/>
                <a:ea typeface="Archivo"/>
                <a:cs typeface="Archivo"/>
                <a:sym typeface="Archivo"/>
              </a:rPr>
              <a:t> </a:t>
            </a:r>
            <a:endParaRPr sz="1200" b="1" u="sng">
              <a:solidFill>
                <a:schemeClr val="lt2"/>
              </a:solidFill>
              <a:latin typeface="Archivo"/>
              <a:ea typeface="Archivo"/>
              <a:cs typeface="Archivo"/>
              <a:sym typeface="Archivo"/>
            </a:endParaRPr>
          </a:p>
        </p:txBody>
      </p:sp>
      <p:sp>
        <p:nvSpPr>
          <p:cNvPr id="275" name="Google Shape;275;p28"/>
          <p:cNvSpPr/>
          <p:nvPr/>
        </p:nvSpPr>
        <p:spPr>
          <a:xfrm>
            <a:off x="0" y="-19050"/>
            <a:ext cx="3567868" cy="2388567"/>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A4AB80">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5400137">
            <a:off x="-242259" y="71335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rot="5399863">
            <a:off x="8417091" y="781757"/>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flipH="1">
            <a:off x="5576125" y="-19050"/>
            <a:ext cx="3567868" cy="2388567"/>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A4AB80">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4015700" y="4783426"/>
            <a:ext cx="1112607" cy="198449"/>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rot="5400000">
            <a:off x="1354976" y="-100754"/>
            <a:ext cx="77797" cy="93420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CUSTOM_7">
    <p:bg>
      <p:bgPr>
        <a:solidFill>
          <a:schemeClr val="dk2"/>
        </a:solidFill>
        <a:effectLst/>
      </p:bgPr>
    </p:bg>
    <p:spTree>
      <p:nvGrpSpPr>
        <p:cNvPr id="1" name="Shape 281"/>
        <p:cNvGrpSpPr/>
        <p:nvPr/>
      </p:nvGrpSpPr>
      <p:grpSpPr>
        <a:xfrm>
          <a:off x="0" y="0"/>
          <a:ext cx="0" cy="0"/>
          <a:chOff x="0" y="0"/>
          <a:chExt cx="0" cy="0"/>
        </a:xfrm>
      </p:grpSpPr>
      <p:sp>
        <p:nvSpPr>
          <p:cNvPr id="282" name="Google Shape;282;p29"/>
          <p:cNvSpPr/>
          <p:nvPr/>
        </p:nvSpPr>
        <p:spPr>
          <a:xfrm>
            <a:off x="0" y="-19050"/>
            <a:ext cx="3567868" cy="2388567"/>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A4AB80">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9"/>
          <p:cNvSpPr/>
          <p:nvPr/>
        </p:nvSpPr>
        <p:spPr>
          <a:xfrm rot="10800000">
            <a:off x="5629275" y="2800350"/>
            <a:ext cx="3567868" cy="2388567"/>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A4AB80">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 name="Google Shape;284;p29"/>
          <p:cNvGrpSpPr/>
          <p:nvPr/>
        </p:nvGrpSpPr>
        <p:grpSpPr>
          <a:xfrm>
            <a:off x="115922" y="4005021"/>
            <a:ext cx="1026042" cy="1025985"/>
            <a:chOff x="2559400" y="3483475"/>
            <a:chExt cx="449900" cy="449875"/>
          </a:xfrm>
        </p:grpSpPr>
        <p:sp>
          <p:nvSpPr>
            <p:cNvPr id="285" name="Google Shape;285;p29"/>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9"/>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29"/>
          <p:cNvGrpSpPr/>
          <p:nvPr/>
        </p:nvGrpSpPr>
        <p:grpSpPr>
          <a:xfrm>
            <a:off x="7983572" y="109296"/>
            <a:ext cx="1026042" cy="1025985"/>
            <a:chOff x="2559400" y="3483475"/>
            <a:chExt cx="449900" cy="449875"/>
          </a:xfrm>
        </p:grpSpPr>
        <p:sp>
          <p:nvSpPr>
            <p:cNvPr id="288" name="Google Shape;288;p29"/>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9"/>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8">
    <p:bg>
      <p:bgPr>
        <a:solidFill>
          <a:schemeClr val="accent1"/>
        </a:solidFill>
        <a:effectLst/>
      </p:bgPr>
    </p:bg>
    <p:spTree>
      <p:nvGrpSpPr>
        <p:cNvPr id="1" name="Shape 290"/>
        <p:cNvGrpSpPr/>
        <p:nvPr/>
      </p:nvGrpSpPr>
      <p:grpSpPr>
        <a:xfrm>
          <a:off x="0" y="0"/>
          <a:ext cx="0" cy="0"/>
          <a:chOff x="0" y="0"/>
          <a:chExt cx="0" cy="0"/>
        </a:xfrm>
      </p:grpSpPr>
      <p:sp>
        <p:nvSpPr>
          <p:cNvPr id="291" name="Google Shape;291;p30"/>
          <p:cNvSpPr/>
          <p:nvPr/>
        </p:nvSpPr>
        <p:spPr>
          <a:xfrm rot="5400000">
            <a:off x="7571302" y="286823"/>
            <a:ext cx="1965900" cy="1316055"/>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rot="-5400000">
            <a:off x="-372548" y="3553898"/>
            <a:ext cx="1965900" cy="1316055"/>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rot="-137">
            <a:off x="395916" y="32"/>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rot="10800000">
            <a:off x="7282522" y="4658896"/>
            <a:ext cx="969115" cy="484613"/>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 name="Google Shape;29;p4"/>
          <p:cNvSpPr txBox="1">
            <a:spLocks noGrp="1"/>
          </p:cNvSpPr>
          <p:nvPr>
            <p:ph type="body" idx="1"/>
          </p:nvPr>
        </p:nvSpPr>
        <p:spPr>
          <a:xfrm>
            <a:off x="720000" y="1168106"/>
            <a:ext cx="7704000" cy="391800"/>
          </a:xfrm>
          <a:prstGeom prst="rect">
            <a:avLst/>
          </a:prstGeom>
        </p:spPr>
        <p:txBody>
          <a:bodyPr spcFirstLastPara="1" wrap="square" lIns="91425" tIns="91425" rIns="91425" bIns="91425" anchor="t" anchorCtr="0">
            <a:noAutofit/>
          </a:bodyPr>
          <a:lstStyle>
            <a:lvl1pPr marL="457200" lvl="0" indent="-279400" algn="ctr" rtl="0">
              <a:spcBef>
                <a:spcPts val="0"/>
              </a:spcBef>
              <a:spcAft>
                <a:spcPts val="0"/>
              </a:spcAft>
              <a:buSzPts val="800"/>
              <a:buFont typeface="Nunito Light"/>
              <a:buChar char="●"/>
              <a:defRPr/>
            </a:lvl1pPr>
            <a:lvl2pPr marL="914400" lvl="1" indent="-304800" algn="ctr" rtl="0">
              <a:spcBef>
                <a:spcPts val="0"/>
              </a:spcBef>
              <a:spcAft>
                <a:spcPts val="0"/>
              </a:spcAft>
              <a:buSzPts val="1200"/>
              <a:buFont typeface="Nunito Light"/>
              <a:buChar char="○"/>
              <a:defRPr/>
            </a:lvl2pPr>
            <a:lvl3pPr marL="1371600" lvl="2" indent="-304800" algn="ctr" rtl="0">
              <a:lnSpc>
                <a:spcPct val="115000"/>
              </a:lnSpc>
              <a:spcBef>
                <a:spcPts val="0"/>
              </a:spcBef>
              <a:spcAft>
                <a:spcPts val="0"/>
              </a:spcAft>
              <a:buSzPts val="1200"/>
              <a:buFont typeface="Nunito Light"/>
              <a:buChar char="■"/>
              <a:defRPr/>
            </a:lvl3pPr>
            <a:lvl4pPr marL="1828800" lvl="3" indent="-304800" algn="ctr" rtl="0">
              <a:lnSpc>
                <a:spcPct val="115000"/>
              </a:lnSpc>
              <a:spcBef>
                <a:spcPts val="1600"/>
              </a:spcBef>
              <a:spcAft>
                <a:spcPts val="0"/>
              </a:spcAft>
              <a:buSzPts val="1200"/>
              <a:buFont typeface="Nunito Light"/>
              <a:buChar char="●"/>
              <a:defRPr/>
            </a:lvl4pPr>
            <a:lvl5pPr marL="2286000" lvl="4" indent="-304800" algn="ctr" rtl="0">
              <a:lnSpc>
                <a:spcPct val="115000"/>
              </a:lnSpc>
              <a:spcBef>
                <a:spcPts val="1600"/>
              </a:spcBef>
              <a:spcAft>
                <a:spcPts val="0"/>
              </a:spcAft>
              <a:buSzPts val="1200"/>
              <a:buFont typeface="Nunito Light"/>
              <a:buChar char="○"/>
              <a:defRPr/>
            </a:lvl5pPr>
            <a:lvl6pPr marL="2743200" lvl="5" indent="-304800" algn="ctr" rtl="0">
              <a:lnSpc>
                <a:spcPct val="115000"/>
              </a:lnSpc>
              <a:spcBef>
                <a:spcPts val="1600"/>
              </a:spcBef>
              <a:spcAft>
                <a:spcPts val="0"/>
              </a:spcAft>
              <a:buSzPts val="1200"/>
              <a:buFont typeface="Nunito Light"/>
              <a:buChar char="■"/>
              <a:defRPr/>
            </a:lvl6pPr>
            <a:lvl7pPr marL="3200400" lvl="6" indent="-304800" algn="ctr" rtl="0">
              <a:lnSpc>
                <a:spcPct val="115000"/>
              </a:lnSpc>
              <a:spcBef>
                <a:spcPts val="1600"/>
              </a:spcBef>
              <a:spcAft>
                <a:spcPts val="0"/>
              </a:spcAft>
              <a:buSzPts val="1200"/>
              <a:buFont typeface="Nunito Light"/>
              <a:buChar char="●"/>
              <a:defRPr/>
            </a:lvl7pPr>
            <a:lvl8pPr marL="3657600" lvl="7" indent="-304800" algn="ctr" rtl="0">
              <a:lnSpc>
                <a:spcPct val="115000"/>
              </a:lnSpc>
              <a:spcBef>
                <a:spcPts val="1600"/>
              </a:spcBef>
              <a:spcAft>
                <a:spcPts val="0"/>
              </a:spcAft>
              <a:buSzPts val="1200"/>
              <a:buFont typeface="Nunito Light"/>
              <a:buChar char="○"/>
              <a:defRPr/>
            </a:lvl8pPr>
            <a:lvl9pPr marL="4114800" lvl="8" indent="-304800" algn="ctr" rtl="0">
              <a:lnSpc>
                <a:spcPct val="115000"/>
              </a:lnSpc>
              <a:spcBef>
                <a:spcPts val="1600"/>
              </a:spcBef>
              <a:spcAft>
                <a:spcPts val="1600"/>
              </a:spcAft>
              <a:buSzPts val="1200"/>
              <a:buFont typeface="Nunito Light"/>
              <a:buChar char="■"/>
              <a:defRPr/>
            </a:lvl9pPr>
          </a:lstStyle>
          <a:p>
            <a:endParaRPr/>
          </a:p>
        </p:txBody>
      </p:sp>
      <p:sp>
        <p:nvSpPr>
          <p:cNvPr id="30" name="Google Shape;30;p4"/>
          <p:cNvSpPr/>
          <p:nvPr/>
        </p:nvSpPr>
        <p:spPr>
          <a:xfrm>
            <a:off x="0" y="4261875"/>
            <a:ext cx="1722490" cy="881656"/>
          </a:xfrm>
          <a:custGeom>
            <a:avLst/>
            <a:gdLst/>
            <a:ahLst/>
            <a:cxnLst/>
            <a:rect l="l" t="t" r="r" b="b"/>
            <a:pathLst>
              <a:path w="49747" h="25463" extrusionOk="0">
                <a:moveTo>
                  <a:pt x="0" y="1"/>
                </a:moveTo>
                <a:lnTo>
                  <a:pt x="0" y="25463"/>
                </a:lnTo>
                <a:lnTo>
                  <a:pt x="49746" y="25463"/>
                </a:lnTo>
                <a:cubicBezTo>
                  <a:pt x="48276" y="23729"/>
                  <a:pt x="45198" y="22950"/>
                  <a:pt x="44090" y="20947"/>
                </a:cubicBezTo>
                <a:cubicBezTo>
                  <a:pt x="42869" y="18740"/>
                  <a:pt x="41305" y="15159"/>
                  <a:pt x="38825" y="14703"/>
                </a:cubicBezTo>
                <a:cubicBezTo>
                  <a:pt x="38462" y="14637"/>
                  <a:pt x="38097" y="14609"/>
                  <a:pt x="37732" y="14609"/>
                </a:cubicBezTo>
                <a:cubicBezTo>
                  <a:pt x="36024" y="14609"/>
                  <a:pt x="34296" y="15212"/>
                  <a:pt x="32578" y="15212"/>
                </a:cubicBezTo>
                <a:cubicBezTo>
                  <a:pt x="32300" y="15212"/>
                  <a:pt x="32021" y="15196"/>
                  <a:pt x="31743" y="15159"/>
                </a:cubicBezTo>
                <a:cubicBezTo>
                  <a:pt x="29340" y="14840"/>
                  <a:pt x="27432" y="13027"/>
                  <a:pt x="25837" y="11201"/>
                </a:cubicBezTo>
                <a:cubicBezTo>
                  <a:pt x="24241" y="9375"/>
                  <a:pt x="22682" y="7368"/>
                  <a:pt x="20457" y="6405"/>
                </a:cubicBezTo>
                <a:cubicBezTo>
                  <a:pt x="19277" y="5894"/>
                  <a:pt x="18023" y="5722"/>
                  <a:pt x="16742" y="5722"/>
                </a:cubicBezTo>
                <a:cubicBezTo>
                  <a:pt x="15077" y="5722"/>
                  <a:pt x="13365" y="6012"/>
                  <a:pt x="11707" y="6225"/>
                </a:cubicBezTo>
                <a:cubicBezTo>
                  <a:pt x="10841" y="6336"/>
                  <a:pt x="9939" y="6413"/>
                  <a:pt x="9044" y="6413"/>
                </a:cubicBezTo>
                <a:cubicBezTo>
                  <a:pt x="6910" y="6413"/>
                  <a:pt x="4812" y="5977"/>
                  <a:pt x="3314" y="4530"/>
                </a:cubicBezTo>
                <a:cubicBezTo>
                  <a:pt x="1980" y="3242"/>
                  <a:pt x="1257" y="126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rot="10800000">
            <a:off x="7421500" y="0"/>
            <a:ext cx="1722490" cy="881656"/>
          </a:xfrm>
          <a:custGeom>
            <a:avLst/>
            <a:gdLst/>
            <a:ahLst/>
            <a:cxnLst/>
            <a:rect l="l" t="t" r="r" b="b"/>
            <a:pathLst>
              <a:path w="49747" h="25463" extrusionOk="0">
                <a:moveTo>
                  <a:pt x="0" y="1"/>
                </a:moveTo>
                <a:lnTo>
                  <a:pt x="0" y="25463"/>
                </a:lnTo>
                <a:lnTo>
                  <a:pt x="49746" y="25463"/>
                </a:lnTo>
                <a:cubicBezTo>
                  <a:pt x="48276" y="23729"/>
                  <a:pt x="45198" y="22950"/>
                  <a:pt x="44090" y="20947"/>
                </a:cubicBezTo>
                <a:cubicBezTo>
                  <a:pt x="42869" y="18740"/>
                  <a:pt x="41305" y="15159"/>
                  <a:pt x="38825" y="14703"/>
                </a:cubicBezTo>
                <a:cubicBezTo>
                  <a:pt x="38462" y="14637"/>
                  <a:pt x="38097" y="14609"/>
                  <a:pt x="37732" y="14609"/>
                </a:cubicBezTo>
                <a:cubicBezTo>
                  <a:pt x="36024" y="14609"/>
                  <a:pt x="34296" y="15212"/>
                  <a:pt x="32578" y="15212"/>
                </a:cubicBezTo>
                <a:cubicBezTo>
                  <a:pt x="32300" y="15212"/>
                  <a:pt x="32021" y="15196"/>
                  <a:pt x="31743" y="15159"/>
                </a:cubicBezTo>
                <a:cubicBezTo>
                  <a:pt x="29340" y="14840"/>
                  <a:pt x="27432" y="13027"/>
                  <a:pt x="25837" y="11201"/>
                </a:cubicBezTo>
                <a:cubicBezTo>
                  <a:pt x="24241" y="9375"/>
                  <a:pt x="22682" y="7368"/>
                  <a:pt x="20457" y="6405"/>
                </a:cubicBezTo>
                <a:cubicBezTo>
                  <a:pt x="19277" y="5894"/>
                  <a:pt x="18023" y="5722"/>
                  <a:pt x="16742" y="5722"/>
                </a:cubicBezTo>
                <a:cubicBezTo>
                  <a:pt x="15077" y="5722"/>
                  <a:pt x="13365" y="6012"/>
                  <a:pt x="11707" y="6225"/>
                </a:cubicBezTo>
                <a:cubicBezTo>
                  <a:pt x="10841" y="6336"/>
                  <a:pt x="9939" y="6413"/>
                  <a:pt x="9044" y="6413"/>
                </a:cubicBezTo>
                <a:cubicBezTo>
                  <a:pt x="6910" y="6413"/>
                  <a:pt x="4812" y="5977"/>
                  <a:pt x="3314" y="4530"/>
                </a:cubicBezTo>
                <a:cubicBezTo>
                  <a:pt x="1980" y="3242"/>
                  <a:pt x="1257" y="126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flipH="1">
            <a:off x="8855293" y="958806"/>
            <a:ext cx="66684" cy="800706"/>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72567" y="38243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72567" y="555239"/>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8417408" y="460858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8417408" y="4781389"/>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flipH="1">
            <a:off x="206593" y="3332981"/>
            <a:ext cx="66684" cy="800706"/>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8"/>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99"/>
        <p:cNvGrpSpPr/>
        <p:nvPr/>
      </p:nvGrpSpPr>
      <p:grpSpPr>
        <a:xfrm>
          <a:off x="0" y="0"/>
          <a:ext cx="0" cy="0"/>
          <a:chOff x="0" y="0"/>
          <a:chExt cx="0" cy="0"/>
        </a:xfrm>
      </p:grpSpPr>
      <p:sp>
        <p:nvSpPr>
          <p:cNvPr id="300" name="Google Shape;300;p33"/>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
        <p:cNvGrpSpPr/>
        <p:nvPr/>
      </p:nvGrpSpPr>
      <p:grpSpPr>
        <a:xfrm>
          <a:off x="0" y="0"/>
          <a:ext cx="0" cy="0"/>
          <a:chOff x="0" y="0"/>
          <a:chExt cx="0" cy="0"/>
        </a:xfrm>
      </p:grpSpPr>
      <p:sp>
        <p:nvSpPr>
          <p:cNvPr id="39" name="Google Shape;3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 name="Google Shape;40;p5"/>
          <p:cNvSpPr txBox="1">
            <a:spLocks noGrp="1"/>
          </p:cNvSpPr>
          <p:nvPr>
            <p:ph type="subTitle" idx="1"/>
          </p:nvPr>
        </p:nvSpPr>
        <p:spPr>
          <a:xfrm>
            <a:off x="4553324" y="2343851"/>
            <a:ext cx="3837000" cy="174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400" b="0"/>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41" name="Google Shape;41;p5"/>
          <p:cNvSpPr txBox="1">
            <a:spLocks noGrp="1"/>
          </p:cNvSpPr>
          <p:nvPr>
            <p:ph type="subTitle" idx="2"/>
          </p:nvPr>
        </p:nvSpPr>
        <p:spPr>
          <a:xfrm>
            <a:off x="753675" y="2343851"/>
            <a:ext cx="3837000" cy="174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400" b="0"/>
            </a:lvl1pPr>
            <a:lvl2pPr lvl="1" algn="ctr" rtl="0">
              <a:lnSpc>
                <a:spcPct val="100000"/>
              </a:lnSpc>
              <a:spcBef>
                <a:spcPts val="0"/>
              </a:spcBef>
              <a:spcAft>
                <a:spcPts val="0"/>
              </a:spcAft>
              <a:buSzPts val="1400"/>
              <a:buChar char="○"/>
              <a:defRPr sz="2800"/>
            </a:lvl2pPr>
            <a:lvl3pPr lvl="2" algn="ctr" rtl="0">
              <a:lnSpc>
                <a:spcPct val="100000"/>
              </a:lnSpc>
              <a:spcBef>
                <a:spcPts val="0"/>
              </a:spcBef>
              <a:spcAft>
                <a:spcPts val="0"/>
              </a:spcAft>
              <a:buSzPts val="1400"/>
              <a:buChar char="■"/>
              <a:defRPr sz="2800"/>
            </a:lvl3pPr>
            <a:lvl4pPr lvl="3" algn="ctr" rtl="0">
              <a:lnSpc>
                <a:spcPct val="100000"/>
              </a:lnSpc>
              <a:spcBef>
                <a:spcPts val="0"/>
              </a:spcBef>
              <a:spcAft>
                <a:spcPts val="0"/>
              </a:spcAft>
              <a:buSzPts val="1400"/>
              <a:buChar char="●"/>
              <a:defRPr sz="2800"/>
            </a:lvl4pPr>
            <a:lvl5pPr lvl="4" algn="ctr" rtl="0">
              <a:lnSpc>
                <a:spcPct val="100000"/>
              </a:lnSpc>
              <a:spcBef>
                <a:spcPts val="0"/>
              </a:spcBef>
              <a:spcAft>
                <a:spcPts val="0"/>
              </a:spcAft>
              <a:buSzPts val="1400"/>
              <a:buChar char="○"/>
              <a:defRPr sz="2800"/>
            </a:lvl5pPr>
            <a:lvl6pPr lvl="5" algn="ctr" rtl="0">
              <a:lnSpc>
                <a:spcPct val="100000"/>
              </a:lnSpc>
              <a:spcBef>
                <a:spcPts val="0"/>
              </a:spcBef>
              <a:spcAft>
                <a:spcPts val="0"/>
              </a:spcAft>
              <a:buSzPts val="1400"/>
              <a:buChar char="■"/>
              <a:defRPr sz="2800"/>
            </a:lvl6pPr>
            <a:lvl7pPr lvl="6" algn="ctr" rtl="0">
              <a:lnSpc>
                <a:spcPct val="100000"/>
              </a:lnSpc>
              <a:spcBef>
                <a:spcPts val="0"/>
              </a:spcBef>
              <a:spcAft>
                <a:spcPts val="0"/>
              </a:spcAft>
              <a:buSzPts val="1400"/>
              <a:buChar char="●"/>
              <a:defRPr sz="2800"/>
            </a:lvl7pPr>
            <a:lvl8pPr lvl="7" algn="ctr" rtl="0">
              <a:lnSpc>
                <a:spcPct val="100000"/>
              </a:lnSpc>
              <a:spcBef>
                <a:spcPts val="0"/>
              </a:spcBef>
              <a:spcAft>
                <a:spcPts val="0"/>
              </a:spcAft>
              <a:buSzPts val="1400"/>
              <a:buChar char="○"/>
              <a:defRPr sz="2800"/>
            </a:lvl8pPr>
            <a:lvl9pPr lvl="8" algn="ctr" rtl="0">
              <a:lnSpc>
                <a:spcPct val="100000"/>
              </a:lnSpc>
              <a:spcBef>
                <a:spcPts val="0"/>
              </a:spcBef>
              <a:spcAft>
                <a:spcPts val="0"/>
              </a:spcAft>
              <a:buSzPts val="1400"/>
              <a:buChar char="■"/>
              <a:defRPr sz="2800"/>
            </a:lvl9pPr>
          </a:lstStyle>
          <a:p>
            <a:endParaRPr/>
          </a:p>
        </p:txBody>
      </p:sp>
      <p:sp>
        <p:nvSpPr>
          <p:cNvPr id="42" name="Google Shape;42;p5"/>
          <p:cNvSpPr txBox="1">
            <a:spLocks noGrp="1"/>
          </p:cNvSpPr>
          <p:nvPr>
            <p:ph type="subTitle" idx="3"/>
          </p:nvPr>
        </p:nvSpPr>
        <p:spPr>
          <a:xfrm>
            <a:off x="753675" y="1668225"/>
            <a:ext cx="3837000" cy="5136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3" name="Google Shape;43;p5"/>
          <p:cNvSpPr txBox="1">
            <a:spLocks noGrp="1"/>
          </p:cNvSpPr>
          <p:nvPr>
            <p:ph type="subTitle" idx="4"/>
          </p:nvPr>
        </p:nvSpPr>
        <p:spPr>
          <a:xfrm>
            <a:off x="4553305" y="1668225"/>
            <a:ext cx="3837000" cy="51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NanumGothicExtraBold"/>
                <a:ea typeface="NanumGothicExtraBold"/>
                <a:cs typeface="NanumGothicExtraBold"/>
                <a:sym typeface="NanumGothicExtraBold"/>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 name="Google Shape;44;p5"/>
          <p:cNvSpPr/>
          <p:nvPr/>
        </p:nvSpPr>
        <p:spPr>
          <a:xfrm rot="-5400000">
            <a:off x="8287225" y="4291560"/>
            <a:ext cx="1112592" cy="569480"/>
          </a:xfrm>
          <a:custGeom>
            <a:avLst/>
            <a:gdLst/>
            <a:ahLst/>
            <a:cxnLst/>
            <a:rect l="l" t="t" r="r" b="b"/>
            <a:pathLst>
              <a:path w="49747" h="25463" extrusionOk="0">
                <a:moveTo>
                  <a:pt x="0" y="1"/>
                </a:moveTo>
                <a:lnTo>
                  <a:pt x="0" y="25463"/>
                </a:lnTo>
                <a:lnTo>
                  <a:pt x="49746" y="25463"/>
                </a:lnTo>
                <a:cubicBezTo>
                  <a:pt x="48276" y="23729"/>
                  <a:pt x="45198" y="22950"/>
                  <a:pt x="44090" y="20947"/>
                </a:cubicBezTo>
                <a:cubicBezTo>
                  <a:pt x="42869" y="18740"/>
                  <a:pt x="41305" y="15159"/>
                  <a:pt x="38825" y="14703"/>
                </a:cubicBezTo>
                <a:cubicBezTo>
                  <a:pt x="38462" y="14637"/>
                  <a:pt x="38097" y="14609"/>
                  <a:pt x="37732" y="14609"/>
                </a:cubicBezTo>
                <a:cubicBezTo>
                  <a:pt x="36024" y="14609"/>
                  <a:pt x="34296" y="15212"/>
                  <a:pt x="32578" y="15212"/>
                </a:cubicBezTo>
                <a:cubicBezTo>
                  <a:pt x="32300" y="15212"/>
                  <a:pt x="32021" y="15196"/>
                  <a:pt x="31743" y="15159"/>
                </a:cubicBezTo>
                <a:cubicBezTo>
                  <a:pt x="29340" y="14840"/>
                  <a:pt x="27432" y="13027"/>
                  <a:pt x="25837" y="11201"/>
                </a:cubicBezTo>
                <a:cubicBezTo>
                  <a:pt x="24241" y="9375"/>
                  <a:pt x="22682" y="7368"/>
                  <a:pt x="20457" y="6405"/>
                </a:cubicBezTo>
                <a:cubicBezTo>
                  <a:pt x="19277" y="5894"/>
                  <a:pt x="18023" y="5722"/>
                  <a:pt x="16742" y="5722"/>
                </a:cubicBezTo>
                <a:cubicBezTo>
                  <a:pt x="15077" y="5722"/>
                  <a:pt x="13365" y="6012"/>
                  <a:pt x="11707" y="6225"/>
                </a:cubicBezTo>
                <a:cubicBezTo>
                  <a:pt x="10841" y="6336"/>
                  <a:pt x="9939" y="6413"/>
                  <a:pt x="9044" y="6413"/>
                </a:cubicBezTo>
                <a:cubicBezTo>
                  <a:pt x="6910" y="6413"/>
                  <a:pt x="4812" y="5977"/>
                  <a:pt x="3314" y="4530"/>
                </a:cubicBezTo>
                <a:cubicBezTo>
                  <a:pt x="1980" y="3242"/>
                  <a:pt x="1257" y="126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 name="Google Shape;45;p5"/>
          <p:cNvGrpSpPr/>
          <p:nvPr/>
        </p:nvGrpSpPr>
        <p:grpSpPr>
          <a:xfrm>
            <a:off x="271619" y="3793098"/>
            <a:ext cx="569457" cy="1132175"/>
            <a:chOff x="3722575" y="4640900"/>
            <a:chExt cx="420450" cy="835800"/>
          </a:xfrm>
        </p:grpSpPr>
        <p:sp>
          <p:nvSpPr>
            <p:cNvPr id="46" name="Google Shape;46;p5"/>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55;p5"/>
          <p:cNvSpPr/>
          <p:nvPr/>
        </p:nvSpPr>
        <p:spPr>
          <a:xfrm rot="-9166138" flipH="1">
            <a:off x="-261517" y="-453933"/>
            <a:ext cx="1222960" cy="1261771"/>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rot="5399863">
            <a:off x="8433630" y="713361"/>
            <a:ext cx="969154" cy="484632"/>
          </a:xfrm>
          <a:custGeom>
            <a:avLst/>
            <a:gdLst/>
            <a:ahLst/>
            <a:cxnLst/>
            <a:rect l="l" t="t" r="r" b="b"/>
            <a:pathLst>
              <a:path w="15457" h="7730" extrusionOk="0">
                <a:moveTo>
                  <a:pt x="4752" y="0"/>
                </a:moveTo>
                <a:cubicBezTo>
                  <a:pt x="4752" y="1644"/>
                  <a:pt x="6084" y="2978"/>
                  <a:pt x="7728" y="2978"/>
                </a:cubicBezTo>
                <a:cubicBezTo>
                  <a:pt x="9371" y="2978"/>
                  <a:pt x="10705" y="1644"/>
                  <a:pt x="10705" y="0"/>
                </a:cubicBezTo>
                <a:close/>
                <a:moveTo>
                  <a:pt x="1" y="0"/>
                </a:moveTo>
                <a:cubicBezTo>
                  <a:pt x="1" y="4262"/>
                  <a:pt x="3467" y="7729"/>
                  <a:pt x="7728" y="7729"/>
                </a:cubicBezTo>
                <a:cubicBezTo>
                  <a:pt x="11990" y="7729"/>
                  <a:pt x="15457" y="4262"/>
                  <a:pt x="15457" y="0"/>
                </a:cubicBezTo>
                <a:lnTo>
                  <a:pt x="13531" y="0"/>
                </a:lnTo>
                <a:cubicBezTo>
                  <a:pt x="13531" y="3200"/>
                  <a:pt x="10928" y="5804"/>
                  <a:pt x="7728" y="5804"/>
                </a:cubicBezTo>
                <a:cubicBezTo>
                  <a:pt x="4529" y="5804"/>
                  <a:pt x="1926" y="3200"/>
                  <a:pt x="1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7"/>
        <p:cNvGrpSpPr/>
        <p:nvPr/>
      </p:nvGrpSpPr>
      <p:grpSpPr>
        <a:xfrm>
          <a:off x="0" y="0"/>
          <a:ext cx="0" cy="0"/>
          <a:chOff x="0" y="0"/>
          <a:chExt cx="0" cy="0"/>
        </a:xfrm>
      </p:grpSpPr>
      <p:sp>
        <p:nvSpPr>
          <p:cNvPr id="58" name="Google Shape;5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 name="Google Shape;59;p6"/>
          <p:cNvSpPr/>
          <p:nvPr/>
        </p:nvSpPr>
        <p:spPr>
          <a:xfrm rot="-3599646" flipH="1">
            <a:off x="8230524" y="-150038"/>
            <a:ext cx="1503865" cy="1566269"/>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rot="10800000">
            <a:off x="-10" y="4701396"/>
            <a:ext cx="9140265" cy="442104"/>
          </a:xfrm>
          <a:custGeom>
            <a:avLst/>
            <a:gdLst/>
            <a:ahLst/>
            <a:cxnLst/>
            <a:rect l="l" t="t" r="r" b="b"/>
            <a:pathLst>
              <a:path w="49747" h="12423" extrusionOk="0">
                <a:moveTo>
                  <a:pt x="0" y="0"/>
                </a:moveTo>
                <a:lnTo>
                  <a:pt x="0" y="9856"/>
                </a:lnTo>
                <a:cubicBezTo>
                  <a:pt x="1684" y="9514"/>
                  <a:pt x="3387" y="9251"/>
                  <a:pt x="5087" y="9251"/>
                </a:cubicBezTo>
                <a:cubicBezTo>
                  <a:pt x="5741" y="9251"/>
                  <a:pt x="6395" y="9290"/>
                  <a:pt x="7047" y="9378"/>
                </a:cubicBezTo>
                <a:cubicBezTo>
                  <a:pt x="10092" y="9791"/>
                  <a:pt x="12915" y="11262"/>
                  <a:pt x="15971" y="11598"/>
                </a:cubicBezTo>
                <a:cubicBezTo>
                  <a:pt x="16453" y="11651"/>
                  <a:pt x="16934" y="11675"/>
                  <a:pt x="17414" y="11675"/>
                </a:cubicBezTo>
                <a:cubicBezTo>
                  <a:pt x="22781" y="11675"/>
                  <a:pt x="28038" y="8638"/>
                  <a:pt x="33351" y="8638"/>
                </a:cubicBezTo>
                <a:cubicBezTo>
                  <a:pt x="34086" y="8638"/>
                  <a:pt x="34823" y="8696"/>
                  <a:pt x="35560" y="8828"/>
                </a:cubicBezTo>
                <a:cubicBezTo>
                  <a:pt x="39575" y="9549"/>
                  <a:pt x="43140" y="12423"/>
                  <a:pt x="47167" y="12423"/>
                </a:cubicBezTo>
                <a:cubicBezTo>
                  <a:pt x="47357" y="12423"/>
                  <a:pt x="47547" y="12417"/>
                  <a:pt x="47739" y="12403"/>
                </a:cubicBezTo>
                <a:cubicBezTo>
                  <a:pt x="48428" y="12354"/>
                  <a:pt x="49092" y="12216"/>
                  <a:pt x="49746" y="12025"/>
                </a:cubicBezTo>
                <a:lnTo>
                  <a:pt x="4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1"/>
        <p:cNvGrpSpPr/>
        <p:nvPr/>
      </p:nvGrpSpPr>
      <p:grpSpPr>
        <a:xfrm>
          <a:off x="0" y="0"/>
          <a:ext cx="0" cy="0"/>
          <a:chOff x="0" y="0"/>
          <a:chExt cx="0" cy="0"/>
        </a:xfrm>
      </p:grpSpPr>
      <p:sp>
        <p:nvSpPr>
          <p:cNvPr id="62" name="Google Shape;62;p7"/>
          <p:cNvSpPr txBox="1">
            <a:spLocks noGrp="1"/>
          </p:cNvSpPr>
          <p:nvPr>
            <p:ph type="title"/>
          </p:nvPr>
        </p:nvSpPr>
        <p:spPr>
          <a:xfrm>
            <a:off x="720000" y="637700"/>
            <a:ext cx="6266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3" name="Google Shape;63;p7"/>
          <p:cNvSpPr txBox="1">
            <a:spLocks noGrp="1"/>
          </p:cNvSpPr>
          <p:nvPr>
            <p:ph type="subTitle" idx="1"/>
          </p:nvPr>
        </p:nvSpPr>
        <p:spPr>
          <a:xfrm>
            <a:off x="948600" y="1347250"/>
            <a:ext cx="5570100" cy="3079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64" name="Google Shape;64;p7"/>
          <p:cNvSpPr/>
          <p:nvPr/>
        </p:nvSpPr>
        <p:spPr>
          <a:xfrm rot="-5400000" flipH="1">
            <a:off x="-324923" y="324923"/>
            <a:ext cx="1965900" cy="1316055"/>
          </a:xfrm>
          <a:custGeom>
            <a:avLst/>
            <a:gdLst/>
            <a:ahLst/>
            <a:cxnLst/>
            <a:rect l="l" t="t" r="r" b="b"/>
            <a:pathLst>
              <a:path w="29528" h="19768" extrusionOk="0">
                <a:moveTo>
                  <a:pt x="1" y="0"/>
                </a:moveTo>
                <a:lnTo>
                  <a:pt x="1" y="19767"/>
                </a:lnTo>
                <a:cubicBezTo>
                  <a:pt x="991" y="18855"/>
                  <a:pt x="2211" y="18196"/>
                  <a:pt x="3534" y="17935"/>
                </a:cubicBezTo>
                <a:cubicBezTo>
                  <a:pt x="5847" y="17477"/>
                  <a:pt x="8523" y="18049"/>
                  <a:pt x="10370" y="16582"/>
                </a:cubicBezTo>
                <a:cubicBezTo>
                  <a:pt x="12599" y="14812"/>
                  <a:pt x="12184" y="11210"/>
                  <a:pt x="13897" y="8936"/>
                </a:cubicBezTo>
                <a:cubicBezTo>
                  <a:pt x="15296" y="7082"/>
                  <a:pt x="17800" y="6496"/>
                  <a:pt x="20112" y="6257"/>
                </a:cubicBezTo>
                <a:cubicBezTo>
                  <a:pt x="22421" y="6018"/>
                  <a:pt x="24866" y="5965"/>
                  <a:pt x="26849" y="4757"/>
                </a:cubicBezTo>
                <a:cubicBezTo>
                  <a:pt x="28449" y="3783"/>
                  <a:pt x="29527" y="1707"/>
                  <a:pt x="29112" y="0"/>
                </a:cubicBezTo>
                <a:close/>
              </a:path>
            </a:pathLst>
          </a:custGeom>
          <a:solidFill>
            <a:srgbClr val="EFE7BB">
              <a:alpha val="4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7"/>
          <p:cNvSpPr/>
          <p:nvPr/>
        </p:nvSpPr>
        <p:spPr>
          <a:xfrm rot="5400000" flipH="1">
            <a:off x="4567970" y="3981217"/>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7"/>
          <p:cNvSpPr/>
          <p:nvPr/>
        </p:nvSpPr>
        <p:spPr>
          <a:xfrm rot="-2700000" flipH="1">
            <a:off x="6630819" y="362518"/>
            <a:ext cx="4067080" cy="4210829"/>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67"/>
        <p:cNvGrpSpPr/>
        <p:nvPr/>
      </p:nvGrpSpPr>
      <p:grpSpPr>
        <a:xfrm>
          <a:off x="0" y="0"/>
          <a:ext cx="0" cy="0"/>
          <a:chOff x="0" y="0"/>
          <a:chExt cx="0" cy="0"/>
        </a:xfrm>
      </p:grpSpPr>
      <p:sp>
        <p:nvSpPr>
          <p:cNvPr id="68" name="Google Shape;68;p8"/>
          <p:cNvSpPr txBox="1">
            <a:spLocks noGrp="1"/>
          </p:cNvSpPr>
          <p:nvPr>
            <p:ph type="title"/>
          </p:nvPr>
        </p:nvSpPr>
        <p:spPr>
          <a:xfrm>
            <a:off x="1644450" y="1397500"/>
            <a:ext cx="5855100" cy="2058000"/>
          </a:xfrm>
          <a:prstGeom prst="rect">
            <a:avLst/>
          </a:prstGeom>
          <a:solidFill>
            <a:schemeClr val="accent1"/>
          </a:solidFill>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accent3"/>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9" name="Google Shape;69;p8"/>
          <p:cNvSpPr/>
          <p:nvPr/>
        </p:nvSpPr>
        <p:spPr>
          <a:xfrm>
            <a:off x="6871099" y="164025"/>
            <a:ext cx="2321723" cy="414048"/>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8"/>
          <p:cNvSpPr/>
          <p:nvPr/>
        </p:nvSpPr>
        <p:spPr>
          <a:xfrm>
            <a:off x="323533" y="392166"/>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71;p8"/>
          <p:cNvGrpSpPr/>
          <p:nvPr/>
        </p:nvGrpSpPr>
        <p:grpSpPr>
          <a:xfrm>
            <a:off x="1441568" y="-267909"/>
            <a:ext cx="846037" cy="845990"/>
            <a:chOff x="2559400" y="3483475"/>
            <a:chExt cx="449900" cy="449875"/>
          </a:xfrm>
        </p:grpSpPr>
        <p:sp>
          <p:nvSpPr>
            <p:cNvPr id="72" name="Google Shape;72;p8"/>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8"/>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74;p8"/>
          <p:cNvGrpSpPr/>
          <p:nvPr/>
        </p:nvGrpSpPr>
        <p:grpSpPr>
          <a:xfrm>
            <a:off x="5091643" y="4652316"/>
            <a:ext cx="846037" cy="845990"/>
            <a:chOff x="2559400" y="3483475"/>
            <a:chExt cx="449900" cy="449875"/>
          </a:xfrm>
        </p:grpSpPr>
        <p:sp>
          <p:nvSpPr>
            <p:cNvPr id="75" name="Google Shape;75;p8"/>
            <p:cNvSpPr/>
            <p:nvPr/>
          </p:nvSpPr>
          <p:spPr>
            <a:xfrm>
              <a:off x="2559400" y="3483475"/>
              <a:ext cx="449900" cy="449875"/>
            </a:xfrm>
            <a:custGeom>
              <a:avLst/>
              <a:gdLst/>
              <a:ahLst/>
              <a:cxnLst/>
              <a:rect l="l" t="t" r="r" b="b"/>
              <a:pathLst>
                <a:path w="17996" h="17995" extrusionOk="0">
                  <a:moveTo>
                    <a:pt x="8998" y="0"/>
                  </a:moveTo>
                  <a:cubicBezTo>
                    <a:pt x="6611" y="0"/>
                    <a:pt x="4322" y="948"/>
                    <a:pt x="2635" y="2635"/>
                  </a:cubicBezTo>
                  <a:cubicBezTo>
                    <a:pt x="949" y="4323"/>
                    <a:pt x="1" y="6611"/>
                    <a:pt x="1" y="8997"/>
                  </a:cubicBezTo>
                  <a:cubicBezTo>
                    <a:pt x="1" y="11384"/>
                    <a:pt x="949" y="13672"/>
                    <a:pt x="2635" y="15360"/>
                  </a:cubicBezTo>
                  <a:cubicBezTo>
                    <a:pt x="4322" y="17047"/>
                    <a:pt x="6611" y="17995"/>
                    <a:pt x="8998" y="17995"/>
                  </a:cubicBezTo>
                  <a:cubicBezTo>
                    <a:pt x="11383" y="17995"/>
                    <a:pt x="13672" y="17047"/>
                    <a:pt x="15360" y="15360"/>
                  </a:cubicBezTo>
                  <a:cubicBezTo>
                    <a:pt x="17047" y="13672"/>
                    <a:pt x="17995" y="11384"/>
                    <a:pt x="17995" y="8997"/>
                  </a:cubicBezTo>
                  <a:cubicBezTo>
                    <a:pt x="17995" y="6611"/>
                    <a:pt x="17047" y="4323"/>
                    <a:pt x="15360" y="2635"/>
                  </a:cubicBezTo>
                  <a:cubicBezTo>
                    <a:pt x="13672" y="948"/>
                    <a:pt x="11383" y="0"/>
                    <a:pt x="8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a:off x="2653500" y="3577600"/>
              <a:ext cx="260550" cy="260525"/>
            </a:xfrm>
            <a:custGeom>
              <a:avLst/>
              <a:gdLst/>
              <a:ahLst/>
              <a:cxnLst/>
              <a:rect l="l" t="t" r="r" b="b"/>
              <a:pathLst>
                <a:path w="10422" h="10421" extrusionOk="0">
                  <a:moveTo>
                    <a:pt x="5210" y="0"/>
                  </a:moveTo>
                  <a:cubicBezTo>
                    <a:pt x="2334" y="0"/>
                    <a:pt x="0" y="2332"/>
                    <a:pt x="0" y="5210"/>
                  </a:cubicBezTo>
                  <a:cubicBezTo>
                    <a:pt x="0" y="8087"/>
                    <a:pt x="2334" y="10420"/>
                    <a:pt x="5210" y="10420"/>
                  </a:cubicBezTo>
                  <a:cubicBezTo>
                    <a:pt x="8088" y="10420"/>
                    <a:pt x="10422" y="8087"/>
                    <a:pt x="10422" y="5210"/>
                  </a:cubicBezTo>
                  <a:cubicBezTo>
                    <a:pt x="10422" y="2332"/>
                    <a:pt x="8088" y="0"/>
                    <a:pt x="5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8"/>
          <p:cNvSpPr/>
          <p:nvPr/>
        </p:nvSpPr>
        <p:spPr>
          <a:xfrm rot="-5767193">
            <a:off x="6498671" y="2166193"/>
            <a:ext cx="4207411" cy="4341079"/>
          </a:xfrm>
          <a:custGeom>
            <a:avLst/>
            <a:gdLst/>
            <a:ahLst/>
            <a:cxnLst/>
            <a:rect l="l" t="t" r="r" b="b"/>
            <a:pathLst>
              <a:path w="19500" h="20121" extrusionOk="0">
                <a:moveTo>
                  <a:pt x="5735" y="0"/>
                </a:moveTo>
                <a:cubicBezTo>
                  <a:pt x="4265" y="0"/>
                  <a:pt x="2625" y="955"/>
                  <a:pt x="1685" y="2164"/>
                </a:cubicBezTo>
                <a:cubicBezTo>
                  <a:pt x="1" y="4331"/>
                  <a:pt x="412" y="8141"/>
                  <a:pt x="2081" y="10175"/>
                </a:cubicBezTo>
                <a:cubicBezTo>
                  <a:pt x="3620" y="12050"/>
                  <a:pt x="5917" y="13099"/>
                  <a:pt x="8103" y="14149"/>
                </a:cubicBezTo>
                <a:cubicBezTo>
                  <a:pt x="10292" y="15198"/>
                  <a:pt x="12549" y="16395"/>
                  <a:pt x="13874" y="18427"/>
                </a:cubicBezTo>
                <a:cubicBezTo>
                  <a:pt x="14242" y="18994"/>
                  <a:pt x="14565" y="19648"/>
                  <a:pt x="15168" y="19954"/>
                </a:cubicBezTo>
                <a:cubicBezTo>
                  <a:pt x="15394" y="20068"/>
                  <a:pt x="15643" y="20121"/>
                  <a:pt x="15895" y="20121"/>
                </a:cubicBezTo>
                <a:cubicBezTo>
                  <a:pt x="16298" y="20121"/>
                  <a:pt x="16708" y="19987"/>
                  <a:pt x="17046" y="19762"/>
                </a:cubicBezTo>
                <a:cubicBezTo>
                  <a:pt x="17593" y="19397"/>
                  <a:pt x="17974" y="18823"/>
                  <a:pt x="18244" y="18222"/>
                </a:cubicBezTo>
                <a:cubicBezTo>
                  <a:pt x="19499" y="15429"/>
                  <a:pt x="18356" y="11783"/>
                  <a:pt x="15730" y="10209"/>
                </a:cubicBezTo>
                <a:cubicBezTo>
                  <a:pt x="14570" y="9513"/>
                  <a:pt x="13224" y="9209"/>
                  <a:pt x="11972" y="8700"/>
                </a:cubicBezTo>
                <a:cubicBezTo>
                  <a:pt x="10719" y="8190"/>
                  <a:pt x="9476" y="7380"/>
                  <a:pt x="8997" y="6116"/>
                </a:cubicBezTo>
                <a:cubicBezTo>
                  <a:pt x="8514" y="4849"/>
                  <a:pt x="8900" y="3385"/>
                  <a:pt x="8458" y="2103"/>
                </a:cubicBezTo>
                <a:cubicBezTo>
                  <a:pt x="7937" y="588"/>
                  <a:pt x="6889" y="0"/>
                  <a:pt x="5735" y="0"/>
                </a:cubicBezTo>
                <a:close/>
              </a:path>
            </a:pathLst>
          </a:custGeom>
          <a:solidFill>
            <a:srgbClr val="798668">
              <a:alpha val="524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a:off x="8553133" y="2601966"/>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9"/>
        <p:cNvGrpSpPr/>
        <p:nvPr/>
      </p:nvGrpSpPr>
      <p:grpSpPr>
        <a:xfrm>
          <a:off x="0" y="0"/>
          <a:ext cx="0" cy="0"/>
          <a:chOff x="0" y="0"/>
          <a:chExt cx="0" cy="0"/>
        </a:xfrm>
      </p:grpSpPr>
      <p:sp>
        <p:nvSpPr>
          <p:cNvPr id="80" name="Google Shape;80;p9"/>
          <p:cNvSpPr txBox="1">
            <a:spLocks noGrp="1"/>
          </p:cNvSpPr>
          <p:nvPr>
            <p:ph type="title"/>
          </p:nvPr>
        </p:nvSpPr>
        <p:spPr>
          <a:xfrm>
            <a:off x="720000" y="1413525"/>
            <a:ext cx="4294800" cy="209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4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 name="Google Shape;81;p9"/>
          <p:cNvSpPr txBox="1">
            <a:spLocks noGrp="1"/>
          </p:cNvSpPr>
          <p:nvPr>
            <p:ph type="subTitle" idx="1"/>
          </p:nvPr>
        </p:nvSpPr>
        <p:spPr>
          <a:xfrm>
            <a:off x="720000" y="3508800"/>
            <a:ext cx="42948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2"/>
        <p:cNvGrpSpPr/>
        <p:nvPr/>
      </p:nvGrpSpPr>
      <p:grpSpPr>
        <a:xfrm>
          <a:off x="0" y="0"/>
          <a:ext cx="0" cy="0"/>
          <a:chOff x="0" y="0"/>
          <a:chExt cx="0" cy="0"/>
        </a:xfrm>
      </p:grpSpPr>
      <p:sp>
        <p:nvSpPr>
          <p:cNvPr id="83" name="Google Shape;83;p10"/>
          <p:cNvSpPr>
            <a:spLocks noGrp="1"/>
          </p:cNvSpPr>
          <p:nvPr>
            <p:ph type="pic" idx="2"/>
          </p:nvPr>
        </p:nvSpPr>
        <p:spPr>
          <a:xfrm>
            <a:off x="0" y="0"/>
            <a:ext cx="9144000" cy="5143500"/>
          </a:xfrm>
          <a:prstGeom prst="rect">
            <a:avLst/>
          </a:prstGeom>
          <a:noFill/>
          <a:ln>
            <a:noFill/>
          </a:ln>
        </p:spPr>
      </p:sp>
      <p:sp>
        <p:nvSpPr>
          <p:cNvPr id="84" name="Google Shape;84;p10"/>
          <p:cNvSpPr txBox="1">
            <a:spLocks noGrp="1"/>
          </p:cNvSpPr>
          <p:nvPr>
            <p:ph type="title"/>
          </p:nvPr>
        </p:nvSpPr>
        <p:spPr>
          <a:xfrm>
            <a:off x="713225" y="539500"/>
            <a:ext cx="3255600" cy="1058400"/>
          </a:xfrm>
          <a:prstGeom prst="rect">
            <a:avLst/>
          </a:prstGeom>
          <a:solidFill>
            <a:schemeClr val="lt1"/>
          </a:solidFill>
          <a:ln>
            <a:noFill/>
          </a:ln>
        </p:spPr>
        <p:txBody>
          <a:bodyPr spcFirstLastPara="1" wrap="square" lIns="91425" tIns="91425" rIns="91425" bIns="91425" anchor="t" anchorCtr="0">
            <a:noAutofit/>
          </a:bodyPr>
          <a:lstStyle>
            <a:lvl1pPr lvl="0" rtl="0">
              <a:spcBef>
                <a:spcPts val="0"/>
              </a:spcBef>
              <a:spcAft>
                <a:spcPts val="0"/>
              </a:spcAft>
              <a:buSzPts val="3500"/>
              <a:buNone/>
              <a:defRPr sz="29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1pPr>
            <a:lvl2pPr lvl="1"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2pPr>
            <a:lvl3pPr lvl="2"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3pPr>
            <a:lvl4pPr lvl="3"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4pPr>
            <a:lvl5pPr lvl="4"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5pPr>
            <a:lvl6pPr lvl="5"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6pPr>
            <a:lvl7pPr lvl="6"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7pPr>
            <a:lvl8pPr lvl="7"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8pPr>
            <a:lvl9pPr lvl="8" rtl="0">
              <a:spcBef>
                <a:spcPts val="0"/>
              </a:spcBef>
              <a:spcAft>
                <a:spcPts val="0"/>
              </a:spcAft>
              <a:buClr>
                <a:schemeClr val="dk1"/>
              </a:buClr>
              <a:buSzPts val="3500"/>
              <a:buFont typeface="NanumGothicExtraBold"/>
              <a:buNone/>
              <a:defRPr sz="3500">
                <a:solidFill>
                  <a:schemeClr val="dk1"/>
                </a:solidFill>
                <a:latin typeface="NanumGothicExtraBold"/>
                <a:ea typeface="NanumGothicExtraBold"/>
                <a:cs typeface="NanumGothicExtraBold"/>
                <a:sym typeface="NanumGothicExtraBold"/>
              </a:defRPr>
            </a:lvl9pPr>
          </a:lstStyle>
          <a:p>
            <a:endParaRPr/>
          </a:p>
        </p:txBody>
      </p:sp>
      <p:sp>
        <p:nvSpPr>
          <p:cNvPr id="7" name="Google Shape;7;p1"/>
          <p:cNvSpPr txBox="1">
            <a:spLocks noGrp="1"/>
          </p:cNvSpPr>
          <p:nvPr>
            <p:ph type="body" idx="1"/>
          </p:nvPr>
        </p:nvSpPr>
        <p:spPr>
          <a:xfrm>
            <a:off x="713400"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Archivo"/>
              <a:buChar char="●"/>
              <a:defRPr>
                <a:solidFill>
                  <a:schemeClr val="lt2"/>
                </a:solidFill>
                <a:latin typeface="Archivo"/>
                <a:ea typeface="Archivo"/>
                <a:cs typeface="Archivo"/>
                <a:sym typeface="Archivo"/>
              </a:defRPr>
            </a:lvl1pPr>
            <a:lvl2pPr marL="914400" lvl="1"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2pPr>
            <a:lvl3pPr marL="1371600" lvl="2"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3pPr>
            <a:lvl4pPr marL="1828800" lvl="3"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4pPr>
            <a:lvl5pPr marL="2286000" lvl="4"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5pPr>
            <a:lvl6pPr marL="2743200" lvl="5"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6pPr>
            <a:lvl7pPr marL="3200400" lvl="6"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7pPr>
            <a:lvl8pPr marL="3657600" lvl="7" indent="-317500">
              <a:lnSpc>
                <a:spcPct val="115000"/>
              </a:lnSpc>
              <a:spcBef>
                <a:spcPts val="1600"/>
              </a:spcBef>
              <a:spcAft>
                <a:spcPts val="0"/>
              </a:spcAft>
              <a:buClr>
                <a:schemeClr val="lt2"/>
              </a:buClr>
              <a:buSzPts val="1400"/>
              <a:buFont typeface="Archivo"/>
              <a:buChar char="○"/>
              <a:defRPr>
                <a:solidFill>
                  <a:schemeClr val="lt2"/>
                </a:solidFill>
                <a:latin typeface="Archivo"/>
                <a:ea typeface="Archivo"/>
                <a:cs typeface="Archivo"/>
                <a:sym typeface="Archivo"/>
              </a:defRPr>
            </a:lvl8pPr>
            <a:lvl9pPr marL="4114800" lvl="8" indent="-317500">
              <a:lnSpc>
                <a:spcPct val="115000"/>
              </a:lnSpc>
              <a:spcBef>
                <a:spcPts val="1600"/>
              </a:spcBef>
              <a:spcAft>
                <a:spcPts val="1600"/>
              </a:spcAft>
              <a:buClr>
                <a:schemeClr val="lt2"/>
              </a:buClr>
              <a:buSzPts val="1400"/>
              <a:buFont typeface="Archivo"/>
              <a:buChar char="■"/>
              <a:defRPr>
                <a:solidFill>
                  <a:schemeClr val="lt2"/>
                </a:solidFill>
                <a:latin typeface="Archivo"/>
                <a:ea typeface="Archivo"/>
                <a:cs typeface="Archivo"/>
                <a:sym typeface="Archiv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95"/>
        <p:cNvGrpSpPr/>
        <p:nvPr/>
      </p:nvGrpSpPr>
      <p:grpSpPr>
        <a:xfrm>
          <a:off x="0" y="0"/>
          <a:ext cx="0" cy="0"/>
          <a:chOff x="0" y="0"/>
          <a:chExt cx="0" cy="0"/>
        </a:xfrm>
      </p:grpSpPr>
      <p:sp>
        <p:nvSpPr>
          <p:cNvPr id="296" name="Google Shape;296;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97" name="Google Shape;297;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3.xml"/><Relationship Id="rId7" Type="http://schemas.openxmlformats.org/officeDocument/2006/relationships/slide" Target="slide37.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8.xml"/><Relationship Id="rId11" Type="http://schemas.openxmlformats.org/officeDocument/2006/relationships/hyperlink" Target="http://bit.ly/30B07Gq" TargetMode="External"/><Relationship Id="rId5" Type="http://schemas.openxmlformats.org/officeDocument/2006/relationships/slide" Target="slide29.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0.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hyperlink" Target="https://docs.google.com/spreadsheets/d/1qg4d2pEAyi1R38Gk4JkWXUXZABBt4lfVbGacloP2K54/copy"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2.xml"/><Relationship Id="rId1" Type="http://schemas.openxmlformats.org/officeDocument/2006/relationships/slideLayout" Target="../slideLayouts/slideLayout23.xml"/><Relationship Id="rId5" Type="http://schemas.openxmlformats.org/officeDocument/2006/relationships/image" Target="../media/image4.png"/><Relationship Id="rId4" Type="http://schemas.openxmlformats.org/officeDocument/2006/relationships/hyperlink" Target="https://docs.google.com/spreadsheets/d/1qg4d2pEAyi1R38Gk4JkWXUXZABBt4lfVbGacloP2K54/copy"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7.xml"/><Relationship Id="rId1" Type="http://schemas.openxmlformats.org/officeDocument/2006/relationships/slideLayout" Target="../slideLayouts/slideLayout16.xml"/><Relationship Id="rId4" Type="http://schemas.openxmlformats.org/officeDocument/2006/relationships/image" Target="../media/image1.jp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3" Type="http://schemas.openxmlformats.org/officeDocument/2006/relationships/hyperlink" Target="https://www.freepik.com/free-vector/background-with-advocacy-elements_2250067.htm/?utm_source=slidesgo_template&amp;utm_medium=referral-link&amp;utm_campaign=sg_resources&amp;utm_content=freepik" TargetMode="External"/><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s://www.freepik.com/free-vector/hand-drawn-flat-design-law-firm-template_24014812.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hyperlink" Target="https://www.freepik.com/free-photo/top-view-career-guidance-items-judges_27641803.htm/?utm_source=slidesgo_template&amp;utm_medium=referral-link&amp;utm_campaign=sg_resources&amp;utm_content=freepik" TargetMode="External"/><Relationship Id="rId4" Type="http://schemas.openxmlformats.org/officeDocument/2006/relationships/hyperlink" Target="https://www.freepik.com/free-photo/lawyer-with-smartphone_3357387.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A4AB80"/>
        </a:solidFill>
        <a:effectLst/>
      </p:bgPr>
    </p:bg>
    <p:spTree>
      <p:nvGrpSpPr>
        <p:cNvPr id="1" name="Shape 304"/>
        <p:cNvGrpSpPr/>
        <p:nvPr/>
      </p:nvGrpSpPr>
      <p:grpSpPr>
        <a:xfrm>
          <a:off x="0" y="0"/>
          <a:ext cx="0" cy="0"/>
          <a:chOff x="0" y="0"/>
          <a:chExt cx="0" cy="0"/>
        </a:xfrm>
      </p:grpSpPr>
      <p:sp>
        <p:nvSpPr>
          <p:cNvPr id="305" name="Google Shape;305;p34"/>
          <p:cNvSpPr txBox="1">
            <a:spLocks noGrp="1"/>
          </p:cNvSpPr>
          <p:nvPr>
            <p:ph type="ctrTitle"/>
          </p:nvPr>
        </p:nvSpPr>
        <p:spPr>
          <a:xfrm>
            <a:off x="1856925" y="836662"/>
            <a:ext cx="4838700" cy="722829"/>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حقوق</a:t>
            </a:r>
            <a:endParaRPr dirty="0">
              <a:solidFill>
                <a:schemeClr val="lt2"/>
              </a:solidFill>
              <a:cs typeface="B Nazanin" panose="00000700000000000000" pitchFamily="2" charset="-78"/>
            </a:endParaRPr>
          </a:p>
        </p:txBody>
      </p:sp>
      <p:sp>
        <p:nvSpPr>
          <p:cNvPr id="306" name="Google Shape;306;p34"/>
          <p:cNvSpPr txBox="1">
            <a:spLocks noGrp="1"/>
          </p:cNvSpPr>
          <p:nvPr>
            <p:ph type="subTitle" idx="1"/>
          </p:nvPr>
        </p:nvSpPr>
        <p:spPr>
          <a:xfrm>
            <a:off x="1856925" y="3685850"/>
            <a:ext cx="4152300" cy="457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cs typeface="B Nazanin" panose="00000700000000000000" pitchFamily="2" charset="-78"/>
              </a:rPr>
              <a:t>اینجا جایی است که ارائه شما شروع می شود</a:t>
            </a:r>
            <a:endParaRPr sz="1800" dirty="0">
              <a:cs typeface="B Nazanin" panose="00000700000000000000" pitchFamily="2" charset="-78"/>
            </a:endParaRPr>
          </a:p>
        </p:txBody>
      </p:sp>
      <p:grpSp>
        <p:nvGrpSpPr>
          <p:cNvPr id="307" name="Google Shape;307;p34"/>
          <p:cNvGrpSpPr/>
          <p:nvPr/>
        </p:nvGrpSpPr>
        <p:grpSpPr>
          <a:xfrm>
            <a:off x="6636062" y="2951943"/>
            <a:ext cx="2319258" cy="2196841"/>
            <a:chOff x="3782000" y="2603175"/>
            <a:chExt cx="842050" cy="797575"/>
          </a:xfrm>
        </p:grpSpPr>
        <p:sp>
          <p:nvSpPr>
            <p:cNvPr id="308" name="Google Shape;308;p34"/>
            <p:cNvSpPr/>
            <p:nvPr/>
          </p:nvSpPr>
          <p:spPr>
            <a:xfrm>
              <a:off x="4135850" y="3285900"/>
              <a:ext cx="146675" cy="47175"/>
            </a:xfrm>
            <a:custGeom>
              <a:avLst/>
              <a:gdLst/>
              <a:ahLst/>
              <a:cxnLst/>
              <a:rect l="l" t="t" r="r" b="b"/>
              <a:pathLst>
                <a:path w="5867" h="1887" extrusionOk="0">
                  <a:moveTo>
                    <a:pt x="1251" y="1"/>
                  </a:moveTo>
                  <a:cubicBezTo>
                    <a:pt x="296" y="1"/>
                    <a:pt x="1" y="982"/>
                    <a:pt x="144" y="1886"/>
                  </a:cubicBezTo>
                  <a:lnTo>
                    <a:pt x="5719" y="1886"/>
                  </a:lnTo>
                  <a:cubicBezTo>
                    <a:pt x="5866" y="961"/>
                    <a:pt x="5561" y="5"/>
                    <a:pt x="4599" y="5"/>
                  </a:cubicBezTo>
                  <a:cubicBezTo>
                    <a:pt x="4497" y="5"/>
                    <a:pt x="4387" y="15"/>
                    <a:pt x="4271" y="38"/>
                  </a:cubicBezTo>
                  <a:lnTo>
                    <a:pt x="1592" y="38"/>
                  </a:lnTo>
                  <a:cubicBezTo>
                    <a:pt x="1470" y="13"/>
                    <a:pt x="1356" y="1"/>
                    <a:pt x="125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9" name="Google Shape;309;p34"/>
            <p:cNvSpPr/>
            <p:nvPr/>
          </p:nvSpPr>
          <p:spPr>
            <a:xfrm>
              <a:off x="4017825" y="3333025"/>
              <a:ext cx="382600" cy="67725"/>
            </a:xfrm>
            <a:custGeom>
              <a:avLst/>
              <a:gdLst/>
              <a:ahLst/>
              <a:cxnLst/>
              <a:rect l="l" t="t" r="r" b="b"/>
              <a:pathLst>
                <a:path w="15304" h="2709" extrusionOk="0">
                  <a:moveTo>
                    <a:pt x="4771" y="1"/>
                  </a:moveTo>
                  <a:cubicBezTo>
                    <a:pt x="3194" y="1"/>
                    <a:pt x="1728" y="585"/>
                    <a:pt x="503" y="1522"/>
                  </a:cubicBezTo>
                  <a:cubicBezTo>
                    <a:pt x="1" y="1906"/>
                    <a:pt x="272" y="2709"/>
                    <a:pt x="904" y="2709"/>
                  </a:cubicBezTo>
                  <a:lnTo>
                    <a:pt x="14400" y="2709"/>
                  </a:lnTo>
                  <a:cubicBezTo>
                    <a:pt x="15032" y="2709"/>
                    <a:pt x="15304" y="1906"/>
                    <a:pt x="14801" y="1522"/>
                  </a:cubicBezTo>
                  <a:cubicBezTo>
                    <a:pt x="13576" y="585"/>
                    <a:pt x="12110" y="1"/>
                    <a:pt x="10533" y="1"/>
                  </a:cubicBezTo>
                  <a:cubicBezTo>
                    <a:pt x="10502" y="1"/>
                    <a:pt x="10471" y="1"/>
                    <a:pt x="10440" y="1"/>
                  </a:cubicBezTo>
                  <a:lnTo>
                    <a:pt x="4865" y="1"/>
                  </a:lnTo>
                  <a:cubicBezTo>
                    <a:pt x="4833" y="1"/>
                    <a:pt x="4802" y="1"/>
                    <a:pt x="47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0" name="Google Shape;310;p34"/>
            <p:cNvSpPr/>
            <p:nvPr/>
          </p:nvSpPr>
          <p:spPr>
            <a:xfrm>
              <a:off x="3833425" y="2714250"/>
              <a:ext cx="751475" cy="572600"/>
            </a:xfrm>
            <a:custGeom>
              <a:avLst/>
              <a:gdLst/>
              <a:ahLst/>
              <a:cxnLst/>
              <a:rect l="l" t="t" r="r" b="b"/>
              <a:pathLst>
                <a:path w="30059" h="22904" extrusionOk="0">
                  <a:moveTo>
                    <a:pt x="16690" y="118"/>
                  </a:moveTo>
                  <a:lnTo>
                    <a:pt x="13365" y="157"/>
                  </a:lnTo>
                  <a:cubicBezTo>
                    <a:pt x="12462" y="1336"/>
                    <a:pt x="10189" y="88"/>
                    <a:pt x="8056" y="2036"/>
                  </a:cubicBezTo>
                  <a:cubicBezTo>
                    <a:pt x="6907" y="2870"/>
                    <a:pt x="5009" y="4673"/>
                    <a:pt x="3126" y="4673"/>
                  </a:cubicBezTo>
                  <a:cubicBezTo>
                    <a:pt x="2160" y="4673"/>
                    <a:pt x="1198" y="4199"/>
                    <a:pt x="342" y="2877"/>
                  </a:cubicBezTo>
                  <a:cubicBezTo>
                    <a:pt x="306" y="2822"/>
                    <a:pt x="254" y="2799"/>
                    <a:pt x="202" y="2799"/>
                  </a:cubicBezTo>
                  <a:cubicBezTo>
                    <a:pt x="100" y="2799"/>
                    <a:pt x="1" y="2890"/>
                    <a:pt x="35" y="3014"/>
                  </a:cubicBezTo>
                  <a:cubicBezTo>
                    <a:pt x="716" y="5430"/>
                    <a:pt x="1793" y="6253"/>
                    <a:pt x="3055" y="6253"/>
                  </a:cubicBezTo>
                  <a:cubicBezTo>
                    <a:pt x="5756" y="6253"/>
                    <a:pt x="9310" y="2486"/>
                    <a:pt x="11681" y="2486"/>
                  </a:cubicBezTo>
                  <a:cubicBezTo>
                    <a:pt x="12300" y="2486"/>
                    <a:pt x="12839" y="2743"/>
                    <a:pt x="13260" y="3392"/>
                  </a:cubicBezTo>
                  <a:cubicBezTo>
                    <a:pt x="13551" y="3842"/>
                    <a:pt x="13697" y="4368"/>
                    <a:pt x="13720" y="4904"/>
                  </a:cubicBezTo>
                  <a:cubicBezTo>
                    <a:pt x="13828" y="7547"/>
                    <a:pt x="14278" y="18560"/>
                    <a:pt x="14278" y="18560"/>
                  </a:cubicBezTo>
                  <a:lnTo>
                    <a:pt x="13689" y="22904"/>
                  </a:lnTo>
                  <a:lnTo>
                    <a:pt x="16369" y="22904"/>
                  </a:lnTo>
                  <a:lnTo>
                    <a:pt x="15779" y="18560"/>
                  </a:lnTo>
                  <a:lnTo>
                    <a:pt x="16338" y="4902"/>
                  </a:lnTo>
                  <a:cubicBezTo>
                    <a:pt x="16359" y="4368"/>
                    <a:pt x="16504" y="3842"/>
                    <a:pt x="16795" y="3394"/>
                  </a:cubicBezTo>
                  <a:cubicBezTo>
                    <a:pt x="17214" y="2744"/>
                    <a:pt x="17752" y="2487"/>
                    <a:pt x="18371" y="2487"/>
                  </a:cubicBezTo>
                  <a:cubicBezTo>
                    <a:pt x="20740" y="2487"/>
                    <a:pt x="24303" y="6251"/>
                    <a:pt x="27006" y="6251"/>
                  </a:cubicBezTo>
                  <a:cubicBezTo>
                    <a:pt x="28270" y="6251"/>
                    <a:pt x="29346" y="5427"/>
                    <a:pt x="30024" y="3011"/>
                  </a:cubicBezTo>
                  <a:cubicBezTo>
                    <a:pt x="30059" y="2887"/>
                    <a:pt x="29958" y="2795"/>
                    <a:pt x="29856" y="2795"/>
                  </a:cubicBezTo>
                  <a:cubicBezTo>
                    <a:pt x="29805" y="2795"/>
                    <a:pt x="29753" y="2818"/>
                    <a:pt x="29717" y="2873"/>
                  </a:cubicBezTo>
                  <a:cubicBezTo>
                    <a:pt x="28861" y="4197"/>
                    <a:pt x="27897" y="4672"/>
                    <a:pt x="26931" y="4672"/>
                  </a:cubicBezTo>
                  <a:cubicBezTo>
                    <a:pt x="25016" y="4672"/>
                    <a:pt x="23087" y="2810"/>
                    <a:pt x="21944" y="1995"/>
                  </a:cubicBezTo>
                  <a:cubicBezTo>
                    <a:pt x="19677" y="1"/>
                    <a:pt x="17575" y="1413"/>
                    <a:pt x="16690" y="118"/>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1" name="Google Shape;311;p34"/>
            <p:cNvSpPr/>
            <p:nvPr/>
          </p:nvSpPr>
          <p:spPr>
            <a:xfrm>
              <a:off x="4149150" y="2742150"/>
              <a:ext cx="119450" cy="287400"/>
            </a:xfrm>
            <a:custGeom>
              <a:avLst/>
              <a:gdLst/>
              <a:ahLst/>
              <a:cxnLst/>
              <a:rect l="l" t="t" r="r" b="b"/>
              <a:pathLst>
                <a:path w="4778" h="11496" extrusionOk="0">
                  <a:moveTo>
                    <a:pt x="3627" y="0"/>
                  </a:moveTo>
                  <a:lnTo>
                    <a:pt x="1150" y="29"/>
                  </a:lnTo>
                  <a:cubicBezTo>
                    <a:pt x="806" y="306"/>
                    <a:pt x="408" y="451"/>
                    <a:pt x="0" y="535"/>
                  </a:cubicBezTo>
                  <a:cubicBezTo>
                    <a:pt x="583" y="741"/>
                    <a:pt x="1080" y="1146"/>
                    <a:pt x="1463" y="1736"/>
                  </a:cubicBezTo>
                  <a:cubicBezTo>
                    <a:pt x="1838" y="2313"/>
                    <a:pt x="2052" y="3009"/>
                    <a:pt x="2083" y="3748"/>
                  </a:cubicBezTo>
                  <a:cubicBezTo>
                    <a:pt x="2137" y="5059"/>
                    <a:pt x="2275" y="8431"/>
                    <a:pt x="2399" y="11496"/>
                  </a:cubicBezTo>
                  <a:lnTo>
                    <a:pt x="2717" y="3745"/>
                  </a:lnTo>
                  <a:cubicBezTo>
                    <a:pt x="2746" y="3009"/>
                    <a:pt x="2958" y="2315"/>
                    <a:pt x="3331" y="1738"/>
                  </a:cubicBezTo>
                  <a:cubicBezTo>
                    <a:pt x="3711" y="1152"/>
                    <a:pt x="4200" y="747"/>
                    <a:pt x="4777" y="539"/>
                  </a:cubicBezTo>
                  <a:cubicBezTo>
                    <a:pt x="4374" y="454"/>
                    <a:pt x="3973" y="300"/>
                    <a:pt x="362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2" name="Google Shape;312;p34"/>
            <p:cNvSpPr/>
            <p:nvPr/>
          </p:nvSpPr>
          <p:spPr>
            <a:xfrm>
              <a:off x="4176950" y="2603175"/>
              <a:ext cx="64350" cy="99350"/>
            </a:xfrm>
            <a:custGeom>
              <a:avLst/>
              <a:gdLst/>
              <a:ahLst/>
              <a:cxnLst/>
              <a:rect l="l" t="t" r="r" b="b"/>
              <a:pathLst>
                <a:path w="2574" h="3974" extrusionOk="0">
                  <a:moveTo>
                    <a:pt x="1185" y="1"/>
                  </a:moveTo>
                  <a:cubicBezTo>
                    <a:pt x="1163" y="75"/>
                    <a:pt x="410" y="2174"/>
                    <a:pt x="376" y="2308"/>
                  </a:cubicBezTo>
                  <a:cubicBezTo>
                    <a:pt x="293" y="2540"/>
                    <a:pt x="621" y="3926"/>
                    <a:pt x="61" y="3972"/>
                  </a:cubicBezTo>
                  <a:lnTo>
                    <a:pt x="2513" y="3972"/>
                  </a:lnTo>
                  <a:cubicBezTo>
                    <a:pt x="1954" y="3926"/>
                    <a:pt x="2281" y="2540"/>
                    <a:pt x="2198" y="2308"/>
                  </a:cubicBezTo>
                  <a:cubicBezTo>
                    <a:pt x="2164" y="2174"/>
                    <a:pt x="1413" y="74"/>
                    <a:pt x="1389" y="1"/>
                  </a:cubicBezTo>
                  <a:close/>
                  <a:moveTo>
                    <a:pt x="1" y="3972"/>
                  </a:moveTo>
                  <a:cubicBezTo>
                    <a:pt x="11" y="3973"/>
                    <a:pt x="22" y="3973"/>
                    <a:pt x="32" y="3973"/>
                  </a:cubicBezTo>
                  <a:cubicBezTo>
                    <a:pt x="42" y="3973"/>
                    <a:pt x="52" y="3973"/>
                    <a:pt x="61" y="3972"/>
                  </a:cubicBezTo>
                  <a:close/>
                  <a:moveTo>
                    <a:pt x="2513" y="3972"/>
                  </a:moveTo>
                  <a:cubicBezTo>
                    <a:pt x="2523" y="3973"/>
                    <a:pt x="2533" y="3973"/>
                    <a:pt x="2543" y="3973"/>
                  </a:cubicBezTo>
                  <a:cubicBezTo>
                    <a:pt x="2553" y="3973"/>
                    <a:pt x="2563" y="3973"/>
                    <a:pt x="2573" y="3972"/>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3" name="Google Shape;313;p34"/>
            <p:cNvSpPr/>
            <p:nvPr/>
          </p:nvSpPr>
          <p:spPr>
            <a:xfrm>
              <a:off x="4166875" y="2702475"/>
              <a:ext cx="84725" cy="15700"/>
            </a:xfrm>
            <a:custGeom>
              <a:avLst/>
              <a:gdLst/>
              <a:ahLst/>
              <a:cxnLst/>
              <a:rect l="l" t="t" r="r" b="b"/>
              <a:pathLst>
                <a:path w="3389" h="628" extrusionOk="0">
                  <a:moveTo>
                    <a:pt x="2985" y="0"/>
                  </a:moveTo>
                  <a:cubicBezTo>
                    <a:pt x="2982" y="0"/>
                    <a:pt x="2979" y="0"/>
                    <a:pt x="2976" y="0"/>
                  </a:cubicBezTo>
                  <a:lnTo>
                    <a:pt x="404" y="0"/>
                  </a:lnTo>
                  <a:cubicBezTo>
                    <a:pt x="403" y="0"/>
                    <a:pt x="401" y="0"/>
                    <a:pt x="400" y="0"/>
                  </a:cubicBezTo>
                  <a:cubicBezTo>
                    <a:pt x="58" y="0"/>
                    <a:pt x="1" y="353"/>
                    <a:pt x="27" y="628"/>
                  </a:cubicBezTo>
                  <a:lnTo>
                    <a:pt x="3352" y="589"/>
                  </a:lnTo>
                  <a:cubicBezTo>
                    <a:pt x="3388" y="329"/>
                    <a:pt x="3298" y="0"/>
                    <a:pt x="29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34"/>
            <p:cNvSpPr/>
            <p:nvPr/>
          </p:nvSpPr>
          <p:spPr>
            <a:xfrm>
              <a:off x="3782000" y="2832650"/>
              <a:ext cx="842050" cy="345750"/>
            </a:xfrm>
            <a:custGeom>
              <a:avLst/>
              <a:gdLst/>
              <a:ahLst/>
              <a:cxnLst/>
              <a:rect l="l" t="t" r="r" b="b"/>
              <a:pathLst>
                <a:path w="33682" h="13830" extrusionOk="0">
                  <a:moveTo>
                    <a:pt x="5470" y="0"/>
                  </a:moveTo>
                  <a:lnTo>
                    <a:pt x="10438" y="10723"/>
                  </a:lnTo>
                  <a:lnTo>
                    <a:pt x="502" y="10723"/>
                  </a:lnTo>
                  <a:lnTo>
                    <a:pt x="5470" y="0"/>
                  </a:lnTo>
                  <a:lnTo>
                    <a:pt x="5470" y="0"/>
                  </a:lnTo>
                  <a:lnTo>
                    <a:pt x="0" y="10723"/>
                  </a:lnTo>
                  <a:cubicBezTo>
                    <a:pt x="991" y="12793"/>
                    <a:pt x="3230" y="13829"/>
                    <a:pt x="5469" y="13829"/>
                  </a:cubicBezTo>
                  <a:cubicBezTo>
                    <a:pt x="7707" y="13829"/>
                    <a:pt x="9946" y="12794"/>
                    <a:pt x="10938" y="10723"/>
                  </a:cubicBezTo>
                  <a:lnTo>
                    <a:pt x="5470" y="0"/>
                  </a:lnTo>
                  <a:close/>
                  <a:moveTo>
                    <a:pt x="28212" y="0"/>
                  </a:moveTo>
                  <a:lnTo>
                    <a:pt x="22744" y="10723"/>
                  </a:lnTo>
                  <a:cubicBezTo>
                    <a:pt x="23735" y="12793"/>
                    <a:pt x="25974" y="13829"/>
                    <a:pt x="28213" y="13829"/>
                  </a:cubicBezTo>
                  <a:cubicBezTo>
                    <a:pt x="30451" y="13829"/>
                    <a:pt x="32690" y="12794"/>
                    <a:pt x="33682" y="10723"/>
                  </a:cubicBezTo>
                  <a:lnTo>
                    <a:pt x="28212" y="0"/>
                  </a:lnTo>
                  <a:lnTo>
                    <a:pt x="28212" y="0"/>
                  </a:lnTo>
                  <a:lnTo>
                    <a:pt x="33181" y="10723"/>
                  </a:lnTo>
                  <a:lnTo>
                    <a:pt x="23244" y="10723"/>
                  </a:lnTo>
                  <a:lnTo>
                    <a:pt x="28212"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905125" y="2837600"/>
              <a:ext cx="592450" cy="20525"/>
            </a:xfrm>
            <a:custGeom>
              <a:avLst/>
              <a:gdLst/>
              <a:ahLst/>
              <a:cxnLst/>
              <a:rect l="l" t="t" r="r" b="b"/>
              <a:pathLst>
                <a:path w="23698" h="821" extrusionOk="0">
                  <a:moveTo>
                    <a:pt x="545" y="1"/>
                  </a:moveTo>
                  <a:cubicBezTo>
                    <a:pt x="181" y="1"/>
                    <a:pt x="0" y="441"/>
                    <a:pt x="257" y="698"/>
                  </a:cubicBezTo>
                  <a:cubicBezTo>
                    <a:pt x="340" y="781"/>
                    <a:pt x="442" y="818"/>
                    <a:pt x="542" y="818"/>
                  </a:cubicBezTo>
                  <a:cubicBezTo>
                    <a:pt x="751" y="818"/>
                    <a:pt x="953" y="655"/>
                    <a:pt x="953" y="409"/>
                  </a:cubicBezTo>
                  <a:cubicBezTo>
                    <a:pt x="953" y="183"/>
                    <a:pt x="770" y="1"/>
                    <a:pt x="545" y="1"/>
                  </a:cubicBezTo>
                  <a:close/>
                  <a:moveTo>
                    <a:pt x="23287" y="1"/>
                  </a:moveTo>
                  <a:cubicBezTo>
                    <a:pt x="22924" y="1"/>
                    <a:pt x="22742" y="443"/>
                    <a:pt x="23000" y="700"/>
                  </a:cubicBezTo>
                  <a:cubicBezTo>
                    <a:pt x="23083" y="783"/>
                    <a:pt x="23185" y="820"/>
                    <a:pt x="23286" y="820"/>
                  </a:cubicBezTo>
                  <a:cubicBezTo>
                    <a:pt x="23496" y="820"/>
                    <a:pt x="23698" y="656"/>
                    <a:pt x="23697" y="409"/>
                  </a:cubicBezTo>
                  <a:cubicBezTo>
                    <a:pt x="23697" y="183"/>
                    <a:pt x="23514" y="1"/>
                    <a:pt x="23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6" name="Google Shape;316;p34"/>
          <p:cNvSpPr/>
          <p:nvPr/>
        </p:nvSpPr>
        <p:spPr>
          <a:xfrm>
            <a:off x="7571258" y="115718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7523633" y="1360664"/>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18" name="Google Shape;318;p34"/>
          <p:cNvGrpSpPr/>
          <p:nvPr/>
        </p:nvGrpSpPr>
        <p:grpSpPr>
          <a:xfrm>
            <a:off x="200846" y="3093711"/>
            <a:ext cx="1033760" cy="2055065"/>
            <a:chOff x="3722575" y="4640900"/>
            <a:chExt cx="420450" cy="835800"/>
          </a:xfrm>
        </p:grpSpPr>
        <p:sp>
          <p:nvSpPr>
            <p:cNvPr id="319" name="Google Shape;319;p34"/>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0" name="Google Shape;320;p34"/>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1" name="Google Shape;321;p34"/>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2" name="Google Shape;322;p34"/>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3" name="Google Shape;323;p34"/>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4" name="Google Shape;324;p34"/>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5" name="Google Shape;325;p34"/>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6" name="Google Shape;326;p34"/>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7" name="Google Shape;327;p34"/>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2" name="Google Shape;305;p34">
            <a:extLst>
              <a:ext uri="{FF2B5EF4-FFF2-40B4-BE49-F238E27FC236}">
                <a16:creationId xmlns:a16="http://schemas.microsoft.com/office/drawing/2014/main" id="{91C3CBFD-08F3-3DD9-7D8F-4CC1223AD0EA}"/>
              </a:ext>
            </a:extLst>
          </p:cNvPr>
          <p:cNvSpPr txBox="1">
            <a:spLocks/>
          </p:cNvSpPr>
          <p:nvPr/>
        </p:nvSpPr>
        <p:spPr>
          <a:xfrm>
            <a:off x="1341109" y="1899841"/>
            <a:ext cx="3759376" cy="72282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dk1"/>
              </a:buClr>
              <a:buSzPts val="5200"/>
              <a:buFont typeface="NanumGothicExtraBold"/>
              <a:buNone/>
              <a:defRPr sz="4900" b="0" i="0" u="none" strike="noStrike" cap="none">
                <a:solidFill>
                  <a:schemeClr val="dk1"/>
                </a:solidFill>
                <a:latin typeface="NanumGothicExtraBold"/>
                <a:ea typeface="NanumGothicExtraBold"/>
                <a:cs typeface="NanumGothicExtraBold"/>
                <a:sym typeface="NanumGothicExtraBold"/>
              </a:defRPr>
            </a:lvl1pPr>
            <a:lvl2pPr marR="0" lvl="1"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2pPr>
            <a:lvl3pPr marR="0" lvl="2"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3pPr>
            <a:lvl4pPr marR="0" lvl="3"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4pPr>
            <a:lvl5pPr marR="0" lvl="4"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5pPr>
            <a:lvl6pPr marR="0" lvl="5"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6pPr>
            <a:lvl7pPr marR="0" lvl="6"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7pPr>
            <a:lvl8pPr marR="0" lvl="7"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8pPr>
            <a:lvl9pPr marR="0" lvl="8" algn="ctr" rtl="0">
              <a:lnSpc>
                <a:spcPct val="100000"/>
              </a:lnSpc>
              <a:spcBef>
                <a:spcPts val="0"/>
              </a:spcBef>
              <a:spcAft>
                <a:spcPts val="0"/>
              </a:spcAft>
              <a:buClr>
                <a:schemeClr val="dk1"/>
              </a:buClr>
              <a:buSzPts val="5200"/>
              <a:buFont typeface="NanumGothicExtraBold"/>
              <a:buNone/>
              <a:defRPr sz="5200" b="0" i="0" u="none" strike="noStrike" cap="none">
                <a:solidFill>
                  <a:schemeClr val="dk1"/>
                </a:solidFill>
                <a:latin typeface="NanumGothicExtraBold"/>
                <a:ea typeface="NanumGothicExtraBold"/>
                <a:cs typeface="NanumGothicExtraBold"/>
                <a:sym typeface="NanumGothicExtraBold"/>
              </a:defRPr>
            </a:lvl9pPr>
          </a:lstStyle>
          <a:p>
            <a:pPr algn="r" rtl="1"/>
            <a:r>
              <a:rPr lang="fa-IR" dirty="0">
                <a:solidFill>
                  <a:schemeClr val="accent3">
                    <a:lumMod val="25000"/>
                  </a:schemeClr>
                </a:solidFill>
                <a:cs typeface="B Nazanin" panose="00000700000000000000" pitchFamily="2" charset="-78"/>
              </a:rPr>
              <a:t>تم: دفاع کیفری</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pic>
        <p:nvPicPr>
          <p:cNvPr id="478" name="Google Shape;478;p43"/>
          <p:cNvPicPr preferRelativeResize="0">
            <a:picLocks noGrp="1"/>
          </p:cNvPicPr>
          <p:nvPr>
            <p:ph type="pic" idx="2"/>
          </p:nvPr>
        </p:nvPicPr>
        <p:blipFill rotWithShape="1">
          <a:blip r:embed="rId3">
            <a:alphaModFix/>
          </a:blip>
          <a:srcRect/>
          <a:stretch/>
        </p:blipFill>
        <p:spPr>
          <a:xfrm>
            <a:off x="0" y="0"/>
            <a:ext cx="9144000" cy="5143500"/>
          </a:xfrm>
          <a:prstGeom prst="rect">
            <a:avLst/>
          </a:prstGeom>
        </p:spPr>
      </p:pic>
      <p:sp>
        <p:nvSpPr>
          <p:cNvPr id="479" name="Google Shape;479;p43"/>
          <p:cNvSpPr txBox="1">
            <a:spLocks noGrp="1"/>
          </p:cNvSpPr>
          <p:nvPr>
            <p:ph type="title"/>
          </p:nvPr>
        </p:nvSpPr>
        <p:spPr>
          <a:xfrm>
            <a:off x="713225" y="539500"/>
            <a:ext cx="3255600" cy="105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
        <p:nvSpPr>
          <p:cNvPr id="480" name="Google Shape;480;p43"/>
          <p:cNvSpPr/>
          <p:nvPr/>
        </p:nvSpPr>
        <p:spPr>
          <a:xfrm rot="10800000">
            <a:off x="-190719" y="-257214"/>
            <a:ext cx="1636428" cy="1150338"/>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3"/>
          <p:cNvSpPr/>
          <p:nvPr/>
        </p:nvSpPr>
        <p:spPr>
          <a:xfrm rot="10800000" flipH="1">
            <a:off x="7612569" y="-121389"/>
            <a:ext cx="1636428" cy="1150338"/>
          </a:xfrm>
          <a:custGeom>
            <a:avLst/>
            <a:gdLst/>
            <a:ahLst/>
            <a:cxnLst/>
            <a:rect l="l" t="t" r="r" b="b"/>
            <a:pathLst>
              <a:path w="49747" h="34970" extrusionOk="0">
                <a:moveTo>
                  <a:pt x="49746" y="0"/>
                </a:moveTo>
                <a:cubicBezTo>
                  <a:pt x="48855" y="166"/>
                  <a:pt x="47914" y="183"/>
                  <a:pt x="47004" y="204"/>
                </a:cubicBezTo>
                <a:cubicBezTo>
                  <a:pt x="46346" y="218"/>
                  <a:pt x="45667" y="250"/>
                  <a:pt x="45008" y="347"/>
                </a:cubicBezTo>
                <a:cubicBezTo>
                  <a:pt x="44071" y="488"/>
                  <a:pt x="43173" y="769"/>
                  <a:pt x="42433" y="1349"/>
                </a:cubicBezTo>
                <a:cubicBezTo>
                  <a:pt x="41908" y="1760"/>
                  <a:pt x="41518" y="2279"/>
                  <a:pt x="41223" y="2860"/>
                </a:cubicBezTo>
                <a:cubicBezTo>
                  <a:pt x="40620" y="4040"/>
                  <a:pt x="40416" y="5482"/>
                  <a:pt x="40316" y="6830"/>
                </a:cubicBezTo>
                <a:cubicBezTo>
                  <a:pt x="40166" y="8845"/>
                  <a:pt x="40073" y="11022"/>
                  <a:pt x="38800" y="12590"/>
                </a:cubicBezTo>
                <a:cubicBezTo>
                  <a:pt x="37217" y="14540"/>
                  <a:pt x="34419" y="14835"/>
                  <a:pt x="31883" y="14835"/>
                </a:cubicBezTo>
                <a:cubicBezTo>
                  <a:pt x="31774" y="14835"/>
                  <a:pt x="31667" y="14834"/>
                  <a:pt x="31559" y="14833"/>
                </a:cubicBezTo>
                <a:cubicBezTo>
                  <a:pt x="31277" y="14831"/>
                  <a:pt x="30992" y="14829"/>
                  <a:pt x="30704" y="14829"/>
                </a:cubicBezTo>
                <a:cubicBezTo>
                  <a:pt x="28325" y="14829"/>
                  <a:pt x="25820" y="14987"/>
                  <a:pt x="24101" y="16568"/>
                </a:cubicBezTo>
                <a:cubicBezTo>
                  <a:pt x="21684" y="18788"/>
                  <a:pt x="21945" y="22780"/>
                  <a:pt x="19941" y="25378"/>
                </a:cubicBezTo>
                <a:cubicBezTo>
                  <a:pt x="18211" y="27621"/>
                  <a:pt x="15144" y="28359"/>
                  <a:pt x="12302" y="28359"/>
                </a:cubicBezTo>
                <a:cubicBezTo>
                  <a:pt x="12248" y="28359"/>
                  <a:pt x="12195" y="28359"/>
                  <a:pt x="12141" y="28358"/>
                </a:cubicBezTo>
                <a:cubicBezTo>
                  <a:pt x="9778" y="28334"/>
                  <a:pt x="7419" y="27915"/>
                  <a:pt x="5064" y="27915"/>
                </a:cubicBezTo>
                <a:cubicBezTo>
                  <a:pt x="4542" y="27915"/>
                  <a:pt x="4020" y="27936"/>
                  <a:pt x="3498" y="27986"/>
                </a:cubicBezTo>
                <a:cubicBezTo>
                  <a:pt x="3433" y="27992"/>
                  <a:pt x="3368" y="28002"/>
                  <a:pt x="3303" y="28009"/>
                </a:cubicBezTo>
                <a:cubicBezTo>
                  <a:pt x="2174" y="28139"/>
                  <a:pt x="1030" y="28452"/>
                  <a:pt x="0" y="28950"/>
                </a:cubicBezTo>
                <a:lnTo>
                  <a:pt x="0" y="34970"/>
                </a:lnTo>
                <a:lnTo>
                  <a:pt x="49746" y="34970"/>
                </a:lnTo>
                <a:lnTo>
                  <a:pt x="497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3"/>
          <p:cNvSpPr/>
          <p:nvPr/>
        </p:nvSpPr>
        <p:spPr>
          <a:xfrm rot="10800000">
            <a:off x="228408" y="1711341"/>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3"/>
          <p:cNvSpPr/>
          <p:nvPr/>
        </p:nvSpPr>
        <p:spPr>
          <a:xfrm rot="-5400000" flipH="1">
            <a:off x="7867211" y="1262413"/>
            <a:ext cx="761973" cy="135898"/>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3"/>
          <p:cNvSpPr/>
          <p:nvPr/>
        </p:nvSpPr>
        <p:spPr>
          <a:xfrm flipH="1">
            <a:off x="1256861" y="4291363"/>
            <a:ext cx="761973" cy="135898"/>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488"/>
        <p:cNvGrpSpPr/>
        <p:nvPr/>
      </p:nvGrpSpPr>
      <p:grpSpPr>
        <a:xfrm>
          <a:off x="0" y="0"/>
          <a:ext cx="0" cy="0"/>
          <a:chOff x="0" y="0"/>
          <a:chExt cx="0" cy="0"/>
        </a:xfrm>
      </p:grpSpPr>
      <p:sp>
        <p:nvSpPr>
          <p:cNvPr id="489" name="Google Shape;489;p44"/>
          <p:cNvSpPr txBox="1">
            <a:spLocks noGrp="1"/>
          </p:cNvSpPr>
          <p:nvPr>
            <p:ph type="title"/>
          </p:nvPr>
        </p:nvSpPr>
        <p:spPr>
          <a:xfrm>
            <a:off x="1644450" y="1397500"/>
            <a:ext cx="5855100" cy="20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490" name="Google Shape;490;p44"/>
          <p:cNvGrpSpPr/>
          <p:nvPr/>
        </p:nvGrpSpPr>
        <p:grpSpPr>
          <a:xfrm flipH="1">
            <a:off x="768868" y="2732849"/>
            <a:ext cx="2644798" cy="1998796"/>
            <a:chOff x="4131950" y="3789025"/>
            <a:chExt cx="961500" cy="726650"/>
          </a:xfrm>
        </p:grpSpPr>
        <p:sp>
          <p:nvSpPr>
            <p:cNvPr id="491" name="Google Shape;491;p44"/>
            <p:cNvSpPr/>
            <p:nvPr/>
          </p:nvSpPr>
          <p:spPr>
            <a:xfrm>
              <a:off x="4482175" y="3789025"/>
              <a:ext cx="611275" cy="611325"/>
            </a:xfrm>
            <a:custGeom>
              <a:avLst/>
              <a:gdLst/>
              <a:ahLst/>
              <a:cxnLst/>
              <a:rect l="l" t="t" r="r" b="b"/>
              <a:pathLst>
                <a:path w="24451" h="24453" extrusionOk="0">
                  <a:moveTo>
                    <a:pt x="10481" y="10481"/>
                  </a:moveTo>
                  <a:cubicBezTo>
                    <a:pt x="11090" y="9871"/>
                    <a:pt x="12076" y="9871"/>
                    <a:pt x="12684" y="10481"/>
                  </a:cubicBezTo>
                  <a:lnTo>
                    <a:pt x="14267" y="12064"/>
                  </a:lnTo>
                  <a:cubicBezTo>
                    <a:pt x="14576" y="12122"/>
                    <a:pt x="14859" y="12272"/>
                    <a:pt x="15080" y="12493"/>
                  </a:cubicBezTo>
                  <a:lnTo>
                    <a:pt x="23843" y="21255"/>
                  </a:lnTo>
                  <a:cubicBezTo>
                    <a:pt x="24451" y="21864"/>
                    <a:pt x="24451" y="22852"/>
                    <a:pt x="23843" y="23460"/>
                  </a:cubicBezTo>
                  <a:lnTo>
                    <a:pt x="23459" y="23843"/>
                  </a:lnTo>
                  <a:cubicBezTo>
                    <a:pt x="22850" y="24452"/>
                    <a:pt x="21864" y="24452"/>
                    <a:pt x="21256" y="23843"/>
                  </a:cubicBezTo>
                  <a:lnTo>
                    <a:pt x="12493" y="15081"/>
                  </a:lnTo>
                  <a:cubicBezTo>
                    <a:pt x="12272" y="14859"/>
                    <a:pt x="12122" y="14577"/>
                    <a:pt x="12064" y="14268"/>
                  </a:cubicBezTo>
                  <a:lnTo>
                    <a:pt x="10481" y="12685"/>
                  </a:lnTo>
                  <a:cubicBezTo>
                    <a:pt x="9872" y="12077"/>
                    <a:pt x="9872" y="11089"/>
                    <a:pt x="10481" y="10481"/>
                  </a:cubicBezTo>
                  <a:close/>
                  <a:moveTo>
                    <a:pt x="9878" y="665"/>
                  </a:moveTo>
                  <a:lnTo>
                    <a:pt x="665" y="9877"/>
                  </a:lnTo>
                  <a:cubicBezTo>
                    <a:pt x="1" y="10542"/>
                    <a:pt x="1" y="11619"/>
                    <a:pt x="665" y="12285"/>
                  </a:cubicBezTo>
                  <a:lnTo>
                    <a:pt x="3468" y="15087"/>
                  </a:lnTo>
                  <a:cubicBezTo>
                    <a:pt x="4132" y="15752"/>
                    <a:pt x="5211" y="15752"/>
                    <a:pt x="5875" y="15087"/>
                  </a:cubicBezTo>
                  <a:lnTo>
                    <a:pt x="10481" y="10481"/>
                  </a:lnTo>
                  <a:lnTo>
                    <a:pt x="15086" y="5875"/>
                  </a:lnTo>
                  <a:cubicBezTo>
                    <a:pt x="15752" y="5210"/>
                    <a:pt x="15752" y="4132"/>
                    <a:pt x="15086" y="3467"/>
                  </a:cubicBezTo>
                  <a:lnTo>
                    <a:pt x="12284" y="665"/>
                  </a:lnTo>
                  <a:cubicBezTo>
                    <a:pt x="11619" y="0"/>
                    <a:pt x="10542" y="0"/>
                    <a:pt x="9878" y="6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4"/>
            <p:cNvSpPr/>
            <p:nvPr/>
          </p:nvSpPr>
          <p:spPr>
            <a:xfrm>
              <a:off x="4538450" y="3946525"/>
              <a:ext cx="539475" cy="419650"/>
            </a:xfrm>
            <a:custGeom>
              <a:avLst/>
              <a:gdLst/>
              <a:ahLst/>
              <a:cxnLst/>
              <a:rect l="l" t="t" r="r" b="b"/>
              <a:pathLst>
                <a:path w="21579" h="16786" extrusionOk="0">
                  <a:moveTo>
                    <a:pt x="9557" y="1"/>
                  </a:moveTo>
                  <a:lnTo>
                    <a:pt x="10856" y="1554"/>
                  </a:lnTo>
                  <a:lnTo>
                    <a:pt x="11110" y="1300"/>
                  </a:lnTo>
                  <a:lnTo>
                    <a:pt x="9557" y="1"/>
                  </a:lnTo>
                  <a:close/>
                  <a:moveTo>
                    <a:pt x="322" y="1670"/>
                  </a:moveTo>
                  <a:lnTo>
                    <a:pt x="0" y="1991"/>
                  </a:lnTo>
                  <a:lnTo>
                    <a:pt x="1973" y="3643"/>
                  </a:lnTo>
                  <a:lnTo>
                    <a:pt x="322" y="1670"/>
                  </a:lnTo>
                  <a:close/>
                  <a:moveTo>
                    <a:pt x="12566" y="7557"/>
                  </a:moveTo>
                  <a:lnTo>
                    <a:pt x="10684" y="9222"/>
                  </a:lnTo>
                  <a:lnTo>
                    <a:pt x="10902" y="9440"/>
                  </a:lnTo>
                  <a:lnTo>
                    <a:pt x="12566" y="7557"/>
                  </a:lnTo>
                  <a:close/>
                  <a:moveTo>
                    <a:pt x="14674" y="8723"/>
                  </a:moveTo>
                  <a:lnTo>
                    <a:pt x="14674" y="8723"/>
                  </a:lnTo>
                  <a:cubicBezTo>
                    <a:pt x="15295" y="9391"/>
                    <a:pt x="15921" y="10050"/>
                    <a:pt x="16554" y="10701"/>
                  </a:cubicBezTo>
                  <a:lnTo>
                    <a:pt x="18468" y="12644"/>
                  </a:lnTo>
                  <a:lnTo>
                    <a:pt x="20411" y="14558"/>
                  </a:lnTo>
                  <a:lnTo>
                    <a:pt x="20902" y="15031"/>
                  </a:lnTo>
                  <a:cubicBezTo>
                    <a:pt x="21070" y="15190"/>
                    <a:pt x="21231" y="15338"/>
                    <a:pt x="21319" y="15541"/>
                  </a:cubicBezTo>
                  <a:cubicBezTo>
                    <a:pt x="21510" y="15937"/>
                    <a:pt x="21435" y="16455"/>
                    <a:pt x="21117" y="16786"/>
                  </a:cubicBezTo>
                  <a:cubicBezTo>
                    <a:pt x="21455" y="16477"/>
                    <a:pt x="21578" y="15948"/>
                    <a:pt x="21399" y="15507"/>
                  </a:cubicBezTo>
                  <a:cubicBezTo>
                    <a:pt x="21316" y="15282"/>
                    <a:pt x="21138" y="15110"/>
                    <a:pt x="20982" y="14951"/>
                  </a:cubicBezTo>
                  <a:lnTo>
                    <a:pt x="20509" y="14460"/>
                  </a:lnTo>
                  <a:lnTo>
                    <a:pt x="18595" y="12518"/>
                  </a:lnTo>
                  <a:lnTo>
                    <a:pt x="16652" y="10603"/>
                  </a:lnTo>
                  <a:cubicBezTo>
                    <a:pt x="16001" y="9970"/>
                    <a:pt x="15342" y="9343"/>
                    <a:pt x="14674" y="8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4"/>
            <p:cNvSpPr/>
            <p:nvPr/>
          </p:nvSpPr>
          <p:spPr>
            <a:xfrm>
              <a:off x="4491150" y="3801525"/>
              <a:ext cx="398900" cy="395350"/>
            </a:xfrm>
            <a:custGeom>
              <a:avLst/>
              <a:gdLst/>
              <a:ahLst/>
              <a:cxnLst/>
              <a:rect l="l" t="t" r="r" b="b"/>
              <a:pathLst>
                <a:path w="15956" h="15814" extrusionOk="0">
                  <a:moveTo>
                    <a:pt x="11940" y="8164"/>
                  </a:moveTo>
                  <a:lnTo>
                    <a:pt x="12933" y="9517"/>
                  </a:lnTo>
                  <a:lnTo>
                    <a:pt x="9657" y="12794"/>
                  </a:lnTo>
                  <a:lnTo>
                    <a:pt x="8304" y="11800"/>
                  </a:lnTo>
                  <a:close/>
                  <a:moveTo>
                    <a:pt x="14059" y="10450"/>
                  </a:moveTo>
                  <a:lnTo>
                    <a:pt x="10591" y="13918"/>
                  </a:lnTo>
                  <a:cubicBezTo>
                    <a:pt x="10238" y="14271"/>
                    <a:pt x="10238" y="14842"/>
                    <a:pt x="10591" y="15195"/>
                  </a:cubicBezTo>
                  <a:lnTo>
                    <a:pt x="10857" y="15462"/>
                  </a:lnTo>
                  <a:cubicBezTo>
                    <a:pt x="11210" y="15814"/>
                    <a:pt x="11782" y="15814"/>
                    <a:pt x="12135" y="15462"/>
                  </a:cubicBezTo>
                  <a:lnTo>
                    <a:pt x="15602" y="11993"/>
                  </a:lnTo>
                  <a:cubicBezTo>
                    <a:pt x="15955" y="11640"/>
                    <a:pt x="15955" y="11068"/>
                    <a:pt x="15602" y="10715"/>
                  </a:cubicBezTo>
                  <a:lnTo>
                    <a:pt x="15337" y="10450"/>
                  </a:lnTo>
                  <a:cubicBezTo>
                    <a:pt x="14984" y="10097"/>
                    <a:pt x="14412" y="10097"/>
                    <a:pt x="14059" y="10450"/>
                  </a:cubicBezTo>
                  <a:close/>
                  <a:moveTo>
                    <a:pt x="7663" y="382"/>
                  </a:moveTo>
                  <a:lnTo>
                    <a:pt x="7663" y="382"/>
                  </a:lnTo>
                  <a:cubicBezTo>
                    <a:pt x="7282" y="763"/>
                    <a:pt x="7282" y="1380"/>
                    <a:pt x="7663" y="1761"/>
                  </a:cubicBezTo>
                  <a:lnTo>
                    <a:pt x="13131" y="7231"/>
                  </a:lnTo>
                  <a:cubicBezTo>
                    <a:pt x="13512" y="7611"/>
                    <a:pt x="14131" y="7611"/>
                    <a:pt x="14512" y="7231"/>
                  </a:cubicBezTo>
                  <a:lnTo>
                    <a:pt x="14512" y="7231"/>
                  </a:lnTo>
                  <a:cubicBezTo>
                    <a:pt x="14892" y="6849"/>
                    <a:pt x="14892" y="6231"/>
                    <a:pt x="14512" y="5850"/>
                  </a:cubicBezTo>
                  <a:lnTo>
                    <a:pt x="9042" y="382"/>
                  </a:lnTo>
                  <a:cubicBezTo>
                    <a:pt x="8661" y="0"/>
                    <a:pt x="8044" y="0"/>
                    <a:pt x="7663" y="382"/>
                  </a:cubicBezTo>
                  <a:close/>
                  <a:moveTo>
                    <a:pt x="382" y="7662"/>
                  </a:moveTo>
                  <a:cubicBezTo>
                    <a:pt x="1" y="8044"/>
                    <a:pt x="1" y="8661"/>
                    <a:pt x="382" y="9042"/>
                  </a:cubicBezTo>
                  <a:lnTo>
                    <a:pt x="5850" y="14510"/>
                  </a:lnTo>
                  <a:cubicBezTo>
                    <a:pt x="6231" y="14891"/>
                    <a:pt x="6848" y="14890"/>
                    <a:pt x="7230" y="14510"/>
                  </a:cubicBezTo>
                  <a:cubicBezTo>
                    <a:pt x="7611" y="14129"/>
                    <a:pt x="7611" y="13512"/>
                    <a:pt x="7231" y="13130"/>
                  </a:cubicBezTo>
                  <a:lnTo>
                    <a:pt x="1762" y="7662"/>
                  </a:lnTo>
                  <a:cubicBezTo>
                    <a:pt x="1380" y="7281"/>
                    <a:pt x="763" y="7281"/>
                    <a:pt x="382" y="76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4"/>
            <p:cNvSpPr/>
            <p:nvPr/>
          </p:nvSpPr>
          <p:spPr>
            <a:xfrm>
              <a:off x="4131950" y="4305075"/>
              <a:ext cx="619500" cy="210600"/>
            </a:xfrm>
            <a:custGeom>
              <a:avLst/>
              <a:gdLst/>
              <a:ahLst/>
              <a:cxnLst/>
              <a:rect l="l" t="t" r="r" b="b"/>
              <a:pathLst>
                <a:path w="24780" h="8424" extrusionOk="0">
                  <a:moveTo>
                    <a:pt x="24048" y="5616"/>
                  </a:moveTo>
                  <a:lnTo>
                    <a:pt x="22727" y="5616"/>
                  </a:lnTo>
                  <a:lnTo>
                    <a:pt x="22727" y="3539"/>
                  </a:lnTo>
                  <a:cubicBezTo>
                    <a:pt x="22727" y="3135"/>
                    <a:pt x="22399" y="2807"/>
                    <a:pt x="21995" y="2807"/>
                  </a:cubicBezTo>
                  <a:lnTo>
                    <a:pt x="19447" y="2807"/>
                  </a:lnTo>
                  <a:lnTo>
                    <a:pt x="19447" y="732"/>
                  </a:lnTo>
                  <a:cubicBezTo>
                    <a:pt x="19447" y="329"/>
                    <a:pt x="19120" y="2"/>
                    <a:pt x="18717" y="2"/>
                  </a:cubicBezTo>
                  <a:lnTo>
                    <a:pt x="6063" y="2"/>
                  </a:lnTo>
                  <a:cubicBezTo>
                    <a:pt x="5659" y="1"/>
                    <a:pt x="5332" y="329"/>
                    <a:pt x="5332" y="732"/>
                  </a:cubicBezTo>
                  <a:lnTo>
                    <a:pt x="5332" y="2807"/>
                  </a:lnTo>
                  <a:lnTo>
                    <a:pt x="2783" y="2807"/>
                  </a:lnTo>
                  <a:cubicBezTo>
                    <a:pt x="2380" y="2807"/>
                    <a:pt x="2053" y="3135"/>
                    <a:pt x="2053" y="3539"/>
                  </a:cubicBezTo>
                  <a:lnTo>
                    <a:pt x="2053" y="5616"/>
                  </a:lnTo>
                  <a:lnTo>
                    <a:pt x="731" y="5616"/>
                  </a:lnTo>
                  <a:cubicBezTo>
                    <a:pt x="328" y="5616"/>
                    <a:pt x="0" y="5943"/>
                    <a:pt x="0" y="6347"/>
                  </a:cubicBezTo>
                  <a:lnTo>
                    <a:pt x="0" y="8424"/>
                  </a:lnTo>
                  <a:lnTo>
                    <a:pt x="24780" y="8424"/>
                  </a:lnTo>
                  <a:lnTo>
                    <a:pt x="24780" y="6347"/>
                  </a:lnTo>
                  <a:cubicBezTo>
                    <a:pt x="24780" y="5943"/>
                    <a:pt x="24452" y="5616"/>
                    <a:pt x="24048" y="5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4"/>
            <p:cNvSpPr/>
            <p:nvPr/>
          </p:nvSpPr>
          <p:spPr>
            <a:xfrm>
              <a:off x="4131950" y="4445450"/>
              <a:ext cx="619500" cy="70225"/>
            </a:xfrm>
            <a:custGeom>
              <a:avLst/>
              <a:gdLst/>
              <a:ahLst/>
              <a:cxnLst/>
              <a:rect l="l" t="t" r="r" b="b"/>
              <a:pathLst>
                <a:path w="24780" h="2809" extrusionOk="0">
                  <a:moveTo>
                    <a:pt x="24048" y="1"/>
                  </a:moveTo>
                  <a:lnTo>
                    <a:pt x="731" y="1"/>
                  </a:lnTo>
                  <a:cubicBezTo>
                    <a:pt x="328" y="1"/>
                    <a:pt x="0" y="328"/>
                    <a:pt x="0" y="732"/>
                  </a:cubicBezTo>
                  <a:lnTo>
                    <a:pt x="0" y="2809"/>
                  </a:lnTo>
                  <a:lnTo>
                    <a:pt x="24780" y="2809"/>
                  </a:lnTo>
                  <a:lnTo>
                    <a:pt x="24780" y="732"/>
                  </a:lnTo>
                  <a:cubicBezTo>
                    <a:pt x="24780" y="328"/>
                    <a:pt x="24452" y="1"/>
                    <a:pt x="24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4"/>
            <p:cNvSpPr/>
            <p:nvPr/>
          </p:nvSpPr>
          <p:spPr>
            <a:xfrm>
              <a:off x="4183275" y="4375275"/>
              <a:ext cx="516850" cy="70250"/>
            </a:xfrm>
            <a:custGeom>
              <a:avLst/>
              <a:gdLst/>
              <a:ahLst/>
              <a:cxnLst/>
              <a:rect l="l" t="t" r="r" b="b"/>
              <a:pathLst>
                <a:path w="20674" h="2810" extrusionOk="0">
                  <a:moveTo>
                    <a:pt x="19944" y="1"/>
                  </a:moveTo>
                  <a:lnTo>
                    <a:pt x="730" y="1"/>
                  </a:lnTo>
                  <a:cubicBezTo>
                    <a:pt x="327" y="1"/>
                    <a:pt x="0" y="329"/>
                    <a:pt x="0" y="732"/>
                  </a:cubicBezTo>
                  <a:lnTo>
                    <a:pt x="0" y="2809"/>
                  </a:lnTo>
                  <a:lnTo>
                    <a:pt x="20674" y="2809"/>
                  </a:lnTo>
                  <a:lnTo>
                    <a:pt x="20674" y="732"/>
                  </a:lnTo>
                  <a:cubicBezTo>
                    <a:pt x="20674" y="329"/>
                    <a:pt x="20347" y="1"/>
                    <a:pt x="19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4"/>
            <p:cNvSpPr/>
            <p:nvPr/>
          </p:nvSpPr>
          <p:spPr>
            <a:xfrm>
              <a:off x="4131950" y="4438675"/>
              <a:ext cx="142175" cy="13600"/>
            </a:xfrm>
            <a:custGeom>
              <a:avLst/>
              <a:gdLst/>
              <a:ahLst/>
              <a:cxnLst/>
              <a:rect l="l" t="t" r="r" b="b"/>
              <a:pathLst>
                <a:path w="5687" h="544" extrusionOk="0">
                  <a:moveTo>
                    <a:pt x="0" y="0"/>
                  </a:moveTo>
                  <a:lnTo>
                    <a:pt x="0" y="543"/>
                  </a:lnTo>
                  <a:lnTo>
                    <a:pt x="5686" y="27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4"/>
            <p:cNvSpPr/>
            <p:nvPr/>
          </p:nvSpPr>
          <p:spPr>
            <a:xfrm>
              <a:off x="4546000" y="4368500"/>
              <a:ext cx="171450" cy="13600"/>
            </a:xfrm>
            <a:custGeom>
              <a:avLst/>
              <a:gdLst/>
              <a:ahLst/>
              <a:cxnLst/>
              <a:rect l="l" t="t" r="r" b="b"/>
              <a:pathLst>
                <a:path w="6858" h="544" extrusionOk="0">
                  <a:moveTo>
                    <a:pt x="6857" y="0"/>
                  </a:moveTo>
                  <a:lnTo>
                    <a:pt x="1" y="272"/>
                  </a:lnTo>
                  <a:lnTo>
                    <a:pt x="6857" y="543"/>
                  </a:lnTo>
                  <a:lnTo>
                    <a:pt x="6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503" name="Google Shape;503;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Current situation &amp; problems</a:t>
            </a:r>
            <a:endParaRPr/>
          </a:p>
        </p:txBody>
      </p:sp>
      <p:grpSp>
        <p:nvGrpSpPr>
          <p:cNvPr id="504" name="Google Shape;504;p45"/>
          <p:cNvGrpSpPr/>
          <p:nvPr/>
        </p:nvGrpSpPr>
        <p:grpSpPr>
          <a:xfrm rot="4932320">
            <a:off x="1882793" y="3493781"/>
            <a:ext cx="539173" cy="907624"/>
            <a:chOff x="2223300" y="3873500"/>
            <a:chExt cx="299200" cy="503725"/>
          </a:xfrm>
        </p:grpSpPr>
        <p:sp>
          <p:nvSpPr>
            <p:cNvPr id="505" name="Google Shape;505;p45"/>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5"/>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5"/>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5"/>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5"/>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5"/>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5"/>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5"/>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45"/>
          <p:cNvCxnSpPr/>
          <p:nvPr/>
        </p:nvCxnSpPr>
        <p:spPr>
          <a:xfrm>
            <a:off x="4898669" y="3537751"/>
            <a:ext cx="373200" cy="0"/>
          </a:xfrm>
          <a:prstGeom prst="straightConnector1">
            <a:avLst/>
          </a:prstGeom>
          <a:noFill/>
          <a:ln w="19050" cap="flat" cmpd="sng">
            <a:solidFill>
              <a:schemeClr val="dk1"/>
            </a:solidFill>
            <a:prstDash val="solid"/>
            <a:round/>
            <a:headEnd type="none" w="med" len="med"/>
            <a:tailEnd type="stealth" w="med" len="med"/>
          </a:ln>
        </p:spPr>
      </p:cxnSp>
      <p:cxnSp>
        <p:nvCxnSpPr>
          <p:cNvPr id="514" name="Google Shape;514;p45"/>
          <p:cNvCxnSpPr/>
          <p:nvPr/>
        </p:nvCxnSpPr>
        <p:spPr>
          <a:xfrm>
            <a:off x="6653105" y="3537751"/>
            <a:ext cx="373200" cy="0"/>
          </a:xfrm>
          <a:prstGeom prst="straightConnector1">
            <a:avLst/>
          </a:prstGeom>
          <a:noFill/>
          <a:ln w="19050" cap="flat" cmpd="sng">
            <a:solidFill>
              <a:schemeClr val="dk1"/>
            </a:solidFill>
            <a:prstDash val="solid"/>
            <a:round/>
            <a:headEnd type="none" w="med" len="med"/>
            <a:tailEnd type="stealth" w="med" len="med"/>
          </a:ln>
        </p:spPr>
      </p:cxnSp>
      <p:sp>
        <p:nvSpPr>
          <p:cNvPr id="515" name="Google Shape;515;p45"/>
          <p:cNvSpPr txBox="1"/>
          <p:nvPr/>
        </p:nvSpPr>
        <p:spPr>
          <a:xfrm>
            <a:off x="722479" y="1436800"/>
            <a:ext cx="2624100" cy="488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Clr>
                <a:srgbClr val="000000"/>
              </a:buClr>
              <a:buSzPts val="1100"/>
              <a:buFont typeface="Arial"/>
              <a:buNone/>
            </a:pPr>
            <a:r>
              <a:rPr lang="en" sz="2000">
                <a:solidFill>
                  <a:schemeClr val="dk1"/>
                </a:solidFill>
                <a:latin typeface="NanumGothicExtraBold"/>
                <a:ea typeface="NanumGothicExtraBold"/>
                <a:cs typeface="NanumGothicExtraBold"/>
                <a:sym typeface="NanumGothicExtraBold"/>
              </a:rPr>
              <a:t>Current situation</a:t>
            </a:r>
            <a:endParaRPr sz="2000">
              <a:solidFill>
                <a:schemeClr val="dk1"/>
              </a:solidFill>
              <a:latin typeface="NanumGothicExtraBold"/>
              <a:ea typeface="NanumGothicExtraBold"/>
              <a:cs typeface="NanumGothicExtraBold"/>
              <a:sym typeface="NanumGothicExtraBold"/>
            </a:endParaRPr>
          </a:p>
        </p:txBody>
      </p:sp>
      <p:sp>
        <p:nvSpPr>
          <p:cNvPr id="516" name="Google Shape;516;p45"/>
          <p:cNvSpPr txBox="1"/>
          <p:nvPr/>
        </p:nvSpPr>
        <p:spPr>
          <a:xfrm>
            <a:off x="722450" y="1848700"/>
            <a:ext cx="2624100" cy="17544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200">
                <a:solidFill>
                  <a:schemeClr val="lt2"/>
                </a:solidFill>
                <a:latin typeface="Archivo"/>
                <a:ea typeface="Archivo"/>
                <a:cs typeface="Archivo"/>
                <a:sym typeface="Archivo"/>
              </a:rPr>
              <a:t>Defense lawyers must possess the necessary </a:t>
            </a:r>
            <a:r>
              <a:rPr lang="en" sz="1200" b="1">
                <a:solidFill>
                  <a:schemeClr val="lt2"/>
                </a:solidFill>
                <a:latin typeface="Archivo"/>
                <a:ea typeface="Archivo"/>
                <a:cs typeface="Archivo"/>
                <a:sym typeface="Archivo"/>
              </a:rPr>
              <a:t>legal knowledge</a:t>
            </a:r>
            <a:r>
              <a:rPr lang="en" sz="1200">
                <a:solidFill>
                  <a:schemeClr val="lt2"/>
                </a:solidFill>
                <a:latin typeface="Archivo"/>
                <a:ea typeface="Archivo"/>
                <a:cs typeface="Archivo"/>
                <a:sym typeface="Archivo"/>
              </a:rPr>
              <a:t> and skills to effectively represent their clients. If a lawyer lacks the requisite knowledge or skills, they must take steps to obtain them or refer the case to </a:t>
            </a:r>
            <a:r>
              <a:rPr lang="en" sz="1200" b="1">
                <a:solidFill>
                  <a:schemeClr val="lt2"/>
                </a:solidFill>
                <a:latin typeface="Archivo"/>
                <a:ea typeface="Archivo"/>
                <a:cs typeface="Archivo"/>
                <a:sym typeface="Archivo"/>
              </a:rPr>
              <a:t>another attorney</a:t>
            </a:r>
            <a:endParaRPr sz="1200" b="1">
              <a:solidFill>
                <a:schemeClr val="lt2"/>
              </a:solidFill>
              <a:latin typeface="Archivo"/>
              <a:ea typeface="Archivo"/>
              <a:cs typeface="Archivo"/>
              <a:sym typeface="Archivo"/>
            </a:endParaRPr>
          </a:p>
          <a:p>
            <a:pPr marL="0" lvl="0" indent="0" algn="r" rtl="0">
              <a:lnSpc>
                <a:spcPct val="115000"/>
              </a:lnSpc>
              <a:spcBef>
                <a:spcPts val="0"/>
              </a:spcBef>
              <a:spcAft>
                <a:spcPts val="0"/>
              </a:spcAft>
              <a:buNone/>
            </a:pPr>
            <a:endParaRPr sz="1200">
              <a:solidFill>
                <a:schemeClr val="lt2"/>
              </a:solidFill>
              <a:latin typeface="Archivo"/>
              <a:ea typeface="Archivo"/>
              <a:cs typeface="Archivo"/>
              <a:sym typeface="Archivo"/>
            </a:endParaRPr>
          </a:p>
        </p:txBody>
      </p:sp>
      <p:sp>
        <p:nvSpPr>
          <p:cNvPr id="517" name="Google Shape;517;p45"/>
          <p:cNvSpPr/>
          <p:nvPr/>
        </p:nvSpPr>
        <p:spPr>
          <a:xfrm rot="-5400000">
            <a:off x="2176642" y="2519830"/>
            <a:ext cx="2487451" cy="240"/>
          </a:xfrm>
          <a:custGeom>
            <a:avLst/>
            <a:gdLst/>
            <a:ahLst/>
            <a:cxnLst/>
            <a:rect l="l" t="t" r="r" b="b"/>
            <a:pathLst>
              <a:path w="5962" h="1" fill="none" extrusionOk="0">
                <a:moveTo>
                  <a:pt x="0" y="1"/>
                </a:moveTo>
                <a:lnTo>
                  <a:pt x="5962"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45"/>
          <p:cNvGrpSpPr/>
          <p:nvPr/>
        </p:nvGrpSpPr>
        <p:grpSpPr>
          <a:xfrm>
            <a:off x="3611222" y="2947547"/>
            <a:ext cx="1188970" cy="182682"/>
            <a:chOff x="621575" y="2498644"/>
            <a:chExt cx="1272306" cy="195486"/>
          </a:xfrm>
        </p:grpSpPr>
        <p:sp>
          <p:nvSpPr>
            <p:cNvPr id="519" name="Google Shape;519;p45"/>
            <p:cNvSpPr/>
            <p:nvPr/>
          </p:nvSpPr>
          <p:spPr>
            <a:xfrm>
              <a:off x="1257614" y="2498644"/>
              <a:ext cx="213" cy="195486"/>
            </a:xfrm>
            <a:custGeom>
              <a:avLst/>
              <a:gdLst/>
              <a:ahLst/>
              <a:cxnLst/>
              <a:rect l="l" t="t" r="r" b="b"/>
              <a:pathLst>
                <a:path w="1" h="916" fill="none" extrusionOk="0">
                  <a:moveTo>
                    <a:pt x="1" y="1"/>
                  </a:moveTo>
                  <a:lnTo>
                    <a:pt x="1" y="916"/>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5"/>
            <p:cNvSpPr/>
            <p:nvPr/>
          </p:nvSpPr>
          <p:spPr>
            <a:xfrm>
              <a:off x="621575" y="2498644"/>
              <a:ext cx="1272306" cy="213"/>
            </a:xfrm>
            <a:custGeom>
              <a:avLst/>
              <a:gdLst/>
              <a:ahLst/>
              <a:cxnLst/>
              <a:rect l="l" t="t" r="r" b="b"/>
              <a:pathLst>
                <a:path w="5962" h="1" fill="none" extrusionOk="0">
                  <a:moveTo>
                    <a:pt x="0" y="1"/>
                  </a:moveTo>
                  <a:lnTo>
                    <a:pt x="5962"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 name="Google Shape;521;p45"/>
          <p:cNvSpPr txBox="1"/>
          <p:nvPr/>
        </p:nvSpPr>
        <p:spPr>
          <a:xfrm>
            <a:off x="3494162" y="1804700"/>
            <a:ext cx="1423200" cy="40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1700">
                <a:solidFill>
                  <a:schemeClr val="dk1"/>
                </a:solidFill>
                <a:latin typeface="NanumGothicExtraBold"/>
                <a:ea typeface="NanumGothicExtraBold"/>
                <a:cs typeface="NanumGothicExtraBold"/>
                <a:sym typeface="NanumGothicExtraBold"/>
              </a:rPr>
              <a:t>Confidential</a:t>
            </a:r>
            <a:endParaRPr sz="1700">
              <a:solidFill>
                <a:schemeClr val="dk1"/>
              </a:solidFill>
              <a:latin typeface="NanumGothicExtraBold"/>
              <a:ea typeface="NanumGothicExtraBold"/>
              <a:cs typeface="NanumGothicExtraBold"/>
              <a:sym typeface="NanumGothicExtraBold"/>
            </a:endParaRPr>
          </a:p>
        </p:txBody>
      </p:sp>
      <p:sp>
        <p:nvSpPr>
          <p:cNvPr id="522" name="Google Shape;522;p45"/>
          <p:cNvSpPr txBox="1"/>
          <p:nvPr/>
        </p:nvSpPr>
        <p:spPr>
          <a:xfrm>
            <a:off x="3494137" y="2177300"/>
            <a:ext cx="1423200" cy="69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lt2"/>
                </a:solidFill>
                <a:latin typeface="Archivo"/>
                <a:ea typeface="Archivo"/>
                <a:cs typeface="Archivo"/>
                <a:sym typeface="Archivo"/>
              </a:rPr>
              <a:t>Earth is the third planet from the Sun and has life</a:t>
            </a:r>
            <a:endParaRPr sz="1200">
              <a:solidFill>
                <a:schemeClr val="lt2"/>
              </a:solidFill>
              <a:latin typeface="Archivo"/>
              <a:ea typeface="Archivo"/>
              <a:cs typeface="Archivo"/>
              <a:sym typeface="Archivo"/>
            </a:endParaRPr>
          </a:p>
        </p:txBody>
      </p:sp>
      <p:grpSp>
        <p:nvGrpSpPr>
          <p:cNvPr id="523" name="Google Shape;523;p45"/>
          <p:cNvGrpSpPr/>
          <p:nvPr/>
        </p:nvGrpSpPr>
        <p:grpSpPr>
          <a:xfrm>
            <a:off x="5363311" y="2947547"/>
            <a:ext cx="1188970" cy="182682"/>
            <a:chOff x="621575" y="2498644"/>
            <a:chExt cx="1272306" cy="195486"/>
          </a:xfrm>
        </p:grpSpPr>
        <p:sp>
          <p:nvSpPr>
            <p:cNvPr id="524" name="Google Shape;524;p45"/>
            <p:cNvSpPr/>
            <p:nvPr/>
          </p:nvSpPr>
          <p:spPr>
            <a:xfrm>
              <a:off x="1257614" y="2498644"/>
              <a:ext cx="213" cy="195486"/>
            </a:xfrm>
            <a:custGeom>
              <a:avLst/>
              <a:gdLst/>
              <a:ahLst/>
              <a:cxnLst/>
              <a:rect l="l" t="t" r="r" b="b"/>
              <a:pathLst>
                <a:path w="1" h="916" fill="none" extrusionOk="0">
                  <a:moveTo>
                    <a:pt x="1" y="1"/>
                  </a:moveTo>
                  <a:lnTo>
                    <a:pt x="1" y="916"/>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5"/>
            <p:cNvSpPr/>
            <p:nvPr/>
          </p:nvSpPr>
          <p:spPr>
            <a:xfrm>
              <a:off x="621575" y="2498644"/>
              <a:ext cx="1272306" cy="213"/>
            </a:xfrm>
            <a:custGeom>
              <a:avLst/>
              <a:gdLst/>
              <a:ahLst/>
              <a:cxnLst/>
              <a:rect l="l" t="t" r="r" b="b"/>
              <a:pathLst>
                <a:path w="5962" h="1" fill="none" extrusionOk="0">
                  <a:moveTo>
                    <a:pt x="0" y="1"/>
                  </a:moveTo>
                  <a:lnTo>
                    <a:pt x="5962"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45"/>
          <p:cNvSpPr txBox="1"/>
          <p:nvPr/>
        </p:nvSpPr>
        <p:spPr>
          <a:xfrm>
            <a:off x="5246239" y="1804700"/>
            <a:ext cx="1423200" cy="40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1700">
                <a:solidFill>
                  <a:schemeClr val="dk1"/>
                </a:solidFill>
                <a:latin typeface="NanumGothicExtraBold"/>
                <a:ea typeface="NanumGothicExtraBold"/>
                <a:cs typeface="NanumGothicExtraBold"/>
                <a:sym typeface="NanumGothicExtraBold"/>
              </a:rPr>
              <a:t>Ethical skills</a:t>
            </a:r>
            <a:endParaRPr sz="1700">
              <a:solidFill>
                <a:schemeClr val="dk1"/>
              </a:solidFill>
              <a:latin typeface="NanumGothicExtraBold"/>
              <a:ea typeface="NanumGothicExtraBold"/>
              <a:cs typeface="NanumGothicExtraBold"/>
              <a:sym typeface="NanumGothicExtraBold"/>
            </a:endParaRPr>
          </a:p>
        </p:txBody>
      </p:sp>
      <p:sp>
        <p:nvSpPr>
          <p:cNvPr id="527" name="Google Shape;527;p45"/>
          <p:cNvSpPr txBox="1"/>
          <p:nvPr/>
        </p:nvSpPr>
        <p:spPr>
          <a:xfrm>
            <a:off x="5246224" y="2177300"/>
            <a:ext cx="1423200" cy="69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lt2"/>
                </a:solidFill>
                <a:latin typeface="Archivo"/>
                <a:ea typeface="Archivo"/>
                <a:cs typeface="Archivo"/>
                <a:sym typeface="Archivo"/>
              </a:rPr>
              <a:t>Despite being red, Mars is actually a cold planet</a:t>
            </a:r>
            <a:endParaRPr sz="1200">
              <a:solidFill>
                <a:schemeClr val="lt2"/>
              </a:solidFill>
              <a:latin typeface="Archivo"/>
              <a:ea typeface="Archivo"/>
              <a:cs typeface="Archivo"/>
              <a:sym typeface="Archivo"/>
            </a:endParaRPr>
          </a:p>
        </p:txBody>
      </p:sp>
      <p:grpSp>
        <p:nvGrpSpPr>
          <p:cNvPr id="528" name="Google Shape;528;p45"/>
          <p:cNvGrpSpPr/>
          <p:nvPr/>
        </p:nvGrpSpPr>
        <p:grpSpPr>
          <a:xfrm>
            <a:off x="7115399" y="2947547"/>
            <a:ext cx="1188970" cy="182682"/>
            <a:chOff x="621575" y="2498644"/>
            <a:chExt cx="1272306" cy="195486"/>
          </a:xfrm>
        </p:grpSpPr>
        <p:sp>
          <p:nvSpPr>
            <p:cNvPr id="529" name="Google Shape;529;p45"/>
            <p:cNvSpPr/>
            <p:nvPr/>
          </p:nvSpPr>
          <p:spPr>
            <a:xfrm>
              <a:off x="1257614" y="2498644"/>
              <a:ext cx="213" cy="195486"/>
            </a:xfrm>
            <a:custGeom>
              <a:avLst/>
              <a:gdLst/>
              <a:ahLst/>
              <a:cxnLst/>
              <a:rect l="l" t="t" r="r" b="b"/>
              <a:pathLst>
                <a:path w="1" h="916" fill="none" extrusionOk="0">
                  <a:moveTo>
                    <a:pt x="1" y="1"/>
                  </a:moveTo>
                  <a:lnTo>
                    <a:pt x="1" y="916"/>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5"/>
            <p:cNvSpPr/>
            <p:nvPr/>
          </p:nvSpPr>
          <p:spPr>
            <a:xfrm>
              <a:off x="621575" y="2498644"/>
              <a:ext cx="1272306" cy="213"/>
            </a:xfrm>
            <a:custGeom>
              <a:avLst/>
              <a:gdLst/>
              <a:ahLst/>
              <a:cxnLst/>
              <a:rect l="l" t="t" r="r" b="b"/>
              <a:pathLst>
                <a:path w="5962" h="1" fill="none" extrusionOk="0">
                  <a:moveTo>
                    <a:pt x="0" y="1"/>
                  </a:moveTo>
                  <a:lnTo>
                    <a:pt x="5962"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45"/>
          <p:cNvSpPr txBox="1"/>
          <p:nvPr/>
        </p:nvSpPr>
        <p:spPr>
          <a:xfrm>
            <a:off x="6998338" y="1804700"/>
            <a:ext cx="1423200" cy="40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1700">
                <a:solidFill>
                  <a:schemeClr val="dk1"/>
                </a:solidFill>
                <a:latin typeface="NanumGothicExtraBold"/>
                <a:ea typeface="NanumGothicExtraBold"/>
                <a:cs typeface="NanumGothicExtraBold"/>
                <a:sym typeface="NanumGothicExtraBold"/>
              </a:rPr>
              <a:t>Legal skills</a:t>
            </a:r>
            <a:endParaRPr sz="1700">
              <a:solidFill>
                <a:schemeClr val="dk1"/>
              </a:solidFill>
              <a:latin typeface="NanumGothicExtraBold"/>
              <a:ea typeface="NanumGothicExtraBold"/>
              <a:cs typeface="NanumGothicExtraBold"/>
              <a:sym typeface="NanumGothicExtraBold"/>
            </a:endParaRPr>
          </a:p>
        </p:txBody>
      </p:sp>
      <p:sp>
        <p:nvSpPr>
          <p:cNvPr id="532" name="Google Shape;532;p45"/>
          <p:cNvSpPr txBox="1"/>
          <p:nvPr/>
        </p:nvSpPr>
        <p:spPr>
          <a:xfrm>
            <a:off x="6998311" y="2177300"/>
            <a:ext cx="1423200" cy="69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lt2"/>
                </a:solidFill>
                <a:latin typeface="Archivo"/>
                <a:ea typeface="Archivo"/>
                <a:cs typeface="Archivo"/>
                <a:sym typeface="Archivo"/>
              </a:rPr>
              <a:t>Mercury is the smallest planet in the Solar System</a:t>
            </a:r>
            <a:endParaRPr sz="1200">
              <a:solidFill>
                <a:schemeClr val="lt2"/>
              </a:solidFill>
              <a:latin typeface="Archivo"/>
              <a:ea typeface="Archivo"/>
              <a:cs typeface="Archivo"/>
              <a:sym typeface="Archivo"/>
            </a:endParaRPr>
          </a:p>
        </p:txBody>
      </p:sp>
      <p:sp>
        <p:nvSpPr>
          <p:cNvPr id="533" name="Google Shape;533;p45"/>
          <p:cNvSpPr/>
          <p:nvPr/>
        </p:nvSpPr>
        <p:spPr>
          <a:xfrm>
            <a:off x="3961659" y="1276237"/>
            <a:ext cx="488100" cy="4881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NanumGothicExtraBold"/>
                <a:ea typeface="NanumGothicExtraBold"/>
                <a:cs typeface="NanumGothicExtraBold"/>
                <a:sym typeface="NanumGothicExtraBold"/>
              </a:rPr>
              <a:t>1</a:t>
            </a:r>
            <a:endParaRPr sz="1500">
              <a:solidFill>
                <a:schemeClr val="accent3"/>
              </a:solidFill>
              <a:latin typeface="NanumGothicExtraBold"/>
              <a:ea typeface="NanumGothicExtraBold"/>
              <a:cs typeface="NanumGothicExtraBold"/>
              <a:sym typeface="NanumGothicExtraBold"/>
            </a:endParaRPr>
          </a:p>
        </p:txBody>
      </p:sp>
      <p:sp>
        <p:nvSpPr>
          <p:cNvPr id="534" name="Google Shape;534;p45"/>
          <p:cNvSpPr/>
          <p:nvPr/>
        </p:nvSpPr>
        <p:spPr>
          <a:xfrm>
            <a:off x="5713728" y="1276237"/>
            <a:ext cx="488100" cy="4881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NanumGothicExtraBold"/>
                <a:ea typeface="NanumGothicExtraBold"/>
                <a:cs typeface="NanumGothicExtraBold"/>
                <a:sym typeface="NanumGothicExtraBold"/>
              </a:rPr>
              <a:t>2</a:t>
            </a:r>
            <a:endParaRPr sz="1500">
              <a:solidFill>
                <a:schemeClr val="accent3"/>
              </a:solidFill>
              <a:latin typeface="NanumGothicExtraBold"/>
              <a:ea typeface="NanumGothicExtraBold"/>
              <a:cs typeface="NanumGothicExtraBold"/>
              <a:sym typeface="NanumGothicExtraBold"/>
            </a:endParaRPr>
          </a:p>
        </p:txBody>
      </p:sp>
      <p:sp>
        <p:nvSpPr>
          <p:cNvPr id="535" name="Google Shape;535;p45"/>
          <p:cNvSpPr/>
          <p:nvPr/>
        </p:nvSpPr>
        <p:spPr>
          <a:xfrm>
            <a:off x="7465797" y="1276237"/>
            <a:ext cx="488100" cy="4881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accent3"/>
                </a:solidFill>
                <a:latin typeface="NanumGothicExtraBold"/>
                <a:ea typeface="NanumGothicExtraBold"/>
                <a:cs typeface="NanumGothicExtraBold"/>
                <a:sym typeface="NanumGothicExtraBold"/>
              </a:rPr>
              <a:t>3</a:t>
            </a:r>
            <a:endParaRPr sz="1500">
              <a:solidFill>
                <a:schemeClr val="accent3"/>
              </a:solidFill>
              <a:latin typeface="NanumGothicExtraBold"/>
              <a:ea typeface="NanumGothicExtraBold"/>
              <a:cs typeface="NanumGothicExtraBold"/>
              <a:sym typeface="NanumGothicExtraBold"/>
            </a:endParaRPr>
          </a:p>
        </p:txBody>
      </p:sp>
      <p:sp>
        <p:nvSpPr>
          <p:cNvPr id="536" name="Google Shape;536;p45"/>
          <p:cNvSpPr/>
          <p:nvPr/>
        </p:nvSpPr>
        <p:spPr>
          <a:xfrm>
            <a:off x="7537936" y="3371879"/>
            <a:ext cx="357928" cy="316556"/>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5"/>
          <p:cNvSpPr/>
          <p:nvPr/>
        </p:nvSpPr>
        <p:spPr>
          <a:xfrm>
            <a:off x="4105313" y="3355086"/>
            <a:ext cx="205426" cy="350143"/>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5"/>
          <p:cNvSpPr/>
          <p:nvPr/>
        </p:nvSpPr>
        <p:spPr>
          <a:xfrm>
            <a:off x="5782188" y="3344282"/>
            <a:ext cx="360541" cy="350143"/>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5"/>
          <p:cNvSpPr/>
          <p:nvPr/>
        </p:nvSpPr>
        <p:spPr>
          <a:xfrm rot="10800000" flipH="1">
            <a:off x="3600613" y="3972825"/>
            <a:ext cx="4703750" cy="67825"/>
          </a:xfrm>
          <a:custGeom>
            <a:avLst/>
            <a:gdLst/>
            <a:ahLst/>
            <a:cxnLst/>
            <a:rect l="l" t="t" r="r" b="b"/>
            <a:pathLst>
              <a:path w="5962" h="1" fill="none" extrusionOk="0">
                <a:moveTo>
                  <a:pt x="0" y="1"/>
                </a:moveTo>
                <a:lnTo>
                  <a:pt x="5962"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5"/>
          <p:cNvSpPr txBox="1"/>
          <p:nvPr/>
        </p:nvSpPr>
        <p:spPr>
          <a:xfrm>
            <a:off x="5196437" y="4081469"/>
            <a:ext cx="1522800" cy="374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2000">
                <a:solidFill>
                  <a:schemeClr val="dk1"/>
                </a:solidFill>
                <a:latin typeface="NanumGothicExtraBold"/>
                <a:ea typeface="NanumGothicExtraBold"/>
                <a:cs typeface="NanumGothicExtraBold"/>
                <a:sym typeface="NanumGothicExtraBold"/>
              </a:rPr>
              <a:t>Problems</a:t>
            </a:r>
            <a:endParaRPr sz="2000">
              <a:solidFill>
                <a:schemeClr val="dk1"/>
              </a:solidFill>
              <a:latin typeface="NanumGothicExtraBold"/>
              <a:ea typeface="NanumGothicExtraBold"/>
              <a:cs typeface="NanumGothicExtraBold"/>
              <a:sym typeface="NanumGothicExtraBold"/>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545" name="Google Shape;545;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Hypotheses</a:t>
            </a:r>
            <a:endParaRPr/>
          </a:p>
        </p:txBody>
      </p:sp>
      <p:sp>
        <p:nvSpPr>
          <p:cNvPr id="546" name="Google Shape;546;p46"/>
          <p:cNvSpPr txBox="1">
            <a:spLocks noGrp="1"/>
          </p:cNvSpPr>
          <p:nvPr>
            <p:ph type="subTitle" idx="1"/>
          </p:nvPr>
        </p:nvSpPr>
        <p:spPr>
          <a:xfrm>
            <a:off x="1007110" y="1565625"/>
            <a:ext cx="7129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sp>
        <p:nvSpPr>
          <p:cNvPr id="547" name="Google Shape;547;p46"/>
          <p:cNvSpPr txBox="1">
            <a:spLocks noGrp="1"/>
          </p:cNvSpPr>
          <p:nvPr>
            <p:ph type="subTitle" idx="2"/>
          </p:nvPr>
        </p:nvSpPr>
        <p:spPr>
          <a:xfrm>
            <a:off x="1007110" y="2731125"/>
            <a:ext cx="7129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548" name="Google Shape;548;p46"/>
          <p:cNvSpPr txBox="1">
            <a:spLocks noGrp="1"/>
          </p:cNvSpPr>
          <p:nvPr>
            <p:ph type="subTitle" idx="3"/>
          </p:nvPr>
        </p:nvSpPr>
        <p:spPr>
          <a:xfrm>
            <a:off x="1007110" y="3851625"/>
            <a:ext cx="7129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 It was named after the Roman god of the skies and lightning</a:t>
            </a:r>
            <a:endParaRPr/>
          </a:p>
        </p:txBody>
      </p:sp>
      <p:sp>
        <p:nvSpPr>
          <p:cNvPr id="549" name="Google Shape;549;p46"/>
          <p:cNvSpPr txBox="1">
            <a:spLocks noGrp="1"/>
          </p:cNvSpPr>
          <p:nvPr>
            <p:ph type="subTitle" idx="4"/>
          </p:nvPr>
        </p:nvSpPr>
        <p:spPr>
          <a:xfrm>
            <a:off x="1007100" y="1329825"/>
            <a:ext cx="7129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1</a:t>
            </a:r>
            <a:endParaRPr/>
          </a:p>
        </p:txBody>
      </p:sp>
      <p:sp>
        <p:nvSpPr>
          <p:cNvPr id="550" name="Google Shape;550;p46"/>
          <p:cNvSpPr txBox="1">
            <a:spLocks noGrp="1"/>
          </p:cNvSpPr>
          <p:nvPr>
            <p:ph type="subTitle" idx="5"/>
          </p:nvPr>
        </p:nvSpPr>
        <p:spPr>
          <a:xfrm>
            <a:off x="1007100" y="2450325"/>
            <a:ext cx="7129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2</a:t>
            </a:r>
            <a:endParaRPr/>
          </a:p>
        </p:txBody>
      </p:sp>
      <p:sp>
        <p:nvSpPr>
          <p:cNvPr id="551" name="Google Shape;551;p46"/>
          <p:cNvSpPr txBox="1">
            <a:spLocks noGrp="1"/>
          </p:cNvSpPr>
          <p:nvPr>
            <p:ph type="subTitle" idx="6"/>
          </p:nvPr>
        </p:nvSpPr>
        <p:spPr>
          <a:xfrm>
            <a:off x="1007100" y="3570925"/>
            <a:ext cx="7129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3</a:t>
            </a:r>
            <a:endParaRPr/>
          </a:p>
        </p:txBody>
      </p:sp>
      <p:sp>
        <p:nvSpPr>
          <p:cNvPr id="552" name="Google Shape;552;p46"/>
          <p:cNvSpPr/>
          <p:nvPr/>
        </p:nvSpPr>
        <p:spPr>
          <a:xfrm>
            <a:off x="7095969" y="583374"/>
            <a:ext cx="1659759" cy="295996"/>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6"/>
          <p:cNvSpPr/>
          <p:nvPr/>
        </p:nvSpPr>
        <p:spPr>
          <a:xfrm>
            <a:off x="466569" y="583374"/>
            <a:ext cx="1659759" cy="295996"/>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Study objectives</a:t>
            </a:r>
            <a:endParaRPr/>
          </a:p>
        </p:txBody>
      </p:sp>
      <p:sp>
        <p:nvSpPr>
          <p:cNvPr id="559" name="Google Shape;559;p47"/>
          <p:cNvSpPr txBox="1">
            <a:spLocks noGrp="1"/>
          </p:cNvSpPr>
          <p:nvPr>
            <p:ph type="subTitle" idx="1"/>
          </p:nvPr>
        </p:nvSpPr>
        <p:spPr>
          <a:xfrm>
            <a:off x="861425"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of them all</a:t>
            </a:r>
            <a:endParaRPr/>
          </a:p>
        </p:txBody>
      </p:sp>
      <p:sp>
        <p:nvSpPr>
          <p:cNvPr id="560" name="Google Shape;560;p47"/>
          <p:cNvSpPr txBox="1">
            <a:spLocks noGrp="1"/>
          </p:cNvSpPr>
          <p:nvPr>
            <p:ph type="subTitle" idx="2"/>
          </p:nvPr>
        </p:nvSpPr>
        <p:spPr>
          <a:xfrm>
            <a:off x="3408146"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561" name="Google Shape;561;p47"/>
          <p:cNvSpPr txBox="1">
            <a:spLocks noGrp="1"/>
          </p:cNvSpPr>
          <p:nvPr>
            <p:ph type="subTitle" idx="3"/>
          </p:nvPr>
        </p:nvSpPr>
        <p:spPr>
          <a:xfrm>
            <a:off x="5954874" y="3179725"/>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562" name="Google Shape;562;p47"/>
          <p:cNvSpPr txBox="1">
            <a:spLocks noGrp="1"/>
          </p:cNvSpPr>
          <p:nvPr>
            <p:ph type="subTitle" idx="4"/>
          </p:nvPr>
        </p:nvSpPr>
        <p:spPr>
          <a:xfrm>
            <a:off x="861425" y="2810025"/>
            <a:ext cx="217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Compliance</a:t>
            </a:r>
            <a:endParaRPr/>
          </a:p>
        </p:txBody>
      </p:sp>
      <p:sp>
        <p:nvSpPr>
          <p:cNvPr id="563" name="Google Shape;563;p47"/>
          <p:cNvSpPr txBox="1">
            <a:spLocks noGrp="1"/>
          </p:cNvSpPr>
          <p:nvPr>
            <p:ph type="subTitle" idx="5"/>
          </p:nvPr>
        </p:nvSpPr>
        <p:spPr>
          <a:xfrm>
            <a:off x="3408146" y="2810025"/>
            <a:ext cx="217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Value</a:t>
            </a:r>
            <a:endParaRPr/>
          </a:p>
        </p:txBody>
      </p:sp>
      <p:sp>
        <p:nvSpPr>
          <p:cNvPr id="564" name="Google Shape;564;p47"/>
          <p:cNvSpPr txBox="1">
            <a:spLocks noGrp="1"/>
          </p:cNvSpPr>
          <p:nvPr>
            <p:ph type="subTitle" idx="6"/>
          </p:nvPr>
        </p:nvSpPr>
        <p:spPr>
          <a:xfrm>
            <a:off x="5954875" y="2810025"/>
            <a:ext cx="217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Professional</a:t>
            </a:r>
            <a:endParaRPr/>
          </a:p>
        </p:txBody>
      </p:sp>
      <p:sp>
        <p:nvSpPr>
          <p:cNvPr id="565" name="Google Shape;565;p47"/>
          <p:cNvSpPr/>
          <p:nvPr/>
        </p:nvSpPr>
        <p:spPr>
          <a:xfrm>
            <a:off x="1553825" y="1883725"/>
            <a:ext cx="790500" cy="790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7"/>
          <p:cNvSpPr/>
          <p:nvPr/>
        </p:nvSpPr>
        <p:spPr>
          <a:xfrm>
            <a:off x="4100546" y="1883725"/>
            <a:ext cx="790500" cy="790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7"/>
          <p:cNvSpPr/>
          <p:nvPr/>
        </p:nvSpPr>
        <p:spPr>
          <a:xfrm>
            <a:off x="6596100" y="1883725"/>
            <a:ext cx="790500" cy="7905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7"/>
          <p:cNvSpPr/>
          <p:nvPr/>
        </p:nvSpPr>
        <p:spPr>
          <a:xfrm>
            <a:off x="4294451" y="2073755"/>
            <a:ext cx="402690" cy="410456"/>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7"/>
          <p:cNvSpPr/>
          <p:nvPr/>
        </p:nvSpPr>
        <p:spPr>
          <a:xfrm>
            <a:off x="1770666" y="2074074"/>
            <a:ext cx="356811" cy="409808"/>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7"/>
          <p:cNvSpPr/>
          <p:nvPr/>
        </p:nvSpPr>
        <p:spPr>
          <a:xfrm>
            <a:off x="6799674" y="2073052"/>
            <a:ext cx="424077" cy="411847"/>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4"/>
        <p:cNvGrpSpPr/>
        <p:nvPr/>
      </p:nvGrpSpPr>
      <p:grpSpPr>
        <a:xfrm>
          <a:off x="0" y="0"/>
          <a:ext cx="0" cy="0"/>
          <a:chOff x="0" y="0"/>
          <a:chExt cx="0" cy="0"/>
        </a:xfrm>
      </p:grpSpPr>
      <p:sp>
        <p:nvSpPr>
          <p:cNvPr id="575" name="Google Shape;575;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576" name="Google Shape;576;p48"/>
          <p:cNvSpPr txBox="1">
            <a:spLocks noGrp="1"/>
          </p:cNvSpPr>
          <p:nvPr>
            <p:ph type="subTitle" idx="1"/>
          </p:nvPr>
        </p:nvSpPr>
        <p:spPr>
          <a:xfrm>
            <a:off x="1109152" y="2149200"/>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planet</a:t>
            </a:r>
            <a:endParaRPr/>
          </a:p>
        </p:txBody>
      </p:sp>
      <p:sp>
        <p:nvSpPr>
          <p:cNvPr id="577" name="Google Shape;577;p48"/>
          <p:cNvSpPr txBox="1">
            <a:spLocks noGrp="1"/>
          </p:cNvSpPr>
          <p:nvPr>
            <p:ph type="subTitle" idx="2"/>
          </p:nvPr>
        </p:nvSpPr>
        <p:spPr>
          <a:xfrm>
            <a:off x="3579000" y="2149200"/>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578" name="Google Shape;578;p48"/>
          <p:cNvSpPr txBox="1">
            <a:spLocks noGrp="1"/>
          </p:cNvSpPr>
          <p:nvPr>
            <p:ph type="subTitle" idx="13"/>
          </p:nvPr>
        </p:nvSpPr>
        <p:spPr>
          <a:xfrm>
            <a:off x="1113052" y="30868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Justice</a:t>
            </a:r>
            <a:endParaRPr/>
          </a:p>
        </p:txBody>
      </p:sp>
      <p:sp>
        <p:nvSpPr>
          <p:cNvPr id="579" name="Google Shape;579;p48"/>
          <p:cNvSpPr txBox="1">
            <a:spLocks noGrp="1"/>
          </p:cNvSpPr>
          <p:nvPr>
            <p:ph type="subTitle" idx="8"/>
          </p:nvPr>
        </p:nvSpPr>
        <p:spPr>
          <a:xfrm>
            <a:off x="3582900" y="165659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Ethic</a:t>
            </a:r>
            <a:endParaRPr/>
          </a:p>
        </p:txBody>
      </p:sp>
      <p:sp>
        <p:nvSpPr>
          <p:cNvPr id="580" name="Google Shape;580;p48"/>
          <p:cNvSpPr txBox="1">
            <a:spLocks noGrp="1"/>
          </p:cNvSpPr>
          <p:nvPr>
            <p:ph type="subTitle" idx="7"/>
          </p:nvPr>
        </p:nvSpPr>
        <p:spPr>
          <a:xfrm>
            <a:off x="1113052" y="165659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Moral</a:t>
            </a:r>
            <a:endParaRPr/>
          </a:p>
        </p:txBody>
      </p:sp>
      <p:sp>
        <p:nvSpPr>
          <p:cNvPr id="581" name="Google Shape;581;p48"/>
          <p:cNvSpPr txBox="1">
            <a:spLocks noGrp="1"/>
          </p:cNvSpPr>
          <p:nvPr>
            <p:ph type="subTitle" idx="3"/>
          </p:nvPr>
        </p:nvSpPr>
        <p:spPr>
          <a:xfrm>
            <a:off x="1109152" y="3579425"/>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582" name="Google Shape;582;p48"/>
          <p:cNvSpPr txBox="1">
            <a:spLocks noGrp="1"/>
          </p:cNvSpPr>
          <p:nvPr>
            <p:ph type="subTitle" idx="4"/>
          </p:nvPr>
        </p:nvSpPr>
        <p:spPr>
          <a:xfrm>
            <a:off x="3579000" y="3579425"/>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583" name="Google Shape;583;p48"/>
          <p:cNvSpPr txBox="1">
            <a:spLocks noGrp="1"/>
          </p:cNvSpPr>
          <p:nvPr>
            <p:ph type="subTitle" idx="5"/>
          </p:nvPr>
        </p:nvSpPr>
        <p:spPr>
          <a:xfrm>
            <a:off x="6048848" y="2149200"/>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584" name="Google Shape;584;p48"/>
          <p:cNvSpPr txBox="1">
            <a:spLocks noGrp="1"/>
          </p:cNvSpPr>
          <p:nvPr>
            <p:ph type="subTitle" idx="6"/>
          </p:nvPr>
        </p:nvSpPr>
        <p:spPr>
          <a:xfrm>
            <a:off x="6048848" y="3579425"/>
            <a:ext cx="19860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585" name="Google Shape;585;p48"/>
          <p:cNvSpPr txBox="1">
            <a:spLocks noGrp="1"/>
          </p:cNvSpPr>
          <p:nvPr>
            <p:ph type="subTitle" idx="9"/>
          </p:nvPr>
        </p:nvSpPr>
        <p:spPr>
          <a:xfrm>
            <a:off x="6052748" y="1656599"/>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Integrity</a:t>
            </a:r>
            <a:endParaRPr/>
          </a:p>
        </p:txBody>
      </p:sp>
      <p:sp>
        <p:nvSpPr>
          <p:cNvPr id="586" name="Google Shape;586;p48"/>
          <p:cNvSpPr txBox="1">
            <a:spLocks noGrp="1"/>
          </p:cNvSpPr>
          <p:nvPr>
            <p:ph type="subTitle" idx="14"/>
          </p:nvPr>
        </p:nvSpPr>
        <p:spPr>
          <a:xfrm>
            <a:off x="3582900" y="30868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Principles</a:t>
            </a:r>
            <a:endParaRPr/>
          </a:p>
        </p:txBody>
      </p:sp>
      <p:sp>
        <p:nvSpPr>
          <p:cNvPr id="587" name="Google Shape;587;p48"/>
          <p:cNvSpPr txBox="1">
            <a:spLocks noGrp="1"/>
          </p:cNvSpPr>
          <p:nvPr>
            <p:ph type="subTitle" idx="15"/>
          </p:nvPr>
        </p:nvSpPr>
        <p:spPr>
          <a:xfrm>
            <a:off x="6052748" y="3086800"/>
            <a:ext cx="1978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Strategy</a:t>
            </a:r>
            <a:endParaRPr/>
          </a:p>
        </p:txBody>
      </p:sp>
      <p:sp>
        <p:nvSpPr>
          <p:cNvPr id="588" name="Google Shape;588;p48"/>
          <p:cNvSpPr/>
          <p:nvPr/>
        </p:nvSpPr>
        <p:spPr>
          <a:xfrm flipH="1">
            <a:off x="5708070" y="2201017"/>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8"/>
          <p:cNvSpPr/>
          <p:nvPr/>
        </p:nvSpPr>
        <p:spPr>
          <a:xfrm flipH="1">
            <a:off x="3269670" y="2168498"/>
            <a:ext cx="148025" cy="1777320"/>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Literature review</a:t>
            </a:r>
            <a:endParaRPr/>
          </a:p>
        </p:txBody>
      </p:sp>
      <p:grpSp>
        <p:nvGrpSpPr>
          <p:cNvPr id="595" name="Google Shape;595;p49"/>
          <p:cNvGrpSpPr/>
          <p:nvPr/>
        </p:nvGrpSpPr>
        <p:grpSpPr>
          <a:xfrm>
            <a:off x="6744924" y="3112572"/>
            <a:ext cx="1579433" cy="1496011"/>
            <a:chOff x="3782000" y="2603175"/>
            <a:chExt cx="842050" cy="797575"/>
          </a:xfrm>
        </p:grpSpPr>
        <p:sp>
          <p:nvSpPr>
            <p:cNvPr id="596" name="Google Shape;596;p49"/>
            <p:cNvSpPr/>
            <p:nvPr/>
          </p:nvSpPr>
          <p:spPr>
            <a:xfrm>
              <a:off x="4135850" y="3285900"/>
              <a:ext cx="146675" cy="47175"/>
            </a:xfrm>
            <a:custGeom>
              <a:avLst/>
              <a:gdLst/>
              <a:ahLst/>
              <a:cxnLst/>
              <a:rect l="l" t="t" r="r" b="b"/>
              <a:pathLst>
                <a:path w="5867" h="1887" extrusionOk="0">
                  <a:moveTo>
                    <a:pt x="1251" y="1"/>
                  </a:moveTo>
                  <a:cubicBezTo>
                    <a:pt x="296" y="1"/>
                    <a:pt x="1" y="982"/>
                    <a:pt x="144" y="1886"/>
                  </a:cubicBezTo>
                  <a:lnTo>
                    <a:pt x="5719" y="1886"/>
                  </a:lnTo>
                  <a:cubicBezTo>
                    <a:pt x="5866" y="961"/>
                    <a:pt x="5561" y="5"/>
                    <a:pt x="4599" y="5"/>
                  </a:cubicBezTo>
                  <a:cubicBezTo>
                    <a:pt x="4497" y="5"/>
                    <a:pt x="4387" y="15"/>
                    <a:pt x="4271" y="38"/>
                  </a:cubicBezTo>
                  <a:lnTo>
                    <a:pt x="1592" y="38"/>
                  </a:lnTo>
                  <a:cubicBezTo>
                    <a:pt x="1470" y="13"/>
                    <a:pt x="1356" y="1"/>
                    <a:pt x="1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9"/>
            <p:cNvSpPr/>
            <p:nvPr/>
          </p:nvSpPr>
          <p:spPr>
            <a:xfrm>
              <a:off x="4017825" y="3333025"/>
              <a:ext cx="382600" cy="67725"/>
            </a:xfrm>
            <a:custGeom>
              <a:avLst/>
              <a:gdLst/>
              <a:ahLst/>
              <a:cxnLst/>
              <a:rect l="l" t="t" r="r" b="b"/>
              <a:pathLst>
                <a:path w="15304" h="2709" extrusionOk="0">
                  <a:moveTo>
                    <a:pt x="4771" y="1"/>
                  </a:moveTo>
                  <a:cubicBezTo>
                    <a:pt x="3194" y="1"/>
                    <a:pt x="1728" y="585"/>
                    <a:pt x="503" y="1522"/>
                  </a:cubicBezTo>
                  <a:cubicBezTo>
                    <a:pt x="1" y="1906"/>
                    <a:pt x="272" y="2709"/>
                    <a:pt x="904" y="2709"/>
                  </a:cubicBezTo>
                  <a:lnTo>
                    <a:pt x="14400" y="2709"/>
                  </a:lnTo>
                  <a:cubicBezTo>
                    <a:pt x="15032" y="2709"/>
                    <a:pt x="15304" y="1906"/>
                    <a:pt x="14801" y="1522"/>
                  </a:cubicBezTo>
                  <a:cubicBezTo>
                    <a:pt x="13576" y="585"/>
                    <a:pt x="12110" y="1"/>
                    <a:pt x="10533" y="1"/>
                  </a:cubicBezTo>
                  <a:cubicBezTo>
                    <a:pt x="10502" y="1"/>
                    <a:pt x="10471" y="1"/>
                    <a:pt x="10440" y="1"/>
                  </a:cubicBezTo>
                  <a:lnTo>
                    <a:pt x="4865" y="1"/>
                  </a:lnTo>
                  <a:cubicBezTo>
                    <a:pt x="4833" y="1"/>
                    <a:pt x="4802" y="1"/>
                    <a:pt x="4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9"/>
            <p:cNvSpPr/>
            <p:nvPr/>
          </p:nvSpPr>
          <p:spPr>
            <a:xfrm>
              <a:off x="3833425" y="2714250"/>
              <a:ext cx="751475" cy="572600"/>
            </a:xfrm>
            <a:custGeom>
              <a:avLst/>
              <a:gdLst/>
              <a:ahLst/>
              <a:cxnLst/>
              <a:rect l="l" t="t" r="r" b="b"/>
              <a:pathLst>
                <a:path w="30059" h="22904" extrusionOk="0">
                  <a:moveTo>
                    <a:pt x="16690" y="118"/>
                  </a:moveTo>
                  <a:lnTo>
                    <a:pt x="13365" y="157"/>
                  </a:lnTo>
                  <a:cubicBezTo>
                    <a:pt x="12462" y="1336"/>
                    <a:pt x="10189" y="88"/>
                    <a:pt x="8056" y="2036"/>
                  </a:cubicBezTo>
                  <a:cubicBezTo>
                    <a:pt x="6907" y="2870"/>
                    <a:pt x="5009" y="4673"/>
                    <a:pt x="3126" y="4673"/>
                  </a:cubicBezTo>
                  <a:cubicBezTo>
                    <a:pt x="2160" y="4673"/>
                    <a:pt x="1198" y="4199"/>
                    <a:pt x="342" y="2877"/>
                  </a:cubicBezTo>
                  <a:cubicBezTo>
                    <a:pt x="306" y="2822"/>
                    <a:pt x="254" y="2799"/>
                    <a:pt x="202" y="2799"/>
                  </a:cubicBezTo>
                  <a:cubicBezTo>
                    <a:pt x="100" y="2799"/>
                    <a:pt x="1" y="2890"/>
                    <a:pt x="35" y="3014"/>
                  </a:cubicBezTo>
                  <a:cubicBezTo>
                    <a:pt x="716" y="5430"/>
                    <a:pt x="1793" y="6253"/>
                    <a:pt x="3055" y="6253"/>
                  </a:cubicBezTo>
                  <a:cubicBezTo>
                    <a:pt x="5756" y="6253"/>
                    <a:pt x="9310" y="2486"/>
                    <a:pt x="11681" y="2486"/>
                  </a:cubicBezTo>
                  <a:cubicBezTo>
                    <a:pt x="12300" y="2486"/>
                    <a:pt x="12839" y="2743"/>
                    <a:pt x="13260" y="3392"/>
                  </a:cubicBezTo>
                  <a:cubicBezTo>
                    <a:pt x="13551" y="3842"/>
                    <a:pt x="13697" y="4368"/>
                    <a:pt x="13720" y="4904"/>
                  </a:cubicBezTo>
                  <a:cubicBezTo>
                    <a:pt x="13828" y="7547"/>
                    <a:pt x="14278" y="18560"/>
                    <a:pt x="14278" y="18560"/>
                  </a:cubicBezTo>
                  <a:lnTo>
                    <a:pt x="13689" y="22904"/>
                  </a:lnTo>
                  <a:lnTo>
                    <a:pt x="16369" y="22904"/>
                  </a:lnTo>
                  <a:lnTo>
                    <a:pt x="15779" y="18560"/>
                  </a:lnTo>
                  <a:lnTo>
                    <a:pt x="16338" y="4902"/>
                  </a:lnTo>
                  <a:cubicBezTo>
                    <a:pt x="16359" y="4368"/>
                    <a:pt x="16504" y="3842"/>
                    <a:pt x="16795" y="3394"/>
                  </a:cubicBezTo>
                  <a:cubicBezTo>
                    <a:pt x="17214" y="2744"/>
                    <a:pt x="17752" y="2487"/>
                    <a:pt x="18371" y="2487"/>
                  </a:cubicBezTo>
                  <a:cubicBezTo>
                    <a:pt x="20740" y="2487"/>
                    <a:pt x="24303" y="6251"/>
                    <a:pt x="27006" y="6251"/>
                  </a:cubicBezTo>
                  <a:cubicBezTo>
                    <a:pt x="28270" y="6251"/>
                    <a:pt x="29346" y="5427"/>
                    <a:pt x="30024" y="3011"/>
                  </a:cubicBezTo>
                  <a:cubicBezTo>
                    <a:pt x="30059" y="2887"/>
                    <a:pt x="29958" y="2795"/>
                    <a:pt x="29856" y="2795"/>
                  </a:cubicBezTo>
                  <a:cubicBezTo>
                    <a:pt x="29805" y="2795"/>
                    <a:pt x="29753" y="2818"/>
                    <a:pt x="29717" y="2873"/>
                  </a:cubicBezTo>
                  <a:cubicBezTo>
                    <a:pt x="28861" y="4197"/>
                    <a:pt x="27897" y="4672"/>
                    <a:pt x="26931" y="4672"/>
                  </a:cubicBezTo>
                  <a:cubicBezTo>
                    <a:pt x="25016" y="4672"/>
                    <a:pt x="23087" y="2810"/>
                    <a:pt x="21944" y="1995"/>
                  </a:cubicBezTo>
                  <a:cubicBezTo>
                    <a:pt x="19677" y="1"/>
                    <a:pt x="17575" y="1413"/>
                    <a:pt x="1669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9"/>
            <p:cNvSpPr/>
            <p:nvPr/>
          </p:nvSpPr>
          <p:spPr>
            <a:xfrm>
              <a:off x="4149150" y="2742150"/>
              <a:ext cx="119450" cy="287400"/>
            </a:xfrm>
            <a:custGeom>
              <a:avLst/>
              <a:gdLst/>
              <a:ahLst/>
              <a:cxnLst/>
              <a:rect l="l" t="t" r="r" b="b"/>
              <a:pathLst>
                <a:path w="4778" h="11496" extrusionOk="0">
                  <a:moveTo>
                    <a:pt x="3627" y="0"/>
                  </a:moveTo>
                  <a:lnTo>
                    <a:pt x="1150" y="29"/>
                  </a:lnTo>
                  <a:cubicBezTo>
                    <a:pt x="806" y="306"/>
                    <a:pt x="408" y="451"/>
                    <a:pt x="0" y="535"/>
                  </a:cubicBezTo>
                  <a:cubicBezTo>
                    <a:pt x="583" y="741"/>
                    <a:pt x="1080" y="1146"/>
                    <a:pt x="1463" y="1736"/>
                  </a:cubicBezTo>
                  <a:cubicBezTo>
                    <a:pt x="1838" y="2313"/>
                    <a:pt x="2052" y="3009"/>
                    <a:pt x="2083" y="3748"/>
                  </a:cubicBezTo>
                  <a:cubicBezTo>
                    <a:pt x="2137" y="5059"/>
                    <a:pt x="2275" y="8431"/>
                    <a:pt x="2399" y="11496"/>
                  </a:cubicBezTo>
                  <a:lnTo>
                    <a:pt x="2717" y="3745"/>
                  </a:lnTo>
                  <a:cubicBezTo>
                    <a:pt x="2746" y="3009"/>
                    <a:pt x="2958" y="2315"/>
                    <a:pt x="3331" y="1738"/>
                  </a:cubicBezTo>
                  <a:cubicBezTo>
                    <a:pt x="3711" y="1152"/>
                    <a:pt x="4200" y="747"/>
                    <a:pt x="4777" y="539"/>
                  </a:cubicBezTo>
                  <a:cubicBezTo>
                    <a:pt x="4374" y="454"/>
                    <a:pt x="3973" y="300"/>
                    <a:pt x="3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9"/>
            <p:cNvSpPr/>
            <p:nvPr/>
          </p:nvSpPr>
          <p:spPr>
            <a:xfrm>
              <a:off x="4176950" y="2603175"/>
              <a:ext cx="64350" cy="99350"/>
            </a:xfrm>
            <a:custGeom>
              <a:avLst/>
              <a:gdLst/>
              <a:ahLst/>
              <a:cxnLst/>
              <a:rect l="l" t="t" r="r" b="b"/>
              <a:pathLst>
                <a:path w="2574" h="3974" extrusionOk="0">
                  <a:moveTo>
                    <a:pt x="1185" y="1"/>
                  </a:moveTo>
                  <a:cubicBezTo>
                    <a:pt x="1163" y="75"/>
                    <a:pt x="410" y="2174"/>
                    <a:pt x="376" y="2308"/>
                  </a:cubicBezTo>
                  <a:cubicBezTo>
                    <a:pt x="293" y="2540"/>
                    <a:pt x="621" y="3926"/>
                    <a:pt x="61" y="3972"/>
                  </a:cubicBezTo>
                  <a:lnTo>
                    <a:pt x="2513" y="3972"/>
                  </a:lnTo>
                  <a:cubicBezTo>
                    <a:pt x="1954" y="3926"/>
                    <a:pt x="2281" y="2540"/>
                    <a:pt x="2198" y="2308"/>
                  </a:cubicBezTo>
                  <a:cubicBezTo>
                    <a:pt x="2164" y="2174"/>
                    <a:pt x="1413" y="74"/>
                    <a:pt x="1389" y="1"/>
                  </a:cubicBezTo>
                  <a:close/>
                  <a:moveTo>
                    <a:pt x="1" y="3972"/>
                  </a:moveTo>
                  <a:cubicBezTo>
                    <a:pt x="11" y="3973"/>
                    <a:pt x="22" y="3973"/>
                    <a:pt x="32" y="3973"/>
                  </a:cubicBezTo>
                  <a:cubicBezTo>
                    <a:pt x="42" y="3973"/>
                    <a:pt x="52" y="3973"/>
                    <a:pt x="61" y="3972"/>
                  </a:cubicBezTo>
                  <a:close/>
                  <a:moveTo>
                    <a:pt x="2513" y="3972"/>
                  </a:moveTo>
                  <a:cubicBezTo>
                    <a:pt x="2523" y="3973"/>
                    <a:pt x="2533" y="3973"/>
                    <a:pt x="2543" y="3973"/>
                  </a:cubicBezTo>
                  <a:cubicBezTo>
                    <a:pt x="2553" y="3973"/>
                    <a:pt x="2563" y="3973"/>
                    <a:pt x="2573" y="3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9"/>
            <p:cNvSpPr/>
            <p:nvPr/>
          </p:nvSpPr>
          <p:spPr>
            <a:xfrm>
              <a:off x="4166875" y="2702475"/>
              <a:ext cx="84725" cy="15700"/>
            </a:xfrm>
            <a:custGeom>
              <a:avLst/>
              <a:gdLst/>
              <a:ahLst/>
              <a:cxnLst/>
              <a:rect l="l" t="t" r="r" b="b"/>
              <a:pathLst>
                <a:path w="3389" h="628" extrusionOk="0">
                  <a:moveTo>
                    <a:pt x="2985" y="0"/>
                  </a:moveTo>
                  <a:cubicBezTo>
                    <a:pt x="2982" y="0"/>
                    <a:pt x="2979" y="0"/>
                    <a:pt x="2976" y="0"/>
                  </a:cubicBezTo>
                  <a:lnTo>
                    <a:pt x="404" y="0"/>
                  </a:lnTo>
                  <a:cubicBezTo>
                    <a:pt x="403" y="0"/>
                    <a:pt x="401" y="0"/>
                    <a:pt x="400" y="0"/>
                  </a:cubicBezTo>
                  <a:cubicBezTo>
                    <a:pt x="58" y="0"/>
                    <a:pt x="1" y="353"/>
                    <a:pt x="27" y="628"/>
                  </a:cubicBezTo>
                  <a:lnTo>
                    <a:pt x="3352" y="589"/>
                  </a:lnTo>
                  <a:cubicBezTo>
                    <a:pt x="3388" y="329"/>
                    <a:pt x="3298" y="0"/>
                    <a:pt x="29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9"/>
            <p:cNvSpPr/>
            <p:nvPr/>
          </p:nvSpPr>
          <p:spPr>
            <a:xfrm>
              <a:off x="3782000" y="2832650"/>
              <a:ext cx="842050" cy="345750"/>
            </a:xfrm>
            <a:custGeom>
              <a:avLst/>
              <a:gdLst/>
              <a:ahLst/>
              <a:cxnLst/>
              <a:rect l="l" t="t" r="r" b="b"/>
              <a:pathLst>
                <a:path w="33682" h="13830" extrusionOk="0">
                  <a:moveTo>
                    <a:pt x="5470" y="0"/>
                  </a:moveTo>
                  <a:lnTo>
                    <a:pt x="10438" y="10723"/>
                  </a:lnTo>
                  <a:lnTo>
                    <a:pt x="502" y="10723"/>
                  </a:lnTo>
                  <a:lnTo>
                    <a:pt x="5470" y="0"/>
                  </a:lnTo>
                  <a:lnTo>
                    <a:pt x="5470" y="0"/>
                  </a:lnTo>
                  <a:lnTo>
                    <a:pt x="0" y="10723"/>
                  </a:lnTo>
                  <a:cubicBezTo>
                    <a:pt x="991" y="12793"/>
                    <a:pt x="3230" y="13829"/>
                    <a:pt x="5469" y="13829"/>
                  </a:cubicBezTo>
                  <a:cubicBezTo>
                    <a:pt x="7707" y="13829"/>
                    <a:pt x="9946" y="12794"/>
                    <a:pt x="10938" y="10723"/>
                  </a:cubicBezTo>
                  <a:lnTo>
                    <a:pt x="5470" y="0"/>
                  </a:lnTo>
                  <a:close/>
                  <a:moveTo>
                    <a:pt x="28212" y="0"/>
                  </a:moveTo>
                  <a:lnTo>
                    <a:pt x="22744" y="10723"/>
                  </a:lnTo>
                  <a:cubicBezTo>
                    <a:pt x="23735" y="12793"/>
                    <a:pt x="25974" y="13829"/>
                    <a:pt x="28213" y="13829"/>
                  </a:cubicBezTo>
                  <a:cubicBezTo>
                    <a:pt x="30451" y="13829"/>
                    <a:pt x="32690" y="12794"/>
                    <a:pt x="33682" y="10723"/>
                  </a:cubicBezTo>
                  <a:lnTo>
                    <a:pt x="28212" y="0"/>
                  </a:lnTo>
                  <a:lnTo>
                    <a:pt x="28212" y="0"/>
                  </a:lnTo>
                  <a:lnTo>
                    <a:pt x="33181" y="10723"/>
                  </a:lnTo>
                  <a:lnTo>
                    <a:pt x="23244" y="10723"/>
                  </a:lnTo>
                  <a:lnTo>
                    <a:pt x="282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9"/>
            <p:cNvSpPr/>
            <p:nvPr/>
          </p:nvSpPr>
          <p:spPr>
            <a:xfrm>
              <a:off x="3905125" y="2837600"/>
              <a:ext cx="592450" cy="20525"/>
            </a:xfrm>
            <a:custGeom>
              <a:avLst/>
              <a:gdLst/>
              <a:ahLst/>
              <a:cxnLst/>
              <a:rect l="l" t="t" r="r" b="b"/>
              <a:pathLst>
                <a:path w="23698" h="821" extrusionOk="0">
                  <a:moveTo>
                    <a:pt x="545" y="1"/>
                  </a:moveTo>
                  <a:cubicBezTo>
                    <a:pt x="181" y="1"/>
                    <a:pt x="0" y="441"/>
                    <a:pt x="257" y="698"/>
                  </a:cubicBezTo>
                  <a:cubicBezTo>
                    <a:pt x="340" y="781"/>
                    <a:pt x="442" y="818"/>
                    <a:pt x="542" y="818"/>
                  </a:cubicBezTo>
                  <a:cubicBezTo>
                    <a:pt x="751" y="818"/>
                    <a:pt x="953" y="655"/>
                    <a:pt x="953" y="409"/>
                  </a:cubicBezTo>
                  <a:cubicBezTo>
                    <a:pt x="953" y="183"/>
                    <a:pt x="770" y="1"/>
                    <a:pt x="545" y="1"/>
                  </a:cubicBezTo>
                  <a:close/>
                  <a:moveTo>
                    <a:pt x="23287" y="1"/>
                  </a:moveTo>
                  <a:cubicBezTo>
                    <a:pt x="22924" y="1"/>
                    <a:pt x="22742" y="443"/>
                    <a:pt x="23000" y="700"/>
                  </a:cubicBezTo>
                  <a:cubicBezTo>
                    <a:pt x="23083" y="783"/>
                    <a:pt x="23185" y="820"/>
                    <a:pt x="23286" y="820"/>
                  </a:cubicBezTo>
                  <a:cubicBezTo>
                    <a:pt x="23496" y="820"/>
                    <a:pt x="23698" y="656"/>
                    <a:pt x="23697" y="409"/>
                  </a:cubicBezTo>
                  <a:cubicBezTo>
                    <a:pt x="23697" y="183"/>
                    <a:pt x="23514" y="1"/>
                    <a:pt x="23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604;p49"/>
          <p:cNvSpPr/>
          <p:nvPr/>
        </p:nvSpPr>
        <p:spPr>
          <a:xfrm>
            <a:off x="7550235" y="633723"/>
            <a:ext cx="1095050" cy="19529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9"/>
          <p:cNvSpPr txBox="1">
            <a:spLocks noGrp="1"/>
          </p:cNvSpPr>
          <p:nvPr>
            <p:ph type="subTitle" idx="1"/>
          </p:nvPr>
        </p:nvSpPr>
        <p:spPr>
          <a:xfrm>
            <a:off x="720000" y="1593750"/>
            <a:ext cx="7604400" cy="29142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b="1"/>
              <a:t>AUTHOR. (YEAR). Title of the publication. Publisher</a:t>
            </a:r>
            <a:endParaRPr b="1"/>
          </a:p>
          <a:p>
            <a:pPr marL="0" lvl="0" indent="0" algn="l" rtl="0">
              <a:spcBef>
                <a:spcPts val="0"/>
              </a:spcBef>
              <a:spcAft>
                <a:spcPts val="0"/>
              </a:spcAft>
              <a:buNone/>
            </a:pPr>
            <a:r>
              <a:rPr lang="en"/>
              <a:t>Mercury is the closest planet to the Sun and the smallest one in the Solar System</a:t>
            </a:r>
            <a:endParaRPr/>
          </a:p>
          <a:p>
            <a:pPr marL="457200" lvl="0" indent="-317500" algn="l" rtl="0">
              <a:spcBef>
                <a:spcPts val="0"/>
              </a:spcBef>
              <a:spcAft>
                <a:spcPts val="0"/>
              </a:spcAft>
              <a:buSzPts val="1400"/>
              <a:buChar char="●"/>
            </a:pPr>
            <a:r>
              <a:rPr lang="en" b="1"/>
              <a:t>AUTHOR. (YEAR). Title of the publication. Publisher</a:t>
            </a:r>
            <a:endParaRPr b="1"/>
          </a:p>
          <a:p>
            <a:pPr marL="0" lvl="0" indent="0" algn="l" rtl="0">
              <a:spcBef>
                <a:spcPts val="0"/>
              </a:spcBef>
              <a:spcAft>
                <a:spcPts val="0"/>
              </a:spcAft>
              <a:buNone/>
            </a:pPr>
            <a:r>
              <a:rPr lang="en"/>
              <a:t>Mars is full of iron oxide dust, which gives the planet its reddish cast</a:t>
            </a:r>
            <a:endParaRPr/>
          </a:p>
          <a:p>
            <a:pPr marL="457200" lvl="0" indent="-317500" algn="l" rtl="0">
              <a:spcBef>
                <a:spcPts val="0"/>
              </a:spcBef>
              <a:spcAft>
                <a:spcPts val="0"/>
              </a:spcAft>
              <a:buSzPts val="1400"/>
              <a:buChar char="●"/>
            </a:pPr>
            <a:r>
              <a:rPr lang="en" b="1"/>
              <a:t>AUTHOR. (YEAR). Title of the publication. Publisher</a:t>
            </a:r>
            <a:endParaRPr b="1"/>
          </a:p>
          <a:p>
            <a:pPr marL="0" lvl="0" indent="0" algn="l" rtl="0">
              <a:spcBef>
                <a:spcPts val="0"/>
              </a:spcBef>
              <a:spcAft>
                <a:spcPts val="0"/>
              </a:spcAft>
              <a:buNone/>
            </a:pPr>
            <a:r>
              <a:rPr lang="en"/>
              <a:t>Jupiter is a gas giant and the biggest planet in the Solar System</a:t>
            </a:r>
            <a:endParaRPr/>
          </a:p>
          <a:p>
            <a:pPr marL="457200" lvl="0" indent="-317500" algn="l" rtl="0">
              <a:spcBef>
                <a:spcPts val="0"/>
              </a:spcBef>
              <a:spcAft>
                <a:spcPts val="0"/>
              </a:spcAft>
              <a:buSzPts val="1400"/>
              <a:buChar char="●"/>
            </a:pPr>
            <a:r>
              <a:rPr lang="en" b="1"/>
              <a:t>AUTHOR. (YEAR). Title of the publication. Publisher</a:t>
            </a:r>
            <a:endParaRPr b="1"/>
          </a:p>
          <a:p>
            <a:pPr marL="0" lvl="0" indent="0" algn="l" rtl="0">
              <a:spcBef>
                <a:spcPts val="0"/>
              </a:spcBef>
              <a:spcAft>
                <a:spcPts val="0"/>
              </a:spcAft>
              <a:buNone/>
            </a:pPr>
            <a:r>
              <a:rPr lang="en"/>
              <a:t>Venus has a beautiful name and is the second planet from the Sun</a:t>
            </a:r>
            <a:endParaRPr/>
          </a:p>
          <a:p>
            <a:pPr marL="457200" lvl="0" indent="-317500" algn="l" rtl="0">
              <a:spcBef>
                <a:spcPts val="0"/>
              </a:spcBef>
              <a:spcAft>
                <a:spcPts val="0"/>
              </a:spcAft>
              <a:buSzPts val="1400"/>
              <a:buChar char="●"/>
            </a:pPr>
            <a:r>
              <a:rPr lang="en" b="1"/>
              <a:t>AUTHOR. (YEAR). Title of the publication. Publisher</a:t>
            </a:r>
            <a:endParaRPr b="1"/>
          </a:p>
          <a:p>
            <a:pPr marL="0" lvl="0" indent="0" algn="l" rtl="0">
              <a:spcBef>
                <a:spcPts val="0"/>
              </a:spcBef>
              <a:spcAft>
                <a:spcPts val="0"/>
              </a:spcAft>
              <a:buNone/>
            </a:pPr>
            <a:r>
              <a:rPr lang="en"/>
              <a:t>Earth is the third planet from the Sun and harbors life</a:t>
            </a:r>
            <a:endParaRPr b="1"/>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09"/>
        <p:cNvGrpSpPr/>
        <p:nvPr/>
      </p:nvGrpSpPr>
      <p:grpSpPr>
        <a:xfrm>
          <a:off x="0" y="0"/>
          <a:ext cx="0" cy="0"/>
          <a:chOff x="0" y="0"/>
          <a:chExt cx="0" cy="0"/>
        </a:xfrm>
      </p:grpSpPr>
      <p:sp>
        <p:nvSpPr>
          <p:cNvPr id="610" name="Google Shape;610;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Theoretical framework</a:t>
            </a:r>
            <a:endParaRPr/>
          </a:p>
        </p:txBody>
      </p:sp>
      <p:sp>
        <p:nvSpPr>
          <p:cNvPr id="611" name="Google Shape;611;p50"/>
          <p:cNvSpPr txBox="1"/>
          <p:nvPr/>
        </p:nvSpPr>
        <p:spPr>
          <a:xfrm>
            <a:off x="1308338" y="1221325"/>
            <a:ext cx="34872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Theoretical Framework</a:t>
            </a:r>
            <a:endParaRPr sz="2000">
              <a:solidFill>
                <a:schemeClr val="dk1"/>
              </a:solidFill>
              <a:latin typeface="NanumGothicExtraBold"/>
              <a:ea typeface="NanumGothicExtraBold"/>
              <a:cs typeface="NanumGothicExtraBold"/>
              <a:sym typeface="NanumGothicExtraBold"/>
            </a:endParaRPr>
          </a:p>
        </p:txBody>
      </p:sp>
      <p:sp>
        <p:nvSpPr>
          <p:cNvPr id="612" name="Google Shape;612;p50"/>
          <p:cNvSpPr txBox="1"/>
          <p:nvPr/>
        </p:nvSpPr>
        <p:spPr>
          <a:xfrm>
            <a:off x="793038" y="1920775"/>
            <a:ext cx="22095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Key terms</a:t>
            </a:r>
            <a:endParaRPr sz="2000">
              <a:solidFill>
                <a:schemeClr val="dk1"/>
              </a:solidFill>
              <a:latin typeface="NanumGothicExtraBold"/>
              <a:ea typeface="NanumGothicExtraBold"/>
              <a:cs typeface="NanumGothicExtraBold"/>
              <a:sym typeface="NanumGothicExtraBold"/>
            </a:endParaRPr>
          </a:p>
        </p:txBody>
      </p:sp>
      <p:sp>
        <p:nvSpPr>
          <p:cNvPr id="613" name="Google Shape;613;p50"/>
          <p:cNvSpPr txBox="1"/>
          <p:nvPr/>
        </p:nvSpPr>
        <p:spPr>
          <a:xfrm>
            <a:off x="3016109" y="1920775"/>
            <a:ext cx="277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Relevant theories</a:t>
            </a:r>
            <a:endParaRPr sz="2000">
              <a:solidFill>
                <a:schemeClr val="dk1"/>
              </a:solidFill>
              <a:latin typeface="NanumGothicExtraBold"/>
              <a:ea typeface="NanumGothicExtraBold"/>
              <a:cs typeface="NanumGothicExtraBold"/>
              <a:sym typeface="NanumGothicExtraBold"/>
            </a:endParaRPr>
          </a:p>
        </p:txBody>
      </p:sp>
      <p:sp>
        <p:nvSpPr>
          <p:cNvPr id="614" name="Google Shape;614;p50"/>
          <p:cNvSpPr txBox="1"/>
          <p:nvPr/>
        </p:nvSpPr>
        <p:spPr>
          <a:xfrm>
            <a:off x="792886" y="2343475"/>
            <a:ext cx="2209500" cy="851400"/>
          </a:xfrm>
          <a:prstGeom prst="rect">
            <a:avLst/>
          </a:prstGeom>
          <a:noFill/>
          <a:ln>
            <a:noFill/>
          </a:ln>
        </p:spPr>
        <p:txBody>
          <a:bodyPr spcFirstLastPara="1" wrap="square" lIns="91425" tIns="91425" rIns="91425" bIns="91425" anchor="t" anchorCtr="0">
            <a:noAutofit/>
          </a:bodyPr>
          <a:lstStyle/>
          <a:p>
            <a:pPr marL="285750" lvl="0" indent="-317500" algn="l" rtl="0">
              <a:lnSpc>
                <a:spcPct val="115000"/>
              </a:lnSpc>
              <a:spcBef>
                <a:spcPts val="0"/>
              </a:spcBef>
              <a:spcAft>
                <a:spcPts val="0"/>
              </a:spcAft>
              <a:buClr>
                <a:schemeClr val="lt2"/>
              </a:buClr>
              <a:buSzPts val="1400"/>
              <a:buFont typeface="Archivo"/>
              <a:buChar char="●"/>
            </a:pPr>
            <a:r>
              <a:rPr lang="en">
                <a:solidFill>
                  <a:schemeClr val="lt2"/>
                </a:solidFill>
                <a:latin typeface="Archivo"/>
                <a:ea typeface="Archivo"/>
                <a:cs typeface="Archivo"/>
                <a:sym typeface="Archivo"/>
              </a:rPr>
              <a:t>Mercury is small</a:t>
            </a:r>
            <a:endParaRPr>
              <a:solidFill>
                <a:schemeClr val="lt2"/>
              </a:solidFill>
              <a:latin typeface="Archivo"/>
              <a:ea typeface="Archivo"/>
              <a:cs typeface="Archivo"/>
              <a:sym typeface="Archivo"/>
            </a:endParaRPr>
          </a:p>
          <a:p>
            <a:pPr marL="285750" lvl="0" indent="-317500" algn="l" rtl="0">
              <a:lnSpc>
                <a:spcPct val="115000"/>
              </a:lnSpc>
              <a:spcBef>
                <a:spcPts val="0"/>
              </a:spcBef>
              <a:spcAft>
                <a:spcPts val="0"/>
              </a:spcAft>
              <a:buClr>
                <a:schemeClr val="lt2"/>
              </a:buClr>
              <a:buSzPts val="1400"/>
              <a:buFont typeface="Archivo"/>
              <a:buChar char="●"/>
            </a:pPr>
            <a:r>
              <a:rPr lang="en">
                <a:solidFill>
                  <a:schemeClr val="lt2"/>
                </a:solidFill>
                <a:latin typeface="Archivo"/>
                <a:ea typeface="Archivo"/>
                <a:cs typeface="Archivo"/>
                <a:sym typeface="Archivo"/>
              </a:rPr>
              <a:t>Earth harbors life</a:t>
            </a:r>
            <a:endParaRPr>
              <a:solidFill>
                <a:schemeClr val="lt2"/>
              </a:solidFill>
              <a:latin typeface="Archivo"/>
              <a:ea typeface="Archivo"/>
              <a:cs typeface="Archivo"/>
              <a:sym typeface="Archivo"/>
            </a:endParaRPr>
          </a:p>
          <a:p>
            <a:pPr marL="285750" lvl="0" indent="-317500" algn="l" rtl="0">
              <a:lnSpc>
                <a:spcPct val="115000"/>
              </a:lnSpc>
              <a:spcBef>
                <a:spcPts val="0"/>
              </a:spcBef>
              <a:spcAft>
                <a:spcPts val="0"/>
              </a:spcAft>
              <a:buClr>
                <a:schemeClr val="lt2"/>
              </a:buClr>
              <a:buSzPts val="1400"/>
              <a:buFont typeface="Archivo"/>
              <a:buChar char="●"/>
            </a:pPr>
            <a:r>
              <a:rPr lang="en">
                <a:solidFill>
                  <a:schemeClr val="lt2"/>
                </a:solidFill>
                <a:latin typeface="Archivo"/>
                <a:ea typeface="Archivo"/>
                <a:cs typeface="Archivo"/>
                <a:sym typeface="Archivo"/>
              </a:rPr>
              <a:t>Jupiter is quite big</a:t>
            </a:r>
            <a:endParaRPr>
              <a:solidFill>
                <a:schemeClr val="lt2"/>
              </a:solidFill>
              <a:latin typeface="Archivo"/>
              <a:ea typeface="Archivo"/>
              <a:cs typeface="Archivo"/>
              <a:sym typeface="Archivo"/>
            </a:endParaRPr>
          </a:p>
        </p:txBody>
      </p:sp>
      <p:cxnSp>
        <p:nvCxnSpPr>
          <p:cNvPr id="615" name="Google Shape;615;p50"/>
          <p:cNvCxnSpPr>
            <a:stCxn id="611" idx="2"/>
            <a:endCxn id="612" idx="0"/>
          </p:cNvCxnSpPr>
          <p:nvPr/>
        </p:nvCxnSpPr>
        <p:spPr>
          <a:xfrm rot="5400000">
            <a:off x="2336438" y="1205425"/>
            <a:ext cx="276900" cy="1154100"/>
          </a:xfrm>
          <a:prstGeom prst="bentConnector3">
            <a:avLst>
              <a:gd name="adj1" fmla="val 49973"/>
            </a:avLst>
          </a:prstGeom>
          <a:noFill/>
          <a:ln w="19050" cap="flat" cmpd="sng">
            <a:solidFill>
              <a:schemeClr val="dk1"/>
            </a:solidFill>
            <a:prstDash val="solid"/>
            <a:round/>
            <a:headEnd type="none" w="med" len="med"/>
            <a:tailEnd type="none" w="med" len="med"/>
          </a:ln>
        </p:spPr>
      </p:cxnSp>
      <p:cxnSp>
        <p:nvCxnSpPr>
          <p:cNvPr id="616" name="Google Shape;616;p50"/>
          <p:cNvCxnSpPr>
            <a:stCxn id="611" idx="2"/>
            <a:endCxn id="613" idx="0"/>
          </p:cNvCxnSpPr>
          <p:nvPr/>
        </p:nvCxnSpPr>
        <p:spPr>
          <a:xfrm rot="-5400000" flipH="1">
            <a:off x="3589388" y="1106575"/>
            <a:ext cx="276900" cy="1351800"/>
          </a:xfrm>
          <a:prstGeom prst="bentConnector3">
            <a:avLst>
              <a:gd name="adj1" fmla="val 49973"/>
            </a:avLst>
          </a:prstGeom>
          <a:noFill/>
          <a:ln w="19050" cap="flat" cmpd="sng">
            <a:solidFill>
              <a:schemeClr val="dk1"/>
            </a:solidFill>
            <a:prstDash val="solid"/>
            <a:round/>
            <a:headEnd type="none" w="med" len="med"/>
            <a:tailEnd type="none" w="med" len="med"/>
          </a:ln>
        </p:spPr>
      </p:cxnSp>
      <p:sp>
        <p:nvSpPr>
          <p:cNvPr id="617" name="Google Shape;617;p50"/>
          <p:cNvSpPr txBox="1"/>
          <p:nvPr/>
        </p:nvSpPr>
        <p:spPr>
          <a:xfrm>
            <a:off x="5845215" y="2298075"/>
            <a:ext cx="25059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Our framework</a:t>
            </a:r>
            <a:endParaRPr sz="2000">
              <a:solidFill>
                <a:schemeClr val="dk1"/>
              </a:solidFill>
              <a:latin typeface="NanumGothicExtraBold"/>
              <a:ea typeface="NanumGothicExtraBold"/>
              <a:cs typeface="NanumGothicExtraBold"/>
              <a:sym typeface="NanumGothicExtraBold"/>
            </a:endParaRPr>
          </a:p>
        </p:txBody>
      </p:sp>
      <p:sp>
        <p:nvSpPr>
          <p:cNvPr id="618" name="Google Shape;618;p50"/>
          <p:cNvSpPr txBox="1"/>
          <p:nvPr/>
        </p:nvSpPr>
        <p:spPr>
          <a:xfrm>
            <a:off x="5845213" y="2816250"/>
            <a:ext cx="2505900" cy="1183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Venus has a beautiful name and is the second planet from the Sun. It’s hot and has a poisonous atmosphere</a:t>
            </a:r>
            <a:endParaRPr>
              <a:solidFill>
                <a:schemeClr val="lt2"/>
              </a:solidFill>
              <a:latin typeface="Archivo"/>
              <a:ea typeface="Archivo"/>
              <a:cs typeface="Archivo"/>
              <a:sym typeface="Archivo"/>
            </a:endParaRPr>
          </a:p>
        </p:txBody>
      </p:sp>
      <p:sp>
        <p:nvSpPr>
          <p:cNvPr id="619" name="Google Shape;619;p50"/>
          <p:cNvSpPr txBox="1"/>
          <p:nvPr/>
        </p:nvSpPr>
        <p:spPr>
          <a:xfrm>
            <a:off x="3498760" y="2343475"/>
            <a:ext cx="1809900" cy="39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NanumGothicExtraBold"/>
                <a:ea typeface="NanumGothicExtraBold"/>
                <a:cs typeface="NanumGothicExtraBold"/>
                <a:sym typeface="NanumGothicExtraBold"/>
              </a:rPr>
              <a:t>Theory 1</a:t>
            </a:r>
            <a:endParaRPr sz="1600">
              <a:solidFill>
                <a:schemeClr val="dk1"/>
              </a:solidFill>
              <a:latin typeface="NanumGothicExtraBold"/>
              <a:ea typeface="NanumGothicExtraBold"/>
              <a:cs typeface="NanumGothicExtraBold"/>
              <a:sym typeface="NanumGothicExtraBold"/>
            </a:endParaRPr>
          </a:p>
        </p:txBody>
      </p:sp>
      <p:sp>
        <p:nvSpPr>
          <p:cNvPr id="620" name="Google Shape;620;p50"/>
          <p:cNvSpPr txBox="1"/>
          <p:nvPr/>
        </p:nvSpPr>
        <p:spPr>
          <a:xfrm>
            <a:off x="3141948" y="2728355"/>
            <a:ext cx="2450400" cy="696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lt2"/>
                </a:solidFill>
                <a:latin typeface="Archivo"/>
                <a:ea typeface="Archivo"/>
                <a:cs typeface="Archivo"/>
                <a:sym typeface="Archivo"/>
              </a:rPr>
              <a:t>Saturn is a gas giant and has rings. It’s composed mostly of hydrogen and helium</a:t>
            </a:r>
            <a:endParaRPr>
              <a:solidFill>
                <a:schemeClr val="lt2"/>
              </a:solidFill>
              <a:latin typeface="Archivo"/>
              <a:ea typeface="Archivo"/>
              <a:cs typeface="Archivo"/>
              <a:sym typeface="Archivo"/>
            </a:endParaRPr>
          </a:p>
        </p:txBody>
      </p:sp>
      <p:sp>
        <p:nvSpPr>
          <p:cNvPr id="621" name="Google Shape;621;p50"/>
          <p:cNvSpPr txBox="1"/>
          <p:nvPr/>
        </p:nvSpPr>
        <p:spPr>
          <a:xfrm>
            <a:off x="3498710" y="3527388"/>
            <a:ext cx="1809900" cy="39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NanumGothicExtraBold"/>
                <a:ea typeface="NanumGothicExtraBold"/>
                <a:cs typeface="NanumGothicExtraBold"/>
                <a:sym typeface="NanumGothicExtraBold"/>
              </a:rPr>
              <a:t>Theory 2</a:t>
            </a:r>
            <a:endParaRPr sz="1600">
              <a:solidFill>
                <a:schemeClr val="dk1"/>
              </a:solidFill>
              <a:latin typeface="NanumGothicExtraBold"/>
              <a:ea typeface="NanumGothicExtraBold"/>
              <a:cs typeface="NanumGothicExtraBold"/>
              <a:sym typeface="NanumGothicExtraBold"/>
            </a:endParaRPr>
          </a:p>
        </p:txBody>
      </p:sp>
      <p:sp>
        <p:nvSpPr>
          <p:cNvPr id="622" name="Google Shape;622;p50"/>
          <p:cNvSpPr txBox="1"/>
          <p:nvPr/>
        </p:nvSpPr>
        <p:spPr>
          <a:xfrm>
            <a:off x="3215260" y="3912271"/>
            <a:ext cx="2376900" cy="696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lt2"/>
                </a:solidFill>
                <a:latin typeface="Archivo"/>
                <a:ea typeface="Archivo"/>
                <a:cs typeface="Archivo"/>
                <a:sym typeface="Archivo"/>
              </a:rPr>
              <a:t>Neptune is the farthest planet from the Sun and is an ice giant</a:t>
            </a:r>
            <a:endParaRPr>
              <a:solidFill>
                <a:schemeClr val="lt2"/>
              </a:solidFill>
              <a:latin typeface="Archivo"/>
              <a:ea typeface="Archivo"/>
              <a:cs typeface="Archivo"/>
              <a:sym typeface="Archivo"/>
            </a:endParaRPr>
          </a:p>
        </p:txBody>
      </p:sp>
      <p:grpSp>
        <p:nvGrpSpPr>
          <p:cNvPr id="623" name="Google Shape;623;p50"/>
          <p:cNvGrpSpPr/>
          <p:nvPr/>
        </p:nvGrpSpPr>
        <p:grpSpPr>
          <a:xfrm>
            <a:off x="5549988" y="2132635"/>
            <a:ext cx="156600" cy="2371733"/>
            <a:chOff x="5797375" y="1379625"/>
            <a:chExt cx="156600" cy="3268200"/>
          </a:xfrm>
        </p:grpSpPr>
        <p:cxnSp>
          <p:nvCxnSpPr>
            <p:cNvPr id="624" name="Google Shape;624;p50"/>
            <p:cNvCxnSpPr/>
            <p:nvPr/>
          </p:nvCxnSpPr>
          <p:spPr>
            <a:xfrm>
              <a:off x="5940475" y="1379625"/>
              <a:ext cx="13500" cy="3268200"/>
            </a:xfrm>
            <a:prstGeom prst="straightConnector1">
              <a:avLst/>
            </a:prstGeom>
            <a:noFill/>
            <a:ln w="19050" cap="flat" cmpd="sng">
              <a:solidFill>
                <a:schemeClr val="dk1"/>
              </a:solidFill>
              <a:prstDash val="solid"/>
              <a:round/>
              <a:headEnd type="none" w="med" len="med"/>
              <a:tailEnd type="none" w="med" len="med"/>
            </a:ln>
          </p:spPr>
        </p:cxnSp>
        <p:cxnSp>
          <p:nvCxnSpPr>
            <p:cNvPr id="625" name="Google Shape;625;p50"/>
            <p:cNvCxnSpPr/>
            <p:nvPr/>
          </p:nvCxnSpPr>
          <p:spPr>
            <a:xfrm>
              <a:off x="5797375" y="1379625"/>
              <a:ext cx="147300" cy="0"/>
            </a:xfrm>
            <a:prstGeom prst="straightConnector1">
              <a:avLst/>
            </a:prstGeom>
            <a:noFill/>
            <a:ln w="19050" cap="flat" cmpd="sng">
              <a:solidFill>
                <a:schemeClr val="dk1"/>
              </a:solidFill>
              <a:prstDash val="solid"/>
              <a:round/>
              <a:headEnd type="none" w="med" len="med"/>
              <a:tailEnd type="none" w="med" len="med"/>
            </a:ln>
          </p:spPr>
        </p:cxnSp>
        <p:cxnSp>
          <p:nvCxnSpPr>
            <p:cNvPr id="626" name="Google Shape;626;p50"/>
            <p:cNvCxnSpPr/>
            <p:nvPr/>
          </p:nvCxnSpPr>
          <p:spPr>
            <a:xfrm>
              <a:off x="5804072" y="4647825"/>
              <a:ext cx="147300" cy="0"/>
            </a:xfrm>
            <a:prstGeom prst="straightConnector1">
              <a:avLst/>
            </a:prstGeom>
            <a:noFill/>
            <a:ln w="19050" cap="flat" cmpd="sng">
              <a:solidFill>
                <a:schemeClr val="dk1"/>
              </a:solidFill>
              <a:prstDash val="solid"/>
              <a:round/>
              <a:headEnd type="none" w="med" len="med"/>
              <a:tailEnd type="none" w="med" len="med"/>
            </a:ln>
          </p:spPr>
        </p:cxnSp>
      </p:grpSp>
      <p:grpSp>
        <p:nvGrpSpPr>
          <p:cNvPr id="627" name="Google Shape;627;p50"/>
          <p:cNvGrpSpPr/>
          <p:nvPr/>
        </p:nvGrpSpPr>
        <p:grpSpPr>
          <a:xfrm flipH="1">
            <a:off x="1021881" y="3584401"/>
            <a:ext cx="1279949" cy="967171"/>
            <a:chOff x="4131950" y="3789025"/>
            <a:chExt cx="961500" cy="726650"/>
          </a:xfrm>
        </p:grpSpPr>
        <p:sp>
          <p:nvSpPr>
            <p:cNvPr id="628" name="Google Shape;628;p50"/>
            <p:cNvSpPr/>
            <p:nvPr/>
          </p:nvSpPr>
          <p:spPr>
            <a:xfrm>
              <a:off x="4482175" y="3789025"/>
              <a:ext cx="611275" cy="611325"/>
            </a:xfrm>
            <a:custGeom>
              <a:avLst/>
              <a:gdLst/>
              <a:ahLst/>
              <a:cxnLst/>
              <a:rect l="l" t="t" r="r" b="b"/>
              <a:pathLst>
                <a:path w="24451" h="24453" extrusionOk="0">
                  <a:moveTo>
                    <a:pt x="10481" y="10481"/>
                  </a:moveTo>
                  <a:cubicBezTo>
                    <a:pt x="11090" y="9871"/>
                    <a:pt x="12076" y="9871"/>
                    <a:pt x="12684" y="10481"/>
                  </a:cubicBezTo>
                  <a:lnTo>
                    <a:pt x="14267" y="12064"/>
                  </a:lnTo>
                  <a:cubicBezTo>
                    <a:pt x="14576" y="12122"/>
                    <a:pt x="14859" y="12272"/>
                    <a:pt x="15080" y="12493"/>
                  </a:cubicBezTo>
                  <a:lnTo>
                    <a:pt x="23843" y="21255"/>
                  </a:lnTo>
                  <a:cubicBezTo>
                    <a:pt x="24451" y="21864"/>
                    <a:pt x="24451" y="22852"/>
                    <a:pt x="23843" y="23460"/>
                  </a:cubicBezTo>
                  <a:lnTo>
                    <a:pt x="23459" y="23843"/>
                  </a:lnTo>
                  <a:cubicBezTo>
                    <a:pt x="22850" y="24452"/>
                    <a:pt x="21864" y="24452"/>
                    <a:pt x="21256" y="23843"/>
                  </a:cubicBezTo>
                  <a:lnTo>
                    <a:pt x="12493" y="15081"/>
                  </a:lnTo>
                  <a:cubicBezTo>
                    <a:pt x="12272" y="14859"/>
                    <a:pt x="12122" y="14577"/>
                    <a:pt x="12064" y="14268"/>
                  </a:cubicBezTo>
                  <a:lnTo>
                    <a:pt x="10481" y="12685"/>
                  </a:lnTo>
                  <a:cubicBezTo>
                    <a:pt x="9872" y="12077"/>
                    <a:pt x="9872" y="11089"/>
                    <a:pt x="10481" y="10481"/>
                  </a:cubicBezTo>
                  <a:close/>
                  <a:moveTo>
                    <a:pt x="9878" y="665"/>
                  </a:moveTo>
                  <a:lnTo>
                    <a:pt x="665" y="9877"/>
                  </a:lnTo>
                  <a:cubicBezTo>
                    <a:pt x="1" y="10542"/>
                    <a:pt x="1" y="11619"/>
                    <a:pt x="665" y="12285"/>
                  </a:cubicBezTo>
                  <a:lnTo>
                    <a:pt x="3468" y="15087"/>
                  </a:lnTo>
                  <a:cubicBezTo>
                    <a:pt x="4132" y="15752"/>
                    <a:pt x="5211" y="15752"/>
                    <a:pt x="5875" y="15087"/>
                  </a:cubicBezTo>
                  <a:lnTo>
                    <a:pt x="10481" y="10481"/>
                  </a:lnTo>
                  <a:lnTo>
                    <a:pt x="15086" y="5875"/>
                  </a:lnTo>
                  <a:cubicBezTo>
                    <a:pt x="15752" y="5210"/>
                    <a:pt x="15752" y="4132"/>
                    <a:pt x="15086" y="3467"/>
                  </a:cubicBezTo>
                  <a:lnTo>
                    <a:pt x="12284" y="665"/>
                  </a:lnTo>
                  <a:cubicBezTo>
                    <a:pt x="11619" y="0"/>
                    <a:pt x="10542" y="0"/>
                    <a:pt x="9878" y="6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0"/>
            <p:cNvSpPr/>
            <p:nvPr/>
          </p:nvSpPr>
          <p:spPr>
            <a:xfrm>
              <a:off x="4538450" y="3946525"/>
              <a:ext cx="539475" cy="419650"/>
            </a:xfrm>
            <a:custGeom>
              <a:avLst/>
              <a:gdLst/>
              <a:ahLst/>
              <a:cxnLst/>
              <a:rect l="l" t="t" r="r" b="b"/>
              <a:pathLst>
                <a:path w="21579" h="16786" extrusionOk="0">
                  <a:moveTo>
                    <a:pt x="9557" y="1"/>
                  </a:moveTo>
                  <a:lnTo>
                    <a:pt x="10856" y="1554"/>
                  </a:lnTo>
                  <a:lnTo>
                    <a:pt x="11110" y="1300"/>
                  </a:lnTo>
                  <a:lnTo>
                    <a:pt x="9557" y="1"/>
                  </a:lnTo>
                  <a:close/>
                  <a:moveTo>
                    <a:pt x="322" y="1670"/>
                  </a:moveTo>
                  <a:lnTo>
                    <a:pt x="0" y="1991"/>
                  </a:lnTo>
                  <a:lnTo>
                    <a:pt x="1973" y="3643"/>
                  </a:lnTo>
                  <a:lnTo>
                    <a:pt x="322" y="1670"/>
                  </a:lnTo>
                  <a:close/>
                  <a:moveTo>
                    <a:pt x="12566" y="7557"/>
                  </a:moveTo>
                  <a:lnTo>
                    <a:pt x="10684" y="9222"/>
                  </a:lnTo>
                  <a:lnTo>
                    <a:pt x="10902" y="9440"/>
                  </a:lnTo>
                  <a:lnTo>
                    <a:pt x="12566" y="7557"/>
                  </a:lnTo>
                  <a:close/>
                  <a:moveTo>
                    <a:pt x="14674" y="8723"/>
                  </a:moveTo>
                  <a:lnTo>
                    <a:pt x="14674" y="8723"/>
                  </a:lnTo>
                  <a:cubicBezTo>
                    <a:pt x="15295" y="9391"/>
                    <a:pt x="15921" y="10050"/>
                    <a:pt x="16554" y="10701"/>
                  </a:cubicBezTo>
                  <a:lnTo>
                    <a:pt x="18468" y="12644"/>
                  </a:lnTo>
                  <a:lnTo>
                    <a:pt x="20411" y="14558"/>
                  </a:lnTo>
                  <a:lnTo>
                    <a:pt x="20902" y="15031"/>
                  </a:lnTo>
                  <a:cubicBezTo>
                    <a:pt x="21070" y="15190"/>
                    <a:pt x="21231" y="15338"/>
                    <a:pt x="21319" y="15541"/>
                  </a:cubicBezTo>
                  <a:cubicBezTo>
                    <a:pt x="21510" y="15937"/>
                    <a:pt x="21435" y="16455"/>
                    <a:pt x="21117" y="16786"/>
                  </a:cubicBezTo>
                  <a:cubicBezTo>
                    <a:pt x="21455" y="16477"/>
                    <a:pt x="21578" y="15948"/>
                    <a:pt x="21399" y="15507"/>
                  </a:cubicBezTo>
                  <a:cubicBezTo>
                    <a:pt x="21316" y="15282"/>
                    <a:pt x="21138" y="15110"/>
                    <a:pt x="20982" y="14951"/>
                  </a:cubicBezTo>
                  <a:lnTo>
                    <a:pt x="20509" y="14460"/>
                  </a:lnTo>
                  <a:lnTo>
                    <a:pt x="18595" y="12518"/>
                  </a:lnTo>
                  <a:lnTo>
                    <a:pt x="16652" y="10603"/>
                  </a:lnTo>
                  <a:cubicBezTo>
                    <a:pt x="16001" y="9970"/>
                    <a:pt x="15342" y="9343"/>
                    <a:pt x="14674" y="8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0"/>
            <p:cNvSpPr/>
            <p:nvPr/>
          </p:nvSpPr>
          <p:spPr>
            <a:xfrm>
              <a:off x="4491150" y="3801525"/>
              <a:ext cx="398900" cy="395350"/>
            </a:xfrm>
            <a:custGeom>
              <a:avLst/>
              <a:gdLst/>
              <a:ahLst/>
              <a:cxnLst/>
              <a:rect l="l" t="t" r="r" b="b"/>
              <a:pathLst>
                <a:path w="15956" h="15814" extrusionOk="0">
                  <a:moveTo>
                    <a:pt x="11940" y="8164"/>
                  </a:moveTo>
                  <a:lnTo>
                    <a:pt x="12933" y="9517"/>
                  </a:lnTo>
                  <a:lnTo>
                    <a:pt x="9657" y="12794"/>
                  </a:lnTo>
                  <a:lnTo>
                    <a:pt x="8304" y="11800"/>
                  </a:lnTo>
                  <a:close/>
                  <a:moveTo>
                    <a:pt x="14059" y="10450"/>
                  </a:moveTo>
                  <a:lnTo>
                    <a:pt x="10591" y="13918"/>
                  </a:lnTo>
                  <a:cubicBezTo>
                    <a:pt x="10238" y="14271"/>
                    <a:pt x="10238" y="14842"/>
                    <a:pt x="10591" y="15195"/>
                  </a:cubicBezTo>
                  <a:lnTo>
                    <a:pt x="10857" y="15462"/>
                  </a:lnTo>
                  <a:cubicBezTo>
                    <a:pt x="11210" y="15814"/>
                    <a:pt x="11782" y="15814"/>
                    <a:pt x="12135" y="15462"/>
                  </a:cubicBezTo>
                  <a:lnTo>
                    <a:pt x="15602" y="11993"/>
                  </a:lnTo>
                  <a:cubicBezTo>
                    <a:pt x="15955" y="11640"/>
                    <a:pt x="15955" y="11068"/>
                    <a:pt x="15602" y="10715"/>
                  </a:cubicBezTo>
                  <a:lnTo>
                    <a:pt x="15337" y="10450"/>
                  </a:lnTo>
                  <a:cubicBezTo>
                    <a:pt x="14984" y="10097"/>
                    <a:pt x="14412" y="10097"/>
                    <a:pt x="14059" y="10450"/>
                  </a:cubicBezTo>
                  <a:close/>
                  <a:moveTo>
                    <a:pt x="7663" y="382"/>
                  </a:moveTo>
                  <a:lnTo>
                    <a:pt x="7663" y="382"/>
                  </a:lnTo>
                  <a:cubicBezTo>
                    <a:pt x="7282" y="763"/>
                    <a:pt x="7282" y="1380"/>
                    <a:pt x="7663" y="1761"/>
                  </a:cubicBezTo>
                  <a:lnTo>
                    <a:pt x="13131" y="7231"/>
                  </a:lnTo>
                  <a:cubicBezTo>
                    <a:pt x="13512" y="7611"/>
                    <a:pt x="14131" y="7611"/>
                    <a:pt x="14512" y="7231"/>
                  </a:cubicBezTo>
                  <a:lnTo>
                    <a:pt x="14512" y="7231"/>
                  </a:lnTo>
                  <a:cubicBezTo>
                    <a:pt x="14892" y="6849"/>
                    <a:pt x="14892" y="6231"/>
                    <a:pt x="14512" y="5850"/>
                  </a:cubicBezTo>
                  <a:lnTo>
                    <a:pt x="9042" y="382"/>
                  </a:lnTo>
                  <a:cubicBezTo>
                    <a:pt x="8661" y="0"/>
                    <a:pt x="8044" y="0"/>
                    <a:pt x="7663" y="382"/>
                  </a:cubicBezTo>
                  <a:close/>
                  <a:moveTo>
                    <a:pt x="382" y="7662"/>
                  </a:moveTo>
                  <a:cubicBezTo>
                    <a:pt x="1" y="8044"/>
                    <a:pt x="1" y="8661"/>
                    <a:pt x="382" y="9042"/>
                  </a:cubicBezTo>
                  <a:lnTo>
                    <a:pt x="5850" y="14510"/>
                  </a:lnTo>
                  <a:cubicBezTo>
                    <a:pt x="6231" y="14891"/>
                    <a:pt x="6848" y="14890"/>
                    <a:pt x="7230" y="14510"/>
                  </a:cubicBezTo>
                  <a:cubicBezTo>
                    <a:pt x="7611" y="14129"/>
                    <a:pt x="7611" y="13512"/>
                    <a:pt x="7231" y="13130"/>
                  </a:cubicBezTo>
                  <a:lnTo>
                    <a:pt x="1762" y="7662"/>
                  </a:lnTo>
                  <a:cubicBezTo>
                    <a:pt x="1380" y="7281"/>
                    <a:pt x="763" y="7281"/>
                    <a:pt x="382" y="76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0"/>
            <p:cNvSpPr/>
            <p:nvPr/>
          </p:nvSpPr>
          <p:spPr>
            <a:xfrm>
              <a:off x="4131950" y="4305075"/>
              <a:ext cx="619500" cy="210600"/>
            </a:xfrm>
            <a:custGeom>
              <a:avLst/>
              <a:gdLst/>
              <a:ahLst/>
              <a:cxnLst/>
              <a:rect l="l" t="t" r="r" b="b"/>
              <a:pathLst>
                <a:path w="24780" h="8424" extrusionOk="0">
                  <a:moveTo>
                    <a:pt x="24048" y="5616"/>
                  </a:moveTo>
                  <a:lnTo>
                    <a:pt x="22727" y="5616"/>
                  </a:lnTo>
                  <a:lnTo>
                    <a:pt x="22727" y="3539"/>
                  </a:lnTo>
                  <a:cubicBezTo>
                    <a:pt x="22727" y="3135"/>
                    <a:pt x="22399" y="2807"/>
                    <a:pt x="21995" y="2807"/>
                  </a:cubicBezTo>
                  <a:lnTo>
                    <a:pt x="19447" y="2807"/>
                  </a:lnTo>
                  <a:lnTo>
                    <a:pt x="19447" y="732"/>
                  </a:lnTo>
                  <a:cubicBezTo>
                    <a:pt x="19447" y="329"/>
                    <a:pt x="19120" y="2"/>
                    <a:pt x="18717" y="2"/>
                  </a:cubicBezTo>
                  <a:lnTo>
                    <a:pt x="6063" y="2"/>
                  </a:lnTo>
                  <a:cubicBezTo>
                    <a:pt x="5659" y="1"/>
                    <a:pt x="5332" y="329"/>
                    <a:pt x="5332" y="732"/>
                  </a:cubicBezTo>
                  <a:lnTo>
                    <a:pt x="5332" y="2807"/>
                  </a:lnTo>
                  <a:lnTo>
                    <a:pt x="2783" y="2807"/>
                  </a:lnTo>
                  <a:cubicBezTo>
                    <a:pt x="2380" y="2807"/>
                    <a:pt x="2053" y="3135"/>
                    <a:pt x="2053" y="3539"/>
                  </a:cubicBezTo>
                  <a:lnTo>
                    <a:pt x="2053" y="5616"/>
                  </a:lnTo>
                  <a:lnTo>
                    <a:pt x="731" y="5616"/>
                  </a:lnTo>
                  <a:cubicBezTo>
                    <a:pt x="328" y="5616"/>
                    <a:pt x="0" y="5943"/>
                    <a:pt x="0" y="6347"/>
                  </a:cubicBezTo>
                  <a:lnTo>
                    <a:pt x="0" y="8424"/>
                  </a:lnTo>
                  <a:lnTo>
                    <a:pt x="24780" y="8424"/>
                  </a:lnTo>
                  <a:lnTo>
                    <a:pt x="24780" y="6347"/>
                  </a:lnTo>
                  <a:cubicBezTo>
                    <a:pt x="24780" y="5943"/>
                    <a:pt x="24452" y="5616"/>
                    <a:pt x="24048" y="5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0"/>
            <p:cNvSpPr/>
            <p:nvPr/>
          </p:nvSpPr>
          <p:spPr>
            <a:xfrm>
              <a:off x="4131950" y="4445450"/>
              <a:ext cx="619500" cy="70225"/>
            </a:xfrm>
            <a:custGeom>
              <a:avLst/>
              <a:gdLst/>
              <a:ahLst/>
              <a:cxnLst/>
              <a:rect l="l" t="t" r="r" b="b"/>
              <a:pathLst>
                <a:path w="24780" h="2809" extrusionOk="0">
                  <a:moveTo>
                    <a:pt x="24048" y="1"/>
                  </a:moveTo>
                  <a:lnTo>
                    <a:pt x="731" y="1"/>
                  </a:lnTo>
                  <a:cubicBezTo>
                    <a:pt x="328" y="1"/>
                    <a:pt x="0" y="328"/>
                    <a:pt x="0" y="732"/>
                  </a:cubicBezTo>
                  <a:lnTo>
                    <a:pt x="0" y="2809"/>
                  </a:lnTo>
                  <a:lnTo>
                    <a:pt x="24780" y="2809"/>
                  </a:lnTo>
                  <a:lnTo>
                    <a:pt x="24780" y="732"/>
                  </a:lnTo>
                  <a:cubicBezTo>
                    <a:pt x="24780" y="328"/>
                    <a:pt x="24452" y="1"/>
                    <a:pt x="24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0"/>
            <p:cNvSpPr/>
            <p:nvPr/>
          </p:nvSpPr>
          <p:spPr>
            <a:xfrm>
              <a:off x="4183275" y="4375275"/>
              <a:ext cx="516850" cy="70250"/>
            </a:xfrm>
            <a:custGeom>
              <a:avLst/>
              <a:gdLst/>
              <a:ahLst/>
              <a:cxnLst/>
              <a:rect l="l" t="t" r="r" b="b"/>
              <a:pathLst>
                <a:path w="20674" h="2810" extrusionOk="0">
                  <a:moveTo>
                    <a:pt x="19944" y="1"/>
                  </a:moveTo>
                  <a:lnTo>
                    <a:pt x="730" y="1"/>
                  </a:lnTo>
                  <a:cubicBezTo>
                    <a:pt x="327" y="1"/>
                    <a:pt x="0" y="329"/>
                    <a:pt x="0" y="732"/>
                  </a:cubicBezTo>
                  <a:lnTo>
                    <a:pt x="0" y="2809"/>
                  </a:lnTo>
                  <a:lnTo>
                    <a:pt x="20674" y="2809"/>
                  </a:lnTo>
                  <a:lnTo>
                    <a:pt x="20674" y="732"/>
                  </a:lnTo>
                  <a:cubicBezTo>
                    <a:pt x="20674" y="329"/>
                    <a:pt x="20347" y="1"/>
                    <a:pt x="19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0"/>
            <p:cNvSpPr/>
            <p:nvPr/>
          </p:nvSpPr>
          <p:spPr>
            <a:xfrm>
              <a:off x="4131950" y="4438675"/>
              <a:ext cx="142175" cy="13600"/>
            </a:xfrm>
            <a:custGeom>
              <a:avLst/>
              <a:gdLst/>
              <a:ahLst/>
              <a:cxnLst/>
              <a:rect l="l" t="t" r="r" b="b"/>
              <a:pathLst>
                <a:path w="5687" h="544" extrusionOk="0">
                  <a:moveTo>
                    <a:pt x="0" y="0"/>
                  </a:moveTo>
                  <a:lnTo>
                    <a:pt x="0" y="543"/>
                  </a:lnTo>
                  <a:lnTo>
                    <a:pt x="5686" y="27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0"/>
            <p:cNvSpPr/>
            <p:nvPr/>
          </p:nvSpPr>
          <p:spPr>
            <a:xfrm>
              <a:off x="4546000" y="4368500"/>
              <a:ext cx="171450" cy="13600"/>
            </a:xfrm>
            <a:custGeom>
              <a:avLst/>
              <a:gdLst/>
              <a:ahLst/>
              <a:cxnLst/>
              <a:rect l="l" t="t" r="r" b="b"/>
              <a:pathLst>
                <a:path w="6858" h="544" extrusionOk="0">
                  <a:moveTo>
                    <a:pt x="6857" y="0"/>
                  </a:moveTo>
                  <a:lnTo>
                    <a:pt x="1" y="272"/>
                  </a:lnTo>
                  <a:lnTo>
                    <a:pt x="6857" y="543"/>
                  </a:lnTo>
                  <a:lnTo>
                    <a:pt x="6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50"/>
          <p:cNvGrpSpPr/>
          <p:nvPr/>
        </p:nvGrpSpPr>
        <p:grpSpPr>
          <a:xfrm rot="-5964821">
            <a:off x="6809549" y="1015582"/>
            <a:ext cx="782201" cy="1316834"/>
            <a:chOff x="2223300" y="3873500"/>
            <a:chExt cx="299200" cy="503725"/>
          </a:xfrm>
        </p:grpSpPr>
        <p:sp>
          <p:nvSpPr>
            <p:cNvPr id="637" name="Google Shape;637;p50"/>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0"/>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0"/>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0"/>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0"/>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0"/>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0"/>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0"/>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8"/>
        <p:cNvGrpSpPr/>
        <p:nvPr/>
      </p:nvGrpSpPr>
      <p:grpSpPr>
        <a:xfrm>
          <a:off x="0" y="0"/>
          <a:ext cx="0" cy="0"/>
          <a:chOff x="0" y="0"/>
          <a:chExt cx="0" cy="0"/>
        </a:xfrm>
      </p:grpSpPr>
      <p:sp>
        <p:nvSpPr>
          <p:cNvPr id="649" name="Google Shape;649;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Schedule</a:t>
            </a:r>
            <a:endParaRPr/>
          </a:p>
        </p:txBody>
      </p:sp>
      <p:graphicFrame>
        <p:nvGraphicFramePr>
          <p:cNvPr id="650" name="Google Shape;650;p51"/>
          <p:cNvGraphicFramePr/>
          <p:nvPr/>
        </p:nvGraphicFramePr>
        <p:xfrm>
          <a:off x="952500" y="1118499"/>
          <a:ext cx="7239000" cy="3489550"/>
        </p:xfrm>
        <a:graphic>
          <a:graphicData uri="http://schemas.openxmlformats.org/drawingml/2006/table">
            <a:tbl>
              <a:tblPr>
                <a:noFill/>
                <a:tableStyleId>{5F7D49DE-4BB6-489C-AB9B-1268886CF15A}</a:tableStyleId>
              </a:tblPr>
              <a:tblGrid>
                <a:gridCol w="1206500">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206500">
                  <a:extLst>
                    <a:ext uri="{9D8B030D-6E8A-4147-A177-3AD203B41FA5}">
                      <a16:colId xmlns:a16="http://schemas.microsoft.com/office/drawing/2014/main" val="20002"/>
                    </a:ext>
                  </a:extLst>
                </a:gridCol>
                <a:gridCol w="1206500">
                  <a:extLst>
                    <a:ext uri="{9D8B030D-6E8A-4147-A177-3AD203B41FA5}">
                      <a16:colId xmlns:a16="http://schemas.microsoft.com/office/drawing/2014/main" val="20003"/>
                    </a:ext>
                  </a:extLst>
                </a:gridCol>
                <a:gridCol w="1206500">
                  <a:extLst>
                    <a:ext uri="{9D8B030D-6E8A-4147-A177-3AD203B41FA5}">
                      <a16:colId xmlns:a16="http://schemas.microsoft.com/office/drawing/2014/main" val="20004"/>
                    </a:ext>
                  </a:extLst>
                </a:gridCol>
                <a:gridCol w="1206500">
                  <a:extLst>
                    <a:ext uri="{9D8B030D-6E8A-4147-A177-3AD203B41FA5}">
                      <a16:colId xmlns:a16="http://schemas.microsoft.com/office/drawing/2014/main" val="20005"/>
                    </a:ext>
                  </a:extLst>
                </a:gridCol>
              </a:tblGrid>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12400">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Lato"/>
                        <a:ea typeface="Lato"/>
                        <a:cs typeface="Lato"/>
                        <a:sym typeface="Lato"/>
                      </a:endParaRPr>
                    </a:p>
                  </a:txBody>
                  <a:tcPr marL="91425" marR="91425" marT="91425" marB="91425">
                    <a:lnL w="9525" cap="flat" cmpd="sng">
                      <a:solidFill>
                        <a:srgbClr val="9E9E9E">
                          <a:alpha val="0"/>
                        </a:srgbClr>
                      </a:solidFill>
                      <a:prstDash val="dash"/>
                      <a:round/>
                      <a:headEnd type="none" w="sm" len="sm"/>
                      <a:tailEnd type="none" w="sm" len="sm"/>
                    </a:lnL>
                    <a:lnR w="9525" cap="flat" cmpd="sng">
                      <a:solidFill>
                        <a:srgbClr val="9E9E9E">
                          <a:alpha val="0"/>
                        </a:srgbClr>
                      </a:solidFill>
                      <a:prstDash val="dash"/>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475850">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Jan</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Feb</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Mar</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Apr</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May</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chemeClr val="lt2"/>
                          </a:solidFill>
                          <a:latin typeface="NanumGothicExtraBold"/>
                          <a:ea typeface="NanumGothicExtraBold"/>
                          <a:cs typeface="NanumGothicExtraBold"/>
                          <a:sym typeface="NanumGothicExtraBold"/>
                        </a:rPr>
                        <a:t>Jun</a:t>
                      </a:r>
                      <a:endParaRPr sz="1800">
                        <a:solidFill>
                          <a:schemeClr val="lt2"/>
                        </a:solidFill>
                        <a:latin typeface="NanumGothicExtraBold"/>
                        <a:ea typeface="NanumGothicExtraBold"/>
                        <a:cs typeface="NanumGothicExtraBold"/>
                        <a:sym typeface="NanumGothicExtra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444125">
                <a:tc>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Task</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gridSpan="2">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Description</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hMerge="1">
                  <a:txBody>
                    <a:bodyPr/>
                    <a:lstStyle/>
                    <a:p>
                      <a:endParaRPr lang="en-US"/>
                    </a:p>
                  </a:txBody>
                  <a:tcPr/>
                </a:tc>
                <a:tc gridSpan="2">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Date</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hMerge="1">
                  <a:txBody>
                    <a:bodyPr/>
                    <a:lstStyle/>
                    <a:p>
                      <a:endParaRPr lang="en-US"/>
                    </a:p>
                  </a:txBody>
                  <a:tcPr/>
                </a:tc>
                <a:tc>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Status</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444125">
                <a:tc>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Task 1</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Mars is actually a very cold place</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Jan 1 - Mar 15</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a:txBody>
                    <a:bodyPr/>
                    <a:lstStyle/>
                    <a:p>
                      <a:pPr marL="0" lvl="0" indent="0" algn="l" rtl="0">
                        <a:spcBef>
                          <a:spcPts val="0"/>
                        </a:spcBef>
                        <a:spcAft>
                          <a:spcPts val="0"/>
                        </a:spcAft>
                        <a:buNone/>
                      </a:pPr>
                      <a:r>
                        <a:rPr lang="en" sz="1200">
                          <a:solidFill>
                            <a:schemeClr val="accent3"/>
                          </a:solidFill>
                          <a:latin typeface="Archivo"/>
                          <a:ea typeface="Archivo"/>
                          <a:cs typeface="Archivo"/>
                          <a:sym typeface="Archivo"/>
                        </a:rPr>
                        <a:t>Completed</a:t>
                      </a:r>
                      <a:endParaRPr sz="1200">
                        <a:solidFill>
                          <a:schemeClr val="accent3"/>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444125">
                <a:tc>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Task 2</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Earth harbors lots of life</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Feb 1 - Apr 30</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a:txBody>
                    <a:bodyPr/>
                    <a:lstStyle/>
                    <a:p>
                      <a:pPr marL="0" lvl="0" indent="0" algn="l" rtl="0">
                        <a:spcBef>
                          <a:spcPts val="0"/>
                        </a:spcBef>
                        <a:spcAft>
                          <a:spcPts val="0"/>
                        </a:spcAft>
                        <a:buNone/>
                      </a:pPr>
                      <a:r>
                        <a:rPr lang="en" sz="1200">
                          <a:solidFill>
                            <a:schemeClr val="accent3"/>
                          </a:solidFill>
                          <a:latin typeface="Archivo"/>
                          <a:ea typeface="Archivo"/>
                          <a:cs typeface="Archivo"/>
                          <a:sym typeface="Archivo"/>
                        </a:rPr>
                        <a:t>In progress</a:t>
                      </a:r>
                      <a:endParaRPr sz="1200">
                        <a:solidFill>
                          <a:schemeClr val="accent3"/>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r h="444125">
                <a:tc>
                  <a:txBody>
                    <a:bodyPr/>
                    <a:lstStyle/>
                    <a:p>
                      <a:pPr marL="0" lvl="0" indent="0" algn="l" rtl="0">
                        <a:spcBef>
                          <a:spcPts val="0"/>
                        </a:spcBef>
                        <a:spcAft>
                          <a:spcPts val="0"/>
                        </a:spcAft>
                        <a:buNone/>
                      </a:pPr>
                      <a:r>
                        <a:rPr lang="en" sz="1600">
                          <a:solidFill>
                            <a:schemeClr val="lt2"/>
                          </a:solidFill>
                          <a:latin typeface="Archivo"/>
                          <a:ea typeface="Archivo"/>
                          <a:cs typeface="Archivo"/>
                          <a:sym typeface="Archivo"/>
                        </a:rPr>
                        <a:t>Task 3</a:t>
                      </a:r>
                      <a:endParaRPr sz="16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Venus has a beautiful name</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gridSpan="2">
                  <a:txBody>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May 15 - Jun 30</a:t>
                      </a:r>
                      <a:endParaRPr sz="1200">
                        <a:solidFill>
                          <a:schemeClr val="lt2"/>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3"/>
                    </a:solidFill>
                  </a:tcPr>
                </a:tc>
                <a:tc hMerge="1">
                  <a:txBody>
                    <a:bodyPr/>
                    <a:lstStyle/>
                    <a:p>
                      <a:endParaRPr lang="en-US"/>
                    </a:p>
                  </a:txBody>
                  <a:tcPr/>
                </a:tc>
                <a:tc>
                  <a:txBody>
                    <a:bodyPr/>
                    <a:lstStyle/>
                    <a:p>
                      <a:pPr marL="0" lvl="0" indent="0" algn="l" rtl="0">
                        <a:spcBef>
                          <a:spcPts val="0"/>
                        </a:spcBef>
                        <a:spcAft>
                          <a:spcPts val="0"/>
                        </a:spcAft>
                        <a:buNone/>
                      </a:pPr>
                      <a:r>
                        <a:rPr lang="en" sz="1200" dirty="0">
                          <a:solidFill>
                            <a:schemeClr val="accent3"/>
                          </a:solidFill>
                          <a:latin typeface="Archivo"/>
                          <a:ea typeface="Archivo"/>
                          <a:cs typeface="Archivo"/>
                          <a:sym typeface="Archivo"/>
                        </a:rPr>
                        <a:t>Delayed</a:t>
                      </a:r>
                      <a:endParaRPr sz="1200" dirty="0">
                        <a:solidFill>
                          <a:schemeClr val="accent3"/>
                        </a:solidFill>
                        <a:latin typeface="Archivo"/>
                        <a:ea typeface="Archivo"/>
                        <a:cs typeface="Archivo"/>
                        <a:sym typeface="Ar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bl>
          </a:graphicData>
        </a:graphic>
      </p:graphicFrame>
      <p:grpSp>
        <p:nvGrpSpPr>
          <p:cNvPr id="651" name="Google Shape;651;p51"/>
          <p:cNvGrpSpPr/>
          <p:nvPr/>
        </p:nvGrpSpPr>
        <p:grpSpPr>
          <a:xfrm>
            <a:off x="952500" y="1263343"/>
            <a:ext cx="2962500" cy="236700"/>
            <a:chOff x="952500" y="1389970"/>
            <a:chExt cx="2962500" cy="236700"/>
          </a:xfrm>
        </p:grpSpPr>
        <p:sp>
          <p:nvSpPr>
            <p:cNvPr id="652" name="Google Shape;652;p51"/>
            <p:cNvSpPr/>
            <p:nvPr/>
          </p:nvSpPr>
          <p:spPr>
            <a:xfrm>
              <a:off x="952500" y="1389970"/>
              <a:ext cx="2962500" cy="2367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2"/>
                </a:solidFill>
                <a:latin typeface="Archivo"/>
                <a:ea typeface="Archivo"/>
                <a:cs typeface="Archivo"/>
                <a:sym typeface="Archivo"/>
              </a:endParaRPr>
            </a:p>
          </p:txBody>
        </p:sp>
        <p:sp>
          <p:nvSpPr>
            <p:cNvPr id="653" name="Google Shape;653;p51"/>
            <p:cNvSpPr/>
            <p:nvPr/>
          </p:nvSpPr>
          <p:spPr>
            <a:xfrm>
              <a:off x="952500" y="1389970"/>
              <a:ext cx="2488800" cy="236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Neptune is far away from Earth</a:t>
              </a:r>
              <a:endParaRPr sz="1200">
                <a:solidFill>
                  <a:schemeClr val="lt2"/>
                </a:solidFill>
                <a:latin typeface="Archivo"/>
                <a:ea typeface="Archivo"/>
                <a:cs typeface="Archivo"/>
                <a:sym typeface="Archivo"/>
              </a:endParaRPr>
            </a:p>
          </p:txBody>
        </p:sp>
      </p:grpSp>
      <p:sp>
        <p:nvSpPr>
          <p:cNvPr id="654" name="Google Shape;654;p51"/>
          <p:cNvSpPr/>
          <p:nvPr/>
        </p:nvSpPr>
        <p:spPr>
          <a:xfrm>
            <a:off x="952500" y="1070918"/>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lt2"/>
                </a:solidFill>
                <a:latin typeface="Archivo"/>
                <a:ea typeface="Archivo"/>
                <a:cs typeface="Archivo"/>
                <a:sym typeface="Archivo"/>
              </a:rPr>
              <a:t>Task 1</a:t>
            </a:r>
            <a:endParaRPr sz="1200" b="1">
              <a:solidFill>
                <a:schemeClr val="lt2"/>
              </a:solidFill>
              <a:latin typeface="Archivo"/>
              <a:ea typeface="Archivo"/>
              <a:cs typeface="Archivo"/>
              <a:sym typeface="Archivo"/>
            </a:endParaRPr>
          </a:p>
        </p:txBody>
      </p:sp>
      <p:grpSp>
        <p:nvGrpSpPr>
          <p:cNvPr id="655" name="Google Shape;655;p51"/>
          <p:cNvGrpSpPr/>
          <p:nvPr/>
        </p:nvGrpSpPr>
        <p:grpSpPr>
          <a:xfrm>
            <a:off x="2156893" y="1737346"/>
            <a:ext cx="3621656" cy="236700"/>
            <a:chOff x="952500" y="1389970"/>
            <a:chExt cx="2962500" cy="236700"/>
          </a:xfrm>
        </p:grpSpPr>
        <p:sp>
          <p:nvSpPr>
            <p:cNvPr id="656" name="Google Shape;656;p51"/>
            <p:cNvSpPr/>
            <p:nvPr/>
          </p:nvSpPr>
          <p:spPr>
            <a:xfrm>
              <a:off x="952500" y="1389970"/>
              <a:ext cx="2962500" cy="2367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2"/>
                </a:solidFill>
                <a:latin typeface="Archivo"/>
                <a:ea typeface="Archivo"/>
                <a:cs typeface="Archivo"/>
                <a:sym typeface="Archivo"/>
              </a:endParaRPr>
            </a:p>
          </p:txBody>
        </p:sp>
        <p:sp>
          <p:nvSpPr>
            <p:cNvPr id="657" name="Google Shape;657;p51"/>
            <p:cNvSpPr/>
            <p:nvPr/>
          </p:nvSpPr>
          <p:spPr>
            <a:xfrm>
              <a:off x="952504" y="1389970"/>
              <a:ext cx="1975500" cy="236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Mercury is a very small planet</a:t>
              </a:r>
              <a:endParaRPr sz="1200">
                <a:solidFill>
                  <a:schemeClr val="lt2"/>
                </a:solidFill>
                <a:latin typeface="Archivo"/>
                <a:ea typeface="Archivo"/>
                <a:cs typeface="Archivo"/>
                <a:sym typeface="Archivo"/>
              </a:endParaRPr>
            </a:p>
          </p:txBody>
        </p:sp>
      </p:grpSp>
      <p:sp>
        <p:nvSpPr>
          <p:cNvPr id="658" name="Google Shape;658;p51"/>
          <p:cNvSpPr/>
          <p:nvPr/>
        </p:nvSpPr>
        <p:spPr>
          <a:xfrm>
            <a:off x="2156899" y="1545044"/>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lt2"/>
                </a:solidFill>
                <a:latin typeface="Archivo"/>
                <a:ea typeface="Archivo"/>
                <a:cs typeface="Archivo"/>
                <a:sym typeface="Archivo"/>
              </a:rPr>
              <a:t>Task 2</a:t>
            </a:r>
            <a:endParaRPr sz="1200" b="1">
              <a:solidFill>
                <a:schemeClr val="lt2"/>
              </a:solidFill>
              <a:latin typeface="Archivo"/>
              <a:ea typeface="Archivo"/>
              <a:cs typeface="Archivo"/>
              <a:sym typeface="Archivo"/>
            </a:endParaRPr>
          </a:p>
        </p:txBody>
      </p:sp>
      <p:grpSp>
        <p:nvGrpSpPr>
          <p:cNvPr id="659" name="Google Shape;659;p51"/>
          <p:cNvGrpSpPr/>
          <p:nvPr/>
        </p:nvGrpSpPr>
        <p:grpSpPr>
          <a:xfrm>
            <a:off x="6335025" y="2116349"/>
            <a:ext cx="1857591" cy="236700"/>
            <a:chOff x="2395528" y="1389969"/>
            <a:chExt cx="1519502" cy="236700"/>
          </a:xfrm>
        </p:grpSpPr>
        <p:sp>
          <p:nvSpPr>
            <p:cNvPr id="660" name="Google Shape;660;p51"/>
            <p:cNvSpPr/>
            <p:nvPr/>
          </p:nvSpPr>
          <p:spPr>
            <a:xfrm>
              <a:off x="2395530" y="1389969"/>
              <a:ext cx="1519500" cy="2367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2"/>
                </a:solidFill>
                <a:latin typeface="Archivo"/>
                <a:ea typeface="Archivo"/>
                <a:cs typeface="Archivo"/>
                <a:sym typeface="Archivo"/>
              </a:endParaRPr>
            </a:p>
          </p:txBody>
        </p:sp>
        <p:sp>
          <p:nvSpPr>
            <p:cNvPr id="661" name="Google Shape;661;p51"/>
            <p:cNvSpPr/>
            <p:nvPr/>
          </p:nvSpPr>
          <p:spPr>
            <a:xfrm>
              <a:off x="2395528" y="1389969"/>
              <a:ext cx="1398300" cy="236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lt2"/>
                  </a:solidFill>
                  <a:latin typeface="Archivo"/>
                  <a:ea typeface="Archivo"/>
                  <a:cs typeface="Archivo"/>
                  <a:sym typeface="Archivo"/>
                </a:rPr>
                <a:t>Saturn is a gas giant</a:t>
              </a:r>
              <a:endParaRPr sz="1200">
                <a:solidFill>
                  <a:schemeClr val="lt2"/>
                </a:solidFill>
                <a:latin typeface="Archivo"/>
                <a:ea typeface="Archivo"/>
                <a:cs typeface="Archivo"/>
                <a:sym typeface="Archivo"/>
              </a:endParaRPr>
            </a:p>
          </p:txBody>
        </p:sp>
      </p:grpSp>
      <p:sp>
        <p:nvSpPr>
          <p:cNvPr id="662" name="Google Shape;662;p51"/>
          <p:cNvSpPr/>
          <p:nvPr/>
        </p:nvSpPr>
        <p:spPr>
          <a:xfrm>
            <a:off x="6323504" y="1923920"/>
            <a:ext cx="720000" cy="192300"/>
          </a:xfrm>
          <a:prstGeom prst="roundRect">
            <a:avLst>
              <a:gd name="adj" fmla="val 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lt2"/>
                </a:solidFill>
                <a:latin typeface="Archivo"/>
                <a:ea typeface="Archivo"/>
                <a:cs typeface="Archivo"/>
                <a:sym typeface="Archivo"/>
              </a:rPr>
              <a:t>Task 3</a:t>
            </a:r>
            <a:endParaRPr sz="1200" b="1">
              <a:solidFill>
                <a:schemeClr val="lt2"/>
              </a:solidFill>
              <a:latin typeface="Archivo"/>
              <a:ea typeface="Archivo"/>
              <a:cs typeface="Archivo"/>
              <a:sym typeface="Archiv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2"/>
          <p:cNvSpPr/>
          <p:nvPr/>
        </p:nvSpPr>
        <p:spPr>
          <a:xfrm>
            <a:off x="2445950" y="1239625"/>
            <a:ext cx="487800" cy="4878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2"/>
          <p:cNvSpPr/>
          <p:nvPr/>
        </p:nvSpPr>
        <p:spPr>
          <a:xfrm>
            <a:off x="2445950" y="2160875"/>
            <a:ext cx="487800" cy="4878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2"/>
          <p:cNvSpPr/>
          <p:nvPr/>
        </p:nvSpPr>
        <p:spPr>
          <a:xfrm>
            <a:off x="2445950" y="3082638"/>
            <a:ext cx="487800" cy="4878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2"/>
          <p:cNvSpPr/>
          <p:nvPr/>
        </p:nvSpPr>
        <p:spPr>
          <a:xfrm>
            <a:off x="2445950" y="4004413"/>
            <a:ext cx="487800" cy="4878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Methodology</a:t>
            </a:r>
            <a:endParaRPr/>
          </a:p>
        </p:txBody>
      </p:sp>
      <p:sp>
        <p:nvSpPr>
          <p:cNvPr id="672" name="Google Shape;672;p52"/>
          <p:cNvSpPr txBox="1"/>
          <p:nvPr/>
        </p:nvSpPr>
        <p:spPr>
          <a:xfrm>
            <a:off x="5050751" y="1125475"/>
            <a:ext cx="3332400" cy="716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200">
                <a:solidFill>
                  <a:schemeClr val="dk1"/>
                </a:solidFill>
                <a:latin typeface="Archivo"/>
                <a:ea typeface="Archivo"/>
                <a:cs typeface="Archivo"/>
                <a:sym typeface="Archivo"/>
              </a:rPr>
              <a:t>Mercury is the closest planet to the Sun and the smallest one in the Solar System—it’s only a bit larger than the Moon</a:t>
            </a:r>
            <a:endParaRPr sz="1200">
              <a:solidFill>
                <a:schemeClr val="dk1"/>
              </a:solidFill>
              <a:latin typeface="Archivo"/>
              <a:ea typeface="Archivo"/>
              <a:cs typeface="Archivo"/>
              <a:sym typeface="Archivo"/>
            </a:endParaRPr>
          </a:p>
        </p:txBody>
      </p:sp>
      <p:sp>
        <p:nvSpPr>
          <p:cNvPr id="673" name="Google Shape;673;p52"/>
          <p:cNvSpPr txBox="1"/>
          <p:nvPr/>
        </p:nvSpPr>
        <p:spPr>
          <a:xfrm>
            <a:off x="5046803" y="2056840"/>
            <a:ext cx="3332400" cy="706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200">
                <a:solidFill>
                  <a:schemeClr val="dk1"/>
                </a:solidFill>
                <a:latin typeface="Archivo"/>
                <a:ea typeface="Archivo"/>
                <a:cs typeface="Archivo"/>
                <a:sym typeface="Archivo"/>
              </a:rPr>
              <a:t>Venus has a beautiful name and is the second planet from the Sun. It’s terribly hot—even hotter than Mercury</a:t>
            </a:r>
            <a:endParaRPr sz="1200">
              <a:solidFill>
                <a:schemeClr val="dk1"/>
              </a:solidFill>
              <a:latin typeface="Archivo"/>
              <a:ea typeface="Archivo"/>
              <a:cs typeface="Archivo"/>
              <a:sym typeface="Archivo"/>
            </a:endParaRPr>
          </a:p>
        </p:txBody>
      </p:sp>
      <p:sp>
        <p:nvSpPr>
          <p:cNvPr id="674" name="Google Shape;674;p52"/>
          <p:cNvSpPr txBox="1"/>
          <p:nvPr/>
        </p:nvSpPr>
        <p:spPr>
          <a:xfrm>
            <a:off x="5046800" y="2975800"/>
            <a:ext cx="3332400" cy="699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200">
                <a:solidFill>
                  <a:schemeClr val="dk1"/>
                </a:solidFill>
                <a:latin typeface="Archivo"/>
                <a:ea typeface="Archivo"/>
                <a:cs typeface="Archivo"/>
                <a:sym typeface="Archivo"/>
              </a:rPr>
              <a:t>Despite being red, Mars is actually a cold planet. It’s full of iron oxide dust, which gives the planet its reddish cast</a:t>
            </a:r>
            <a:endParaRPr sz="1200">
              <a:solidFill>
                <a:schemeClr val="dk1"/>
              </a:solidFill>
              <a:latin typeface="Archivo"/>
              <a:ea typeface="Archivo"/>
              <a:cs typeface="Archivo"/>
              <a:sym typeface="Archivo"/>
            </a:endParaRPr>
          </a:p>
        </p:txBody>
      </p:sp>
      <p:sp>
        <p:nvSpPr>
          <p:cNvPr id="675" name="Google Shape;675;p52"/>
          <p:cNvSpPr txBox="1"/>
          <p:nvPr/>
        </p:nvSpPr>
        <p:spPr>
          <a:xfrm>
            <a:off x="5050751" y="3885225"/>
            <a:ext cx="3332400" cy="716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200">
                <a:solidFill>
                  <a:schemeClr val="dk1"/>
                </a:solidFill>
                <a:latin typeface="Archivo"/>
                <a:ea typeface="Archivo"/>
                <a:cs typeface="Archivo"/>
                <a:sym typeface="Archivo"/>
              </a:rPr>
              <a:t>Jupiter is a gas giant and the biggest planet in the Solar System. It’s also the fourth-brightest object in the night sky</a:t>
            </a:r>
            <a:endParaRPr sz="1200">
              <a:solidFill>
                <a:schemeClr val="dk1"/>
              </a:solidFill>
              <a:latin typeface="Archivo"/>
              <a:ea typeface="Archivo"/>
              <a:cs typeface="Archivo"/>
              <a:sym typeface="Archivo"/>
            </a:endParaRPr>
          </a:p>
        </p:txBody>
      </p:sp>
      <p:cxnSp>
        <p:nvCxnSpPr>
          <p:cNvPr id="676" name="Google Shape;676;p52"/>
          <p:cNvCxnSpPr>
            <a:stCxn id="677" idx="0"/>
            <a:endCxn id="667" idx="1"/>
          </p:cNvCxnSpPr>
          <p:nvPr/>
        </p:nvCxnSpPr>
        <p:spPr>
          <a:xfrm rot="-5400000">
            <a:off x="1552800" y="1341675"/>
            <a:ext cx="751200" cy="1035000"/>
          </a:xfrm>
          <a:prstGeom prst="bentConnector2">
            <a:avLst/>
          </a:prstGeom>
          <a:noFill/>
          <a:ln w="19050" cap="flat" cmpd="sng">
            <a:solidFill>
              <a:schemeClr val="dk1"/>
            </a:solidFill>
            <a:prstDash val="solid"/>
            <a:round/>
            <a:headEnd type="none" w="med" len="med"/>
            <a:tailEnd type="none" w="med" len="med"/>
          </a:ln>
        </p:spPr>
      </p:cxnSp>
      <p:cxnSp>
        <p:nvCxnSpPr>
          <p:cNvPr id="678" name="Google Shape;678;p52"/>
          <p:cNvCxnSpPr>
            <a:stCxn id="677" idx="2"/>
            <a:endCxn id="670" idx="1"/>
          </p:cNvCxnSpPr>
          <p:nvPr/>
        </p:nvCxnSpPr>
        <p:spPr>
          <a:xfrm rot="-5400000" flipH="1">
            <a:off x="1469100" y="3271575"/>
            <a:ext cx="918600" cy="1035000"/>
          </a:xfrm>
          <a:prstGeom prst="bentConnector2">
            <a:avLst/>
          </a:prstGeom>
          <a:noFill/>
          <a:ln w="19050" cap="flat" cmpd="sng">
            <a:solidFill>
              <a:schemeClr val="dk1"/>
            </a:solidFill>
            <a:prstDash val="solid"/>
            <a:round/>
            <a:headEnd type="none" w="med" len="med"/>
            <a:tailEnd type="none" w="med" len="med"/>
          </a:ln>
        </p:spPr>
      </p:cxnSp>
      <p:cxnSp>
        <p:nvCxnSpPr>
          <p:cNvPr id="679" name="Google Shape;679;p52"/>
          <p:cNvCxnSpPr>
            <a:stCxn id="677" idx="3"/>
            <a:endCxn id="668" idx="1"/>
          </p:cNvCxnSpPr>
          <p:nvPr/>
        </p:nvCxnSpPr>
        <p:spPr>
          <a:xfrm rot="10800000" flipH="1">
            <a:off x="2101800" y="2404875"/>
            <a:ext cx="344100" cy="377400"/>
          </a:xfrm>
          <a:prstGeom prst="bentConnector3">
            <a:avLst>
              <a:gd name="adj1" fmla="val 50007"/>
            </a:avLst>
          </a:prstGeom>
          <a:noFill/>
          <a:ln w="19050" cap="flat" cmpd="sng">
            <a:solidFill>
              <a:schemeClr val="dk1"/>
            </a:solidFill>
            <a:prstDash val="solid"/>
            <a:round/>
            <a:headEnd type="none" w="med" len="med"/>
            <a:tailEnd type="none" w="med" len="med"/>
          </a:ln>
        </p:spPr>
      </p:cxnSp>
      <p:cxnSp>
        <p:nvCxnSpPr>
          <p:cNvPr id="680" name="Google Shape;680;p52"/>
          <p:cNvCxnSpPr>
            <a:stCxn id="677" idx="3"/>
            <a:endCxn id="669" idx="1"/>
          </p:cNvCxnSpPr>
          <p:nvPr/>
        </p:nvCxnSpPr>
        <p:spPr>
          <a:xfrm>
            <a:off x="2101800" y="2782275"/>
            <a:ext cx="344100" cy="544200"/>
          </a:xfrm>
          <a:prstGeom prst="bentConnector3">
            <a:avLst>
              <a:gd name="adj1" fmla="val 50007"/>
            </a:avLst>
          </a:prstGeom>
          <a:noFill/>
          <a:ln w="19050" cap="flat" cmpd="sng">
            <a:solidFill>
              <a:schemeClr val="dk1"/>
            </a:solidFill>
            <a:prstDash val="solid"/>
            <a:round/>
            <a:headEnd type="none" w="med" len="med"/>
            <a:tailEnd type="none" w="med" len="med"/>
          </a:ln>
        </p:spPr>
      </p:cxnSp>
      <p:sp>
        <p:nvSpPr>
          <p:cNvPr id="681" name="Google Shape;681;p52"/>
          <p:cNvSpPr txBox="1"/>
          <p:nvPr/>
        </p:nvSpPr>
        <p:spPr>
          <a:xfrm>
            <a:off x="2983588" y="1204075"/>
            <a:ext cx="2163600" cy="558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b="1">
                <a:solidFill>
                  <a:schemeClr val="lt2"/>
                </a:solidFill>
                <a:latin typeface="Nanum Gothic"/>
                <a:ea typeface="Nanum Gothic"/>
                <a:cs typeface="Nanum Gothic"/>
                <a:sym typeface="Nanum Gothic"/>
              </a:rPr>
              <a:t>Type of data</a:t>
            </a:r>
            <a:endParaRPr sz="1800" b="1">
              <a:solidFill>
                <a:schemeClr val="lt2"/>
              </a:solidFill>
              <a:latin typeface="Nanum Gothic"/>
              <a:ea typeface="Nanum Gothic"/>
              <a:cs typeface="Nanum Gothic"/>
              <a:sym typeface="Nanum Gothic"/>
            </a:endParaRPr>
          </a:p>
        </p:txBody>
      </p:sp>
      <p:sp>
        <p:nvSpPr>
          <p:cNvPr id="682" name="Google Shape;682;p52"/>
          <p:cNvSpPr txBox="1"/>
          <p:nvPr/>
        </p:nvSpPr>
        <p:spPr>
          <a:xfrm>
            <a:off x="2983588" y="2139638"/>
            <a:ext cx="2163600" cy="558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b="1">
                <a:solidFill>
                  <a:schemeClr val="lt2"/>
                </a:solidFill>
                <a:latin typeface="Nanum Gothic"/>
                <a:ea typeface="Nanum Gothic"/>
                <a:cs typeface="Nanum Gothic"/>
                <a:sym typeface="Nanum Gothic"/>
              </a:rPr>
              <a:t>Motives</a:t>
            </a:r>
            <a:endParaRPr sz="1800" b="1">
              <a:solidFill>
                <a:schemeClr val="lt2"/>
              </a:solidFill>
              <a:latin typeface="Nanum Gothic"/>
              <a:ea typeface="Nanum Gothic"/>
              <a:cs typeface="Nanum Gothic"/>
              <a:sym typeface="Nanum Gothic"/>
            </a:endParaRPr>
          </a:p>
        </p:txBody>
      </p:sp>
      <p:sp>
        <p:nvSpPr>
          <p:cNvPr id="683" name="Google Shape;683;p52"/>
          <p:cNvSpPr txBox="1"/>
          <p:nvPr/>
        </p:nvSpPr>
        <p:spPr>
          <a:xfrm>
            <a:off x="2983588" y="3074988"/>
            <a:ext cx="2163600" cy="558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b="1">
                <a:solidFill>
                  <a:schemeClr val="lt2"/>
                </a:solidFill>
                <a:latin typeface="Nanum Gothic"/>
                <a:ea typeface="Nanum Gothic"/>
                <a:cs typeface="Nanum Gothic"/>
                <a:sym typeface="Nanum Gothic"/>
              </a:rPr>
              <a:t>Data collection</a:t>
            </a:r>
            <a:endParaRPr sz="1800" b="1">
              <a:solidFill>
                <a:schemeClr val="lt2"/>
              </a:solidFill>
              <a:latin typeface="Nanum Gothic"/>
              <a:ea typeface="Nanum Gothic"/>
              <a:cs typeface="Nanum Gothic"/>
              <a:sym typeface="Nanum Gothic"/>
            </a:endParaRPr>
          </a:p>
        </p:txBody>
      </p:sp>
      <p:sp>
        <p:nvSpPr>
          <p:cNvPr id="684" name="Google Shape;684;p52"/>
          <p:cNvSpPr txBox="1"/>
          <p:nvPr/>
        </p:nvSpPr>
        <p:spPr>
          <a:xfrm>
            <a:off x="2983588" y="3956838"/>
            <a:ext cx="2163600" cy="558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b="1">
                <a:solidFill>
                  <a:schemeClr val="lt2"/>
                </a:solidFill>
                <a:latin typeface="Nanum Gothic"/>
                <a:ea typeface="Nanum Gothic"/>
                <a:cs typeface="Nanum Gothic"/>
                <a:sym typeface="Nanum Gothic"/>
              </a:rPr>
              <a:t>Specific sampling</a:t>
            </a:r>
            <a:endParaRPr sz="1800" b="1">
              <a:solidFill>
                <a:schemeClr val="lt2"/>
              </a:solidFill>
              <a:latin typeface="Nanum Gothic"/>
              <a:ea typeface="Nanum Gothic"/>
              <a:cs typeface="Nanum Gothic"/>
              <a:sym typeface="Nanum Gothic"/>
            </a:endParaRPr>
          </a:p>
        </p:txBody>
      </p:sp>
      <p:sp>
        <p:nvSpPr>
          <p:cNvPr id="677" name="Google Shape;677;p52"/>
          <p:cNvSpPr/>
          <p:nvPr/>
        </p:nvSpPr>
        <p:spPr>
          <a:xfrm>
            <a:off x="720000" y="2234775"/>
            <a:ext cx="1381800" cy="1095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3"/>
                </a:solidFill>
                <a:latin typeface="Nanum Gothic"/>
                <a:ea typeface="Nanum Gothic"/>
                <a:cs typeface="Nanum Gothic"/>
                <a:sym typeface="Nanum Gothic"/>
              </a:rPr>
              <a:t>Mercury</a:t>
            </a:r>
            <a:endParaRPr b="1">
              <a:solidFill>
                <a:schemeClr val="accent3"/>
              </a:solidFill>
              <a:latin typeface="Nanum Gothic"/>
              <a:ea typeface="Nanum Gothic"/>
              <a:cs typeface="Nanum Gothic"/>
              <a:sym typeface="Nanum Gothic"/>
            </a:endParaRPr>
          </a:p>
        </p:txBody>
      </p:sp>
      <p:sp>
        <p:nvSpPr>
          <p:cNvPr id="685" name="Google Shape;685;p52"/>
          <p:cNvSpPr/>
          <p:nvPr/>
        </p:nvSpPr>
        <p:spPr>
          <a:xfrm>
            <a:off x="2558544" y="2269029"/>
            <a:ext cx="274308" cy="274307"/>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2"/>
          <p:cNvSpPr/>
          <p:nvPr/>
        </p:nvSpPr>
        <p:spPr>
          <a:xfrm>
            <a:off x="2537959" y="1346359"/>
            <a:ext cx="301736" cy="274332"/>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 name="Google Shape;687;p52"/>
          <p:cNvGrpSpPr/>
          <p:nvPr/>
        </p:nvGrpSpPr>
        <p:grpSpPr>
          <a:xfrm>
            <a:off x="2561200" y="4109744"/>
            <a:ext cx="274308" cy="274314"/>
            <a:chOff x="-40171725" y="2705875"/>
            <a:chExt cx="319000" cy="316650"/>
          </a:xfrm>
        </p:grpSpPr>
        <p:sp>
          <p:nvSpPr>
            <p:cNvPr id="688" name="Google Shape;688;p5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52"/>
          <p:cNvGrpSpPr/>
          <p:nvPr/>
        </p:nvGrpSpPr>
        <p:grpSpPr>
          <a:xfrm>
            <a:off x="2523268" y="3188662"/>
            <a:ext cx="344851" cy="274313"/>
            <a:chOff x="-41694200" y="2382950"/>
            <a:chExt cx="317425" cy="248900"/>
          </a:xfrm>
        </p:grpSpPr>
        <p:sp>
          <p:nvSpPr>
            <p:cNvPr id="691" name="Google Shape;691;p5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333" name="Google Shape;333;p35"/>
          <p:cNvSpPr txBox="1">
            <a:spLocks noGrp="1"/>
          </p:cNvSpPr>
          <p:nvPr>
            <p:ph type="body" idx="1"/>
          </p:nvPr>
        </p:nvSpPr>
        <p:spPr>
          <a:xfrm>
            <a:off x="720000" y="1168106"/>
            <a:ext cx="7704000" cy="39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334" name="Google Shape;334;p35"/>
          <p:cNvGraphicFramePr/>
          <p:nvPr/>
        </p:nvGraphicFramePr>
        <p:xfrm>
          <a:off x="720000" y="1700550"/>
          <a:ext cx="7704000" cy="2169150"/>
        </p:xfrm>
        <a:graphic>
          <a:graphicData uri="http://schemas.openxmlformats.org/drawingml/2006/table">
            <a:tbl>
              <a:tblPr>
                <a:noFill/>
                <a:tableStyleId>{5F7D49DE-4BB6-489C-AB9B-1268886CF15A}</a:tableStyleId>
              </a:tblPr>
              <a:tblGrid>
                <a:gridCol w="2534150">
                  <a:extLst>
                    <a:ext uri="{9D8B030D-6E8A-4147-A177-3AD203B41FA5}">
                      <a16:colId xmlns:a16="http://schemas.microsoft.com/office/drawing/2014/main" val="20000"/>
                    </a:ext>
                  </a:extLst>
                </a:gridCol>
                <a:gridCol w="5169850">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200" b="1">
                          <a:solidFill>
                            <a:schemeClr val="lt2"/>
                          </a:solidFill>
                          <a:uFill>
                            <a:noFill/>
                          </a:uFill>
                          <a:latin typeface="Archivo"/>
                          <a:ea typeface="Archivo"/>
                          <a:cs typeface="Archivo"/>
                          <a:sym typeface="Archivo"/>
                          <a:hlinkClick r:id="rId3" action="ppaction://hlinksldjump">
                            <a:extLst>
                              <a:ext uri="{A12FA001-AC4F-418D-AE19-62706E023703}">
                                <ahyp:hlinkClr xmlns:ahyp="http://schemas.microsoft.com/office/drawing/2018/hyperlinkcolor" val="tx"/>
                              </a:ext>
                            </a:extLst>
                          </a:hlinkClick>
                        </a:rPr>
                        <a:t>Fonts</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en" sz="1100">
                          <a:solidFill>
                            <a:schemeClr val="dk1"/>
                          </a:solidFill>
                          <a:latin typeface="Archivo"/>
                          <a:ea typeface="Archivo"/>
                          <a:cs typeface="Archivo"/>
                          <a:sym typeface="Archivo"/>
                        </a:rPr>
                        <a:t>To view this template correctly in PowerPoint, download and install the fonts we used</a:t>
                      </a:r>
                      <a:endParaRPr sz="110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200" b="1">
                          <a:solidFill>
                            <a:schemeClr val="lt2"/>
                          </a:solidFill>
                          <a:uFill>
                            <a:noFill/>
                          </a:uFill>
                          <a:latin typeface="Archivo"/>
                          <a:ea typeface="Archivo"/>
                          <a:cs typeface="Archivo"/>
                          <a:sym typeface="Archivo"/>
                          <a:hlinkClick r:id="rId4" action="ppaction://hlinksldjump">
                            <a:extLst>
                              <a:ext uri="{A12FA001-AC4F-418D-AE19-62706E023703}">
                                <ahyp:hlinkClr xmlns:ahyp="http://schemas.microsoft.com/office/drawing/2018/hyperlinkcolor" val="tx"/>
                              </a:ext>
                            </a:extLst>
                          </a:hlinkClick>
                        </a:rPr>
                        <a:t>Used</a:t>
                      </a:r>
                      <a:r>
                        <a:rPr lang="en" sz="1200" b="1">
                          <a:solidFill>
                            <a:schemeClr val="lt2"/>
                          </a:solidFill>
                          <a:latin typeface="Archivo"/>
                          <a:ea typeface="Archivo"/>
                          <a:cs typeface="Archivo"/>
                          <a:sym typeface="Archivo"/>
                        </a:rPr>
                        <a:t> and </a:t>
                      </a:r>
                      <a:r>
                        <a:rPr lang="en" sz="1200" b="1">
                          <a:solidFill>
                            <a:schemeClr val="lt2"/>
                          </a:solidFill>
                          <a:uFill>
                            <a:noFill/>
                          </a:uFill>
                          <a:latin typeface="Archivo"/>
                          <a:ea typeface="Archivo"/>
                          <a:cs typeface="Archivo"/>
                          <a:sym typeface="Archivo"/>
                          <a:hlinkClick r:id="rId5" action="ppaction://hlinksldjump">
                            <a:extLst>
                              <a:ext uri="{A12FA001-AC4F-418D-AE19-62706E023703}">
                                <ahyp:hlinkClr xmlns:ahyp="http://schemas.microsoft.com/office/drawing/2018/hyperlinkcolor" val="tx"/>
                              </a:ext>
                            </a:extLst>
                          </a:hlinkClick>
                        </a:rPr>
                        <a:t>alternative </a:t>
                      </a:r>
                      <a:r>
                        <a:rPr lang="en" sz="1200" b="1">
                          <a:solidFill>
                            <a:schemeClr val="lt2"/>
                          </a:solidFill>
                          <a:latin typeface="Archivo"/>
                          <a:ea typeface="Archivo"/>
                          <a:cs typeface="Archivo"/>
                          <a:sym typeface="Archivo"/>
                        </a:rPr>
                        <a:t>resources</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1600"/>
                        </a:spcAft>
                        <a:buNone/>
                      </a:pPr>
                      <a:r>
                        <a:rPr lang="en" sz="1100">
                          <a:solidFill>
                            <a:schemeClr val="dk1"/>
                          </a:solidFill>
                          <a:latin typeface="Archivo"/>
                          <a:ea typeface="Archivo"/>
                          <a:cs typeface="Archivo"/>
                          <a:sym typeface="Archivo"/>
                        </a:rPr>
                        <a:t>An assortment of graphic resources that are suitable for use in this presentation</a:t>
                      </a:r>
                      <a:endParaRPr sz="110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200" b="1">
                          <a:solidFill>
                            <a:schemeClr val="lt2"/>
                          </a:solidFill>
                          <a:uFill>
                            <a:noFill/>
                          </a:uFill>
                          <a:latin typeface="Archivo"/>
                          <a:ea typeface="Archivo"/>
                          <a:cs typeface="Archivo"/>
                          <a:sym typeface="Archivo"/>
                          <a:hlinkClick r:id="rId6" action="ppaction://hlinksldjump">
                            <a:extLst>
                              <a:ext uri="{A12FA001-AC4F-418D-AE19-62706E023703}">
                                <ahyp:hlinkClr xmlns:ahyp="http://schemas.microsoft.com/office/drawing/2018/hyperlinkcolor" val="tx"/>
                              </a:ext>
                            </a:extLst>
                          </a:hlinkClick>
                        </a:rPr>
                        <a:t>Thanks slide</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en" sz="1100">
                          <a:solidFill>
                            <a:schemeClr val="dk1"/>
                          </a:solidFill>
                          <a:latin typeface="Archivo"/>
                          <a:ea typeface="Archivo"/>
                          <a:cs typeface="Archivo"/>
                          <a:sym typeface="Archivo"/>
                        </a:rPr>
                        <a:t>You must keep it so that proper credits for our design are given</a:t>
                      </a:r>
                      <a:endParaRPr sz="110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200" b="1">
                          <a:solidFill>
                            <a:schemeClr val="lt2"/>
                          </a:solidFill>
                          <a:uFill>
                            <a:noFill/>
                          </a:uFill>
                          <a:latin typeface="Archivo"/>
                          <a:ea typeface="Archivo"/>
                          <a:cs typeface="Archivo"/>
                          <a:sym typeface="Archivo"/>
                          <a:hlinkClick r:id="rId3" action="ppaction://hlinksldjump">
                            <a:extLst>
                              <a:ext uri="{A12FA001-AC4F-418D-AE19-62706E023703}">
                                <ahyp:hlinkClr xmlns:ahyp="http://schemas.microsoft.com/office/drawing/2018/hyperlinkcolor" val="tx"/>
                              </a:ext>
                            </a:extLst>
                          </a:hlinkClick>
                        </a:rPr>
                        <a:t>Colors</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en" sz="1100">
                          <a:solidFill>
                            <a:schemeClr val="dk1"/>
                          </a:solidFill>
                          <a:latin typeface="Archivo"/>
                          <a:ea typeface="Archivo"/>
                          <a:cs typeface="Archivo"/>
                          <a:sym typeface="Archivo"/>
                        </a:rPr>
                        <a:t>All the colors used in this presentation</a:t>
                      </a:r>
                      <a:endParaRPr sz="110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200" b="1">
                          <a:solidFill>
                            <a:schemeClr val="lt2"/>
                          </a:solidFill>
                          <a:uFill>
                            <a:noFill/>
                          </a:uFill>
                          <a:latin typeface="Archivo"/>
                          <a:ea typeface="Archivo"/>
                          <a:cs typeface="Archivo"/>
                          <a:sym typeface="Archivo"/>
                          <a:hlinkClick r:id="rId7" action="ppaction://hlinksldjump">
                            <a:extLst>
                              <a:ext uri="{A12FA001-AC4F-418D-AE19-62706E023703}">
                                <ahyp:hlinkClr xmlns:ahyp="http://schemas.microsoft.com/office/drawing/2018/hyperlinkcolor" val="tx"/>
                              </a:ext>
                            </a:extLst>
                          </a:hlinkClick>
                        </a:rPr>
                        <a:t>Icons</a:t>
                      </a:r>
                      <a:r>
                        <a:rPr lang="en" sz="1200" b="1">
                          <a:solidFill>
                            <a:schemeClr val="lt2"/>
                          </a:solidFill>
                          <a:latin typeface="Archivo"/>
                          <a:ea typeface="Archivo"/>
                          <a:cs typeface="Archivo"/>
                          <a:sym typeface="Archivo"/>
                        </a:rPr>
                        <a:t> and </a:t>
                      </a:r>
                      <a:r>
                        <a:rPr lang="en" sz="1200" b="1">
                          <a:solidFill>
                            <a:schemeClr val="lt2"/>
                          </a:solidFill>
                          <a:uFill>
                            <a:noFill/>
                          </a:uFill>
                          <a:latin typeface="Archivo"/>
                          <a:ea typeface="Archivo"/>
                          <a:cs typeface="Archivo"/>
                          <a:sym typeface="Archivo"/>
                          <a:hlinkClick r:id="rId8" action="ppaction://hlinksldjump">
                            <a:extLst>
                              <a:ext uri="{A12FA001-AC4F-418D-AE19-62706E023703}">
                                <ahyp:hlinkClr xmlns:ahyp="http://schemas.microsoft.com/office/drawing/2018/hyperlinkcolor" val="tx"/>
                              </a:ext>
                            </a:extLst>
                          </a:hlinkClick>
                        </a:rPr>
                        <a:t>infographic </a:t>
                      </a:r>
                      <a:r>
                        <a:rPr lang="en" sz="1200" b="1">
                          <a:solidFill>
                            <a:schemeClr val="lt2"/>
                          </a:solidFill>
                          <a:latin typeface="Archivo"/>
                          <a:ea typeface="Archivo"/>
                          <a:cs typeface="Archivo"/>
                          <a:sym typeface="Archivo"/>
                        </a:rPr>
                        <a:t>resources</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r>
                        <a:rPr lang="en" sz="1100">
                          <a:solidFill>
                            <a:schemeClr val="dk1"/>
                          </a:solidFill>
                          <a:latin typeface="Archivo"/>
                          <a:ea typeface="Archivo"/>
                          <a:cs typeface="Archivo"/>
                          <a:sym typeface="Archivo"/>
                        </a:rPr>
                        <a:t>These can be used in the template, and their size and color can be edited</a:t>
                      </a:r>
                      <a:endParaRPr sz="110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200" b="1">
                          <a:solidFill>
                            <a:schemeClr val="lt2"/>
                          </a:solidFill>
                          <a:latin typeface="Archivo"/>
                          <a:ea typeface="Archivo"/>
                          <a:cs typeface="Archivo"/>
                          <a:sym typeface="Archivo"/>
                        </a:rPr>
                        <a:t>Editable presentation theme </a:t>
                      </a:r>
                      <a:endParaRPr sz="1200" b="1">
                        <a:solidFill>
                          <a:schemeClr val="lt2"/>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en" sz="1100" dirty="0">
                          <a:solidFill>
                            <a:schemeClr val="dk1"/>
                          </a:solidFill>
                          <a:latin typeface="Archivo"/>
                          <a:ea typeface="Archivo"/>
                          <a:cs typeface="Archivo"/>
                          <a:sym typeface="Archivo"/>
                        </a:rPr>
                        <a:t>You can edit the master slides easily. For more info, click </a:t>
                      </a:r>
                      <a:r>
                        <a:rPr lang="en" sz="1200" b="1" u="sng" dirty="0">
                          <a:solidFill>
                            <a:schemeClr val="dk1"/>
                          </a:solidFill>
                          <a:latin typeface="Archivo"/>
                          <a:ea typeface="Archivo"/>
                          <a:cs typeface="Archivo"/>
                          <a:sym typeface="Archivo"/>
                          <a:hlinkClick r:id="rId9">
                            <a:extLst>
                              <a:ext uri="{A12FA001-AC4F-418D-AE19-62706E023703}">
                                <ahyp:hlinkClr xmlns:ahyp="http://schemas.microsoft.com/office/drawing/2018/hyperlinkcolor" val="tx"/>
                              </a:ext>
                            </a:extLst>
                          </a:hlinkClick>
                        </a:rPr>
                        <a:t>here</a:t>
                      </a:r>
                      <a:endParaRPr sz="1100" dirty="0">
                        <a:solidFill>
                          <a:schemeClr val="dk1"/>
                        </a:solidFill>
                        <a:latin typeface="Archivo"/>
                        <a:ea typeface="Archivo"/>
                        <a:cs typeface="Archivo"/>
                        <a:sym typeface="Archiv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bl>
          </a:graphicData>
        </a:graphic>
      </p:graphicFrame>
      <p:sp>
        <p:nvSpPr>
          <p:cNvPr id="335" name="Google Shape;335;p35"/>
          <p:cNvSpPr txBox="1"/>
          <p:nvPr/>
        </p:nvSpPr>
        <p:spPr>
          <a:xfrm>
            <a:off x="713225" y="4133675"/>
            <a:ext cx="35628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lt2"/>
                </a:solidFill>
                <a:latin typeface="Archivo"/>
                <a:ea typeface="Archivo"/>
                <a:cs typeface="Archivo"/>
                <a:sym typeface="Archivo"/>
              </a:rPr>
              <a:t>For more info:</a:t>
            </a:r>
            <a:br>
              <a:rPr lang="en" sz="1000">
                <a:solidFill>
                  <a:schemeClr val="lt2"/>
                </a:solidFill>
                <a:latin typeface="Archivo"/>
                <a:ea typeface="Archivo"/>
                <a:cs typeface="Archivo"/>
                <a:sym typeface="Archivo"/>
              </a:rPr>
            </a:br>
            <a:r>
              <a:rPr lang="en" sz="1200">
                <a:solidFill>
                  <a:schemeClr val="lt2"/>
                </a:solidFill>
                <a:uFill>
                  <a:noFill/>
                </a:uFill>
                <a:latin typeface="Archivo"/>
                <a:ea typeface="Archivo"/>
                <a:cs typeface="Archivo"/>
                <a:sym typeface="Archivo"/>
                <a:hlinkClick r:id="rId10">
                  <a:extLst>
                    <a:ext uri="{A12FA001-AC4F-418D-AE19-62706E023703}">
                      <ahyp:hlinkClr xmlns:ahyp="http://schemas.microsoft.com/office/drawing/2018/hyperlinkcolor" val="tx"/>
                    </a:ext>
                  </a:extLst>
                </a:hlinkClick>
              </a:rPr>
              <a:t>SLIDESGO </a:t>
            </a:r>
            <a:r>
              <a:rPr lang="en" sz="1200">
                <a:solidFill>
                  <a:schemeClr val="lt2"/>
                </a:solidFill>
                <a:latin typeface="Archivo"/>
                <a:ea typeface="Archivo"/>
                <a:cs typeface="Archivo"/>
                <a:sym typeface="Archivo"/>
              </a:rPr>
              <a:t>| </a:t>
            </a:r>
            <a:r>
              <a:rPr lang="en" sz="1200">
                <a:solidFill>
                  <a:schemeClr val="lt2"/>
                </a:solidFill>
                <a:uFill>
                  <a:noFill/>
                </a:uFill>
                <a:latin typeface="Archivo"/>
                <a:ea typeface="Archivo"/>
                <a:cs typeface="Archivo"/>
                <a:sym typeface="Archivo"/>
                <a:hlinkClick r:id="rId11">
                  <a:extLst>
                    <a:ext uri="{A12FA001-AC4F-418D-AE19-62706E023703}">
                      <ahyp:hlinkClr xmlns:ahyp="http://schemas.microsoft.com/office/drawing/2018/hyperlinkcolor" val="tx"/>
                    </a:ext>
                  </a:extLst>
                </a:hlinkClick>
              </a:rPr>
              <a:t>BLOG</a:t>
            </a:r>
            <a:r>
              <a:rPr lang="en" sz="1200">
                <a:solidFill>
                  <a:schemeClr val="lt2"/>
                </a:solidFill>
                <a:latin typeface="Archivo"/>
                <a:ea typeface="Archivo"/>
                <a:cs typeface="Archivo"/>
                <a:sym typeface="Archivo"/>
              </a:rPr>
              <a:t> | </a:t>
            </a:r>
            <a:r>
              <a:rPr lang="en" sz="1200">
                <a:solidFill>
                  <a:schemeClr val="lt2"/>
                </a:solidFill>
                <a:uFill>
                  <a:noFill/>
                </a:uFill>
                <a:latin typeface="Archivo"/>
                <a:ea typeface="Archivo"/>
                <a:cs typeface="Archivo"/>
                <a:sym typeface="Archivo"/>
                <a:hlinkClick r:id="rId12">
                  <a:extLst>
                    <a:ext uri="{A12FA001-AC4F-418D-AE19-62706E023703}">
                      <ahyp:hlinkClr xmlns:ahyp="http://schemas.microsoft.com/office/drawing/2018/hyperlinkcolor" val="tx"/>
                    </a:ext>
                  </a:extLst>
                </a:hlinkClick>
              </a:rPr>
              <a:t>FAQ</a:t>
            </a:r>
            <a:r>
              <a:rPr lang="en" sz="1200">
                <a:solidFill>
                  <a:schemeClr val="lt2"/>
                </a:solidFill>
                <a:latin typeface="Archivo"/>
                <a:ea typeface="Archivo"/>
                <a:cs typeface="Archivo"/>
                <a:sym typeface="Archivo"/>
              </a:rPr>
              <a:t>s</a:t>
            </a:r>
            <a:endParaRPr sz="1200">
              <a:solidFill>
                <a:schemeClr val="lt2"/>
              </a:solidFill>
              <a:latin typeface="Archivo"/>
              <a:ea typeface="Archivo"/>
              <a:cs typeface="Archivo"/>
              <a:sym typeface="Archivo"/>
            </a:endParaRPr>
          </a:p>
        </p:txBody>
      </p:sp>
      <p:sp>
        <p:nvSpPr>
          <p:cNvPr id="336" name="Google Shape;336;p35"/>
          <p:cNvSpPr txBox="1"/>
          <p:nvPr/>
        </p:nvSpPr>
        <p:spPr>
          <a:xfrm>
            <a:off x="4232700" y="4133675"/>
            <a:ext cx="41847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lt2"/>
                </a:solidFill>
                <a:latin typeface="Archivo"/>
                <a:ea typeface="Archivo"/>
                <a:cs typeface="Archivo"/>
                <a:sym typeface="Archivo"/>
              </a:rPr>
              <a:t>You can visit our sister projects:</a:t>
            </a:r>
            <a:br>
              <a:rPr lang="en" sz="1000">
                <a:solidFill>
                  <a:schemeClr val="lt2"/>
                </a:solidFill>
                <a:latin typeface="Archivo"/>
                <a:ea typeface="Archivo"/>
                <a:cs typeface="Archivo"/>
                <a:sym typeface="Archivo"/>
              </a:rPr>
            </a:br>
            <a:r>
              <a:rPr lang="en" sz="1200">
                <a:solidFill>
                  <a:schemeClr val="lt2"/>
                </a:solidFill>
                <a:uFill>
                  <a:noFill/>
                </a:uFill>
                <a:latin typeface="Archivo"/>
                <a:ea typeface="Archivo"/>
                <a:cs typeface="Archivo"/>
                <a:sym typeface="Archivo"/>
                <a:hlinkClick r:id="rId13">
                  <a:extLst>
                    <a:ext uri="{A12FA001-AC4F-418D-AE19-62706E023703}">
                      <ahyp:hlinkClr xmlns:ahyp="http://schemas.microsoft.com/office/drawing/2018/hyperlinkcolor" val="tx"/>
                    </a:ext>
                  </a:extLst>
                </a:hlinkClick>
              </a:rPr>
              <a:t>FREEPIK</a:t>
            </a:r>
            <a:r>
              <a:rPr lang="en" sz="1200">
                <a:solidFill>
                  <a:schemeClr val="lt2"/>
                </a:solidFill>
                <a:latin typeface="Archivo"/>
                <a:ea typeface="Archivo"/>
                <a:cs typeface="Archivo"/>
                <a:sym typeface="Archivo"/>
              </a:rPr>
              <a:t> | </a:t>
            </a:r>
            <a:r>
              <a:rPr lang="en" sz="1200">
                <a:solidFill>
                  <a:schemeClr val="lt2"/>
                </a:solidFill>
                <a:uFill>
                  <a:noFill/>
                </a:uFill>
                <a:latin typeface="Archivo"/>
                <a:ea typeface="Archivo"/>
                <a:cs typeface="Archivo"/>
                <a:sym typeface="Archivo"/>
                <a:hlinkClick r:id="rId14">
                  <a:extLst>
                    <a:ext uri="{A12FA001-AC4F-418D-AE19-62706E023703}">
                      <ahyp:hlinkClr xmlns:ahyp="http://schemas.microsoft.com/office/drawing/2018/hyperlinkcolor" val="tx"/>
                    </a:ext>
                  </a:extLst>
                </a:hlinkClick>
              </a:rPr>
              <a:t>FLATICON</a:t>
            </a:r>
            <a:r>
              <a:rPr lang="en" sz="1200">
                <a:solidFill>
                  <a:schemeClr val="lt2"/>
                </a:solidFill>
                <a:latin typeface="Archivo"/>
                <a:ea typeface="Archivo"/>
                <a:cs typeface="Archivo"/>
                <a:sym typeface="Archivo"/>
              </a:rPr>
              <a:t> | </a:t>
            </a:r>
            <a:r>
              <a:rPr lang="en" sz="1200">
                <a:solidFill>
                  <a:schemeClr val="lt2"/>
                </a:solidFill>
                <a:uFill>
                  <a:noFill/>
                </a:uFill>
                <a:latin typeface="Archivo"/>
                <a:ea typeface="Archivo"/>
                <a:cs typeface="Archivo"/>
                <a:sym typeface="Archivo"/>
                <a:hlinkClick r:id="rId15">
                  <a:extLst>
                    <a:ext uri="{A12FA001-AC4F-418D-AE19-62706E023703}">
                      <ahyp:hlinkClr xmlns:ahyp="http://schemas.microsoft.com/office/drawing/2018/hyperlinkcolor" val="tx"/>
                    </a:ext>
                  </a:extLst>
                </a:hlinkClick>
              </a:rPr>
              <a:t>STORYSET</a:t>
            </a:r>
            <a:r>
              <a:rPr lang="en" sz="1200">
                <a:solidFill>
                  <a:schemeClr val="lt2"/>
                </a:solidFill>
                <a:latin typeface="Archivo"/>
                <a:ea typeface="Archivo"/>
                <a:cs typeface="Archivo"/>
                <a:sym typeface="Archivo"/>
              </a:rPr>
              <a:t> | </a:t>
            </a:r>
            <a:r>
              <a:rPr lang="en" sz="1200">
                <a:solidFill>
                  <a:schemeClr val="lt2"/>
                </a:solidFill>
                <a:uFill>
                  <a:noFill/>
                </a:uFill>
                <a:latin typeface="Archivo"/>
                <a:ea typeface="Archivo"/>
                <a:cs typeface="Archivo"/>
                <a:sym typeface="Archivo"/>
                <a:hlinkClick r:id="rId16">
                  <a:extLst>
                    <a:ext uri="{A12FA001-AC4F-418D-AE19-62706E023703}">
                      <ahyp:hlinkClr xmlns:ahyp="http://schemas.microsoft.com/office/drawing/2018/hyperlinkcolor" val="tx"/>
                    </a:ext>
                  </a:extLst>
                </a:hlinkClick>
              </a:rPr>
              <a:t>WEPIK </a:t>
            </a:r>
            <a:r>
              <a:rPr lang="en" sz="1200">
                <a:solidFill>
                  <a:schemeClr val="lt2"/>
                </a:solidFill>
                <a:latin typeface="Archivo"/>
                <a:ea typeface="Archivo"/>
                <a:cs typeface="Archivo"/>
                <a:sym typeface="Archivo"/>
              </a:rPr>
              <a:t>| </a:t>
            </a:r>
            <a:r>
              <a:rPr lang="en" sz="1200">
                <a:solidFill>
                  <a:schemeClr val="lt2"/>
                </a:solidFill>
                <a:uFill>
                  <a:noFill/>
                </a:uFill>
                <a:latin typeface="Archivo"/>
                <a:ea typeface="Archivo"/>
                <a:cs typeface="Archivo"/>
                <a:sym typeface="Archivo"/>
                <a:hlinkClick r:id="rId17">
                  <a:extLst>
                    <a:ext uri="{A12FA001-AC4F-418D-AE19-62706E023703}">
                      <ahyp:hlinkClr xmlns:ahyp="http://schemas.microsoft.com/office/drawing/2018/hyperlinkcolor" val="tx"/>
                    </a:ext>
                  </a:extLst>
                </a:hlinkClick>
              </a:rPr>
              <a:t>VIDEVO</a:t>
            </a:r>
            <a:endParaRPr sz="1200">
              <a:solidFill>
                <a:schemeClr val="lt2"/>
              </a:solidFill>
              <a:latin typeface="Archivo"/>
              <a:ea typeface="Archivo"/>
              <a:cs typeface="Archivo"/>
              <a:sym typeface="Archivo"/>
            </a:endParaRPr>
          </a:p>
        </p:txBody>
      </p:sp>
      <p:grpSp>
        <p:nvGrpSpPr>
          <p:cNvPr id="337" name="Google Shape;337;p35"/>
          <p:cNvGrpSpPr/>
          <p:nvPr/>
        </p:nvGrpSpPr>
        <p:grpSpPr>
          <a:xfrm>
            <a:off x="3752334" y="4077302"/>
            <a:ext cx="523690" cy="881670"/>
            <a:chOff x="2223300" y="3873500"/>
            <a:chExt cx="299200" cy="503725"/>
          </a:xfrm>
        </p:grpSpPr>
        <p:sp>
          <p:nvSpPr>
            <p:cNvPr id="338" name="Google Shape;338;p35"/>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Analysis &amp; development</a:t>
            </a:r>
            <a:endParaRPr/>
          </a:p>
        </p:txBody>
      </p:sp>
      <p:sp>
        <p:nvSpPr>
          <p:cNvPr id="698" name="Google Shape;698;p53"/>
          <p:cNvSpPr txBox="1">
            <a:spLocks noGrp="1"/>
          </p:cNvSpPr>
          <p:nvPr>
            <p:ph type="subTitle" idx="1"/>
          </p:nvPr>
        </p:nvSpPr>
        <p:spPr>
          <a:xfrm>
            <a:off x="4553324" y="2343851"/>
            <a:ext cx="3837000" cy="1742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The defense lawyer must not </a:t>
            </a:r>
            <a:r>
              <a:rPr lang="en" b="1"/>
              <a:t>intentionally</a:t>
            </a:r>
            <a:r>
              <a:rPr lang="en"/>
              <a:t> misrepresent matters of facts or law to the court</a:t>
            </a:r>
            <a:endParaRPr/>
          </a:p>
          <a:p>
            <a:pPr marL="457200" lvl="0" indent="-317500" algn="l" rtl="0">
              <a:spcBef>
                <a:spcPts val="0"/>
              </a:spcBef>
              <a:spcAft>
                <a:spcPts val="0"/>
              </a:spcAft>
              <a:buSzPts val="1400"/>
              <a:buChar char="●"/>
            </a:pPr>
            <a:r>
              <a:rPr lang="en"/>
              <a:t>The defense lawyer does not have to follow any instructions from the defendant that would be</a:t>
            </a:r>
            <a:r>
              <a:rPr lang="en" b="1"/>
              <a:t> illegal</a:t>
            </a:r>
            <a:endParaRPr b="1"/>
          </a:p>
          <a:p>
            <a:pPr marL="0" lvl="0" indent="0" algn="l" rtl="0">
              <a:spcBef>
                <a:spcPts val="0"/>
              </a:spcBef>
              <a:spcAft>
                <a:spcPts val="0"/>
              </a:spcAft>
              <a:buNone/>
            </a:pPr>
            <a:endParaRPr/>
          </a:p>
        </p:txBody>
      </p:sp>
      <p:sp>
        <p:nvSpPr>
          <p:cNvPr id="699" name="Google Shape;699;p53"/>
          <p:cNvSpPr txBox="1">
            <a:spLocks noGrp="1"/>
          </p:cNvSpPr>
          <p:nvPr>
            <p:ph type="subTitle" idx="2"/>
          </p:nvPr>
        </p:nvSpPr>
        <p:spPr>
          <a:xfrm>
            <a:off x="753675" y="2343851"/>
            <a:ext cx="3837000" cy="1742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The defense lawyer serves as the defendant's counselor and advocate and should strive to render </a:t>
            </a:r>
            <a:r>
              <a:rPr lang="en" b="1"/>
              <a:t>effective, quality, representation</a:t>
            </a:r>
            <a:endParaRPr b="1"/>
          </a:p>
          <a:p>
            <a:pPr marL="457200" lvl="0" indent="-317500" algn="l" rtl="0">
              <a:spcBef>
                <a:spcPts val="0"/>
              </a:spcBef>
              <a:spcAft>
                <a:spcPts val="0"/>
              </a:spcAft>
              <a:buSzPts val="1400"/>
              <a:buChar char="●"/>
            </a:pPr>
            <a:r>
              <a:rPr lang="en"/>
              <a:t>The defense lawyer should strive to avoid conflicts of interest</a:t>
            </a:r>
            <a:endParaRPr/>
          </a:p>
        </p:txBody>
      </p:sp>
      <p:sp>
        <p:nvSpPr>
          <p:cNvPr id="700" name="Google Shape;700;p53"/>
          <p:cNvSpPr txBox="1">
            <a:spLocks noGrp="1"/>
          </p:cNvSpPr>
          <p:nvPr>
            <p:ph type="subTitle" idx="3"/>
          </p:nvPr>
        </p:nvSpPr>
        <p:spPr>
          <a:xfrm>
            <a:off x="753675" y="1668225"/>
            <a:ext cx="3837000" cy="51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Lawyers Duties to Client</a:t>
            </a:r>
            <a:endParaRPr/>
          </a:p>
        </p:txBody>
      </p:sp>
      <p:sp>
        <p:nvSpPr>
          <p:cNvPr id="701" name="Google Shape;701;p53"/>
          <p:cNvSpPr txBox="1">
            <a:spLocks noGrp="1"/>
          </p:cNvSpPr>
          <p:nvPr>
            <p:ph type="subTitle" idx="4"/>
          </p:nvPr>
        </p:nvSpPr>
        <p:spPr>
          <a:xfrm>
            <a:off x="4553305" y="1668225"/>
            <a:ext cx="3837000" cy="51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Lawyers Duties to Court</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706" name="Google Shape;706;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Analysis &amp; development</a:t>
            </a:r>
            <a:endParaRPr/>
          </a:p>
        </p:txBody>
      </p:sp>
      <p:sp>
        <p:nvSpPr>
          <p:cNvPr id="707" name="Google Shape;707;p54"/>
          <p:cNvSpPr txBox="1"/>
          <p:nvPr/>
        </p:nvSpPr>
        <p:spPr>
          <a:xfrm>
            <a:off x="713225" y="4314400"/>
            <a:ext cx="7753500" cy="294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Lato"/>
                <a:ea typeface="Lato"/>
                <a:cs typeface="Lato"/>
                <a:sym typeface="Lato"/>
              </a:rPr>
              <a:t>Follow the link in the graph to modify its data and then paste the new one here.</a:t>
            </a:r>
            <a:r>
              <a:rPr lang="en" sz="1200" b="1">
                <a:solidFill>
                  <a:schemeClr val="dk1"/>
                </a:solidFill>
                <a:latin typeface="Lato"/>
                <a:ea typeface="Lato"/>
                <a:cs typeface="Lato"/>
                <a:sym typeface="Lato"/>
              </a:rPr>
              <a:t>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Lato"/>
              <a:ea typeface="Lato"/>
              <a:cs typeface="Lato"/>
              <a:sym typeface="Lato"/>
            </a:endParaRPr>
          </a:p>
        </p:txBody>
      </p:sp>
      <p:sp>
        <p:nvSpPr>
          <p:cNvPr id="708" name="Google Shape;708;p54"/>
          <p:cNvSpPr txBox="1"/>
          <p:nvPr/>
        </p:nvSpPr>
        <p:spPr>
          <a:xfrm>
            <a:off x="4678850" y="3211725"/>
            <a:ext cx="15516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Mercury</a:t>
            </a:r>
            <a:endParaRPr sz="2000">
              <a:solidFill>
                <a:schemeClr val="dk1"/>
              </a:solidFill>
              <a:latin typeface="NanumGothicExtraBold"/>
              <a:ea typeface="NanumGothicExtraBold"/>
              <a:cs typeface="NanumGothicExtraBold"/>
              <a:sym typeface="NanumGothicExtraBold"/>
            </a:endParaRPr>
          </a:p>
        </p:txBody>
      </p:sp>
      <p:sp>
        <p:nvSpPr>
          <p:cNvPr id="709" name="Google Shape;709;p54"/>
          <p:cNvSpPr txBox="1"/>
          <p:nvPr/>
        </p:nvSpPr>
        <p:spPr>
          <a:xfrm>
            <a:off x="4678850" y="3605901"/>
            <a:ext cx="1551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It’s the closest planet to the Sun</a:t>
            </a:r>
            <a:endParaRPr>
              <a:solidFill>
                <a:schemeClr val="lt2"/>
              </a:solidFill>
              <a:latin typeface="Archivo"/>
              <a:ea typeface="Archivo"/>
              <a:cs typeface="Archivo"/>
              <a:sym typeface="Archivo"/>
            </a:endParaRPr>
          </a:p>
        </p:txBody>
      </p:sp>
      <p:sp>
        <p:nvSpPr>
          <p:cNvPr id="710" name="Google Shape;710;p54"/>
          <p:cNvSpPr/>
          <p:nvPr/>
        </p:nvSpPr>
        <p:spPr>
          <a:xfrm>
            <a:off x="4571975" y="3387325"/>
            <a:ext cx="91800" cy="707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4"/>
          <p:cNvSpPr txBox="1"/>
          <p:nvPr/>
        </p:nvSpPr>
        <p:spPr>
          <a:xfrm>
            <a:off x="713225" y="1213000"/>
            <a:ext cx="3465600" cy="294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Mercury is the closest planet to the Sun and the smallest one in the Solar System The planet’s name has nothing to do with the liquid metal</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The Sun is the star at the center of the Solar System</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Jupiter is the biggest planet in the entire Solar System</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Saturn is composed mostly of hydrogen and helium</a:t>
            </a:r>
            <a:endParaRPr>
              <a:solidFill>
                <a:schemeClr val="lt2"/>
              </a:solidFill>
              <a:latin typeface="Archivo"/>
              <a:ea typeface="Archivo"/>
              <a:cs typeface="Archivo"/>
              <a:sym typeface="Archivo"/>
            </a:endParaRPr>
          </a:p>
        </p:txBody>
      </p:sp>
      <p:sp>
        <p:nvSpPr>
          <p:cNvPr id="712" name="Google Shape;712;p54"/>
          <p:cNvSpPr/>
          <p:nvPr/>
        </p:nvSpPr>
        <p:spPr>
          <a:xfrm rot="-2700000">
            <a:off x="558813" y="510318"/>
            <a:ext cx="588156" cy="442126"/>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4"/>
          <p:cNvSpPr txBox="1"/>
          <p:nvPr/>
        </p:nvSpPr>
        <p:spPr>
          <a:xfrm>
            <a:off x="6784274" y="3211725"/>
            <a:ext cx="15516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Venus</a:t>
            </a:r>
            <a:endParaRPr sz="2000">
              <a:solidFill>
                <a:schemeClr val="dk1"/>
              </a:solidFill>
              <a:latin typeface="NanumGothicExtraBold"/>
              <a:ea typeface="NanumGothicExtraBold"/>
              <a:cs typeface="NanumGothicExtraBold"/>
              <a:sym typeface="NanumGothicExtraBold"/>
            </a:endParaRPr>
          </a:p>
        </p:txBody>
      </p:sp>
      <p:sp>
        <p:nvSpPr>
          <p:cNvPr id="714" name="Google Shape;714;p54"/>
          <p:cNvSpPr txBox="1"/>
          <p:nvPr/>
        </p:nvSpPr>
        <p:spPr>
          <a:xfrm>
            <a:off x="6784274" y="3605901"/>
            <a:ext cx="1551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Venus has a beautiful name</a:t>
            </a:r>
            <a:endParaRPr>
              <a:solidFill>
                <a:schemeClr val="lt2"/>
              </a:solidFill>
              <a:latin typeface="Archivo"/>
              <a:ea typeface="Archivo"/>
              <a:cs typeface="Archivo"/>
              <a:sym typeface="Archivo"/>
            </a:endParaRPr>
          </a:p>
        </p:txBody>
      </p:sp>
      <p:sp>
        <p:nvSpPr>
          <p:cNvPr id="715" name="Google Shape;715;p54"/>
          <p:cNvSpPr/>
          <p:nvPr/>
        </p:nvSpPr>
        <p:spPr>
          <a:xfrm>
            <a:off x="6663525" y="3387325"/>
            <a:ext cx="91800" cy="707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6" name="Google Shape;716;p54" title="Gráfico">
            <a:hlinkClick r:id="rId4"/>
          </p:cNvPr>
          <p:cNvPicPr preferRelativeResize="0"/>
          <p:nvPr/>
        </p:nvPicPr>
        <p:blipFill>
          <a:blip r:embed="rId5">
            <a:alphaModFix/>
          </a:blip>
          <a:stretch>
            <a:fillRect/>
          </a:stretch>
        </p:blipFill>
        <p:spPr>
          <a:xfrm>
            <a:off x="4802975" y="1213000"/>
            <a:ext cx="3301899" cy="2041676"/>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5"/>
          <p:cNvSpPr/>
          <p:nvPr/>
        </p:nvSpPr>
        <p:spPr>
          <a:xfrm>
            <a:off x="5309000" y="2377850"/>
            <a:ext cx="2991000" cy="1590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5"/>
          <p:cNvSpPr/>
          <p:nvPr/>
        </p:nvSpPr>
        <p:spPr>
          <a:xfrm>
            <a:off x="6995338" y="2618875"/>
            <a:ext cx="1167600" cy="1167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5"/>
          <p:cNvSpPr/>
          <p:nvPr/>
        </p:nvSpPr>
        <p:spPr>
          <a:xfrm>
            <a:off x="6995338" y="2618875"/>
            <a:ext cx="1167600" cy="1167600"/>
          </a:xfrm>
          <a:prstGeom prst="pie">
            <a:avLst>
              <a:gd name="adj1" fmla="val 0"/>
              <a:gd name="adj2" fmla="val 10787132"/>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Analysis of the results</a:t>
            </a:r>
            <a:endParaRPr/>
          </a:p>
        </p:txBody>
      </p:sp>
      <p:sp>
        <p:nvSpPr>
          <p:cNvPr id="725" name="Google Shape;725;p55"/>
          <p:cNvSpPr txBox="1"/>
          <p:nvPr/>
        </p:nvSpPr>
        <p:spPr>
          <a:xfrm>
            <a:off x="763800" y="4114550"/>
            <a:ext cx="761640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Lato"/>
                <a:ea typeface="Lato"/>
                <a:cs typeface="Lato"/>
                <a:sym typeface="Lato"/>
              </a:rPr>
              <a:t>Follow the link in the graph to modify its data and then paste the new one here.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Lato"/>
              <a:ea typeface="Lato"/>
              <a:cs typeface="Lato"/>
              <a:sym typeface="Lato"/>
            </a:endParaRPr>
          </a:p>
        </p:txBody>
      </p:sp>
      <p:sp>
        <p:nvSpPr>
          <p:cNvPr id="726" name="Google Shape;726;p55"/>
          <p:cNvSpPr txBox="1">
            <a:spLocks noGrp="1"/>
          </p:cNvSpPr>
          <p:nvPr>
            <p:ph type="title" idx="4294967295"/>
          </p:nvPr>
        </p:nvSpPr>
        <p:spPr>
          <a:xfrm>
            <a:off x="5366075" y="1137771"/>
            <a:ext cx="14961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Neptune</a:t>
            </a:r>
            <a:endParaRPr sz="2000"/>
          </a:p>
        </p:txBody>
      </p:sp>
      <p:sp>
        <p:nvSpPr>
          <p:cNvPr id="727" name="Google Shape;727;p55"/>
          <p:cNvSpPr txBox="1">
            <a:spLocks noGrp="1"/>
          </p:cNvSpPr>
          <p:nvPr>
            <p:ph type="subTitle" idx="4294967295"/>
          </p:nvPr>
        </p:nvSpPr>
        <p:spPr>
          <a:xfrm>
            <a:off x="5366075" y="1531942"/>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t>Neptune is an ice giant and big</a:t>
            </a:r>
            <a:endParaRPr/>
          </a:p>
        </p:txBody>
      </p:sp>
      <p:sp>
        <p:nvSpPr>
          <p:cNvPr id="728" name="Google Shape;728;p55"/>
          <p:cNvSpPr txBox="1">
            <a:spLocks noGrp="1"/>
          </p:cNvSpPr>
          <p:nvPr>
            <p:ph type="title" idx="4294967295"/>
          </p:nvPr>
        </p:nvSpPr>
        <p:spPr>
          <a:xfrm>
            <a:off x="7063025" y="1137771"/>
            <a:ext cx="14961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Venus</a:t>
            </a:r>
            <a:endParaRPr sz="2000"/>
          </a:p>
        </p:txBody>
      </p:sp>
      <p:sp>
        <p:nvSpPr>
          <p:cNvPr id="729" name="Google Shape;729;p55"/>
          <p:cNvSpPr txBox="1">
            <a:spLocks noGrp="1"/>
          </p:cNvSpPr>
          <p:nvPr>
            <p:ph type="subTitle" idx="4294967295"/>
          </p:nvPr>
        </p:nvSpPr>
        <p:spPr>
          <a:xfrm>
            <a:off x="7063025" y="1531942"/>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t>Venus has a beautiful name</a:t>
            </a:r>
            <a:endParaRPr/>
          </a:p>
        </p:txBody>
      </p:sp>
      <p:sp>
        <p:nvSpPr>
          <p:cNvPr id="730" name="Google Shape;730;p55"/>
          <p:cNvSpPr/>
          <p:nvPr/>
        </p:nvSpPr>
        <p:spPr>
          <a:xfrm>
            <a:off x="644377" y="645535"/>
            <a:ext cx="962622" cy="171681"/>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5"/>
          <p:cNvSpPr txBox="1">
            <a:spLocks noGrp="1"/>
          </p:cNvSpPr>
          <p:nvPr>
            <p:ph type="title" idx="4294967295"/>
          </p:nvPr>
        </p:nvSpPr>
        <p:spPr>
          <a:xfrm>
            <a:off x="5446062" y="2643909"/>
            <a:ext cx="14961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lt2"/>
                </a:solidFill>
              </a:rPr>
              <a:t>Mercury</a:t>
            </a:r>
            <a:endParaRPr sz="2000">
              <a:solidFill>
                <a:schemeClr val="lt2"/>
              </a:solidFill>
            </a:endParaRPr>
          </a:p>
        </p:txBody>
      </p:sp>
      <p:sp>
        <p:nvSpPr>
          <p:cNvPr id="732" name="Google Shape;732;p55"/>
          <p:cNvSpPr txBox="1">
            <a:spLocks noGrp="1"/>
          </p:cNvSpPr>
          <p:nvPr>
            <p:ph type="subTitle" idx="4294967295"/>
          </p:nvPr>
        </p:nvSpPr>
        <p:spPr>
          <a:xfrm>
            <a:off x="5446063" y="3038079"/>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t>Mercury is a very small planet</a:t>
            </a:r>
            <a:endParaRPr/>
          </a:p>
        </p:txBody>
      </p:sp>
      <p:sp>
        <p:nvSpPr>
          <p:cNvPr id="733" name="Google Shape;733;p55"/>
          <p:cNvSpPr txBox="1"/>
          <p:nvPr/>
        </p:nvSpPr>
        <p:spPr>
          <a:xfrm>
            <a:off x="7106638" y="2775388"/>
            <a:ext cx="962700" cy="49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50%</a:t>
            </a:r>
            <a:endParaRPr sz="2000">
              <a:solidFill>
                <a:schemeClr val="dk1"/>
              </a:solidFill>
              <a:latin typeface="NanumGothicExtraBold"/>
              <a:ea typeface="NanumGothicExtraBold"/>
              <a:cs typeface="NanumGothicExtraBold"/>
              <a:sym typeface="NanumGothicExtraBold"/>
            </a:endParaRPr>
          </a:p>
        </p:txBody>
      </p:sp>
      <p:pic>
        <p:nvPicPr>
          <p:cNvPr id="734" name="Google Shape;734;p55" title="Gráfico">
            <a:hlinkClick r:id="rId4"/>
          </p:cNvPr>
          <p:cNvPicPr preferRelativeResize="0"/>
          <p:nvPr/>
        </p:nvPicPr>
        <p:blipFill>
          <a:blip r:embed="rId5">
            <a:alphaModFix/>
          </a:blip>
          <a:stretch>
            <a:fillRect/>
          </a:stretch>
        </p:blipFill>
        <p:spPr>
          <a:xfrm>
            <a:off x="720000" y="1137775"/>
            <a:ext cx="4445226" cy="2744918"/>
          </a:xfrm>
          <a:prstGeom prst="rect">
            <a:avLst/>
          </a:prstGeom>
          <a:noFill/>
          <a:ln>
            <a:noFill/>
          </a:ln>
        </p:spPr>
      </p:pic>
      <p:sp>
        <p:nvSpPr>
          <p:cNvPr id="735" name="Google Shape;735;p55"/>
          <p:cNvSpPr/>
          <p:nvPr/>
        </p:nvSpPr>
        <p:spPr>
          <a:xfrm>
            <a:off x="5219163" y="1274675"/>
            <a:ext cx="121800" cy="9051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5"/>
          <p:cNvSpPr/>
          <p:nvPr/>
        </p:nvSpPr>
        <p:spPr>
          <a:xfrm>
            <a:off x="6901688" y="1274675"/>
            <a:ext cx="121800" cy="905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Best countries to study law</a:t>
            </a:r>
            <a:endParaRPr/>
          </a:p>
        </p:txBody>
      </p:sp>
      <p:sp>
        <p:nvSpPr>
          <p:cNvPr id="742" name="Google Shape;742;p56"/>
          <p:cNvSpPr txBox="1"/>
          <p:nvPr/>
        </p:nvSpPr>
        <p:spPr>
          <a:xfrm flipH="1">
            <a:off x="5636625" y="1247175"/>
            <a:ext cx="2143200" cy="4500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000">
                <a:solidFill>
                  <a:schemeClr val="dk1"/>
                </a:solidFill>
                <a:latin typeface="NanumGothicExtraBold"/>
                <a:ea typeface="NanumGothicExtraBold"/>
                <a:cs typeface="NanumGothicExtraBold"/>
                <a:sym typeface="NanumGothicExtraBold"/>
              </a:rPr>
              <a:t>Canada</a:t>
            </a:r>
            <a:endParaRPr sz="2000">
              <a:solidFill>
                <a:schemeClr val="dk1"/>
              </a:solidFill>
              <a:latin typeface="NanumGothicExtraBold"/>
              <a:ea typeface="NanumGothicExtraBold"/>
              <a:cs typeface="NanumGothicExtraBold"/>
              <a:sym typeface="NanumGothicExtraBold"/>
            </a:endParaRPr>
          </a:p>
        </p:txBody>
      </p:sp>
      <p:sp>
        <p:nvSpPr>
          <p:cNvPr id="743" name="Google Shape;743;p56"/>
          <p:cNvSpPr txBox="1"/>
          <p:nvPr/>
        </p:nvSpPr>
        <p:spPr>
          <a:xfrm flipH="1">
            <a:off x="5636625" y="3481155"/>
            <a:ext cx="2143200" cy="4500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000">
                <a:solidFill>
                  <a:schemeClr val="dk1"/>
                </a:solidFill>
                <a:latin typeface="NanumGothicExtraBold"/>
                <a:ea typeface="NanumGothicExtraBold"/>
                <a:cs typeface="NanumGothicExtraBold"/>
                <a:sym typeface="NanumGothicExtraBold"/>
              </a:rPr>
              <a:t>Belgium</a:t>
            </a:r>
            <a:endParaRPr sz="2000">
              <a:solidFill>
                <a:schemeClr val="dk1"/>
              </a:solidFill>
              <a:latin typeface="NanumGothicExtraBold"/>
              <a:ea typeface="NanumGothicExtraBold"/>
              <a:cs typeface="NanumGothicExtraBold"/>
              <a:sym typeface="NanumGothicExtraBold"/>
            </a:endParaRPr>
          </a:p>
        </p:txBody>
      </p:sp>
      <p:sp>
        <p:nvSpPr>
          <p:cNvPr id="744" name="Google Shape;744;p56"/>
          <p:cNvSpPr txBox="1"/>
          <p:nvPr/>
        </p:nvSpPr>
        <p:spPr>
          <a:xfrm flipH="1">
            <a:off x="5636650" y="2364165"/>
            <a:ext cx="2143200" cy="4500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000">
                <a:solidFill>
                  <a:schemeClr val="dk1"/>
                </a:solidFill>
                <a:latin typeface="NanumGothicExtraBold"/>
                <a:ea typeface="NanumGothicExtraBold"/>
                <a:cs typeface="NanumGothicExtraBold"/>
                <a:sym typeface="NanumGothicExtraBold"/>
              </a:rPr>
              <a:t>United States</a:t>
            </a:r>
            <a:endParaRPr sz="2000">
              <a:solidFill>
                <a:schemeClr val="dk1"/>
              </a:solidFill>
              <a:latin typeface="NanumGothicExtraBold"/>
              <a:ea typeface="NanumGothicExtraBold"/>
              <a:cs typeface="NanumGothicExtraBold"/>
              <a:sym typeface="NanumGothicExtraBold"/>
            </a:endParaRPr>
          </a:p>
        </p:txBody>
      </p:sp>
      <p:sp>
        <p:nvSpPr>
          <p:cNvPr id="745" name="Google Shape;745;p56"/>
          <p:cNvSpPr txBox="1"/>
          <p:nvPr/>
        </p:nvSpPr>
        <p:spPr>
          <a:xfrm flipH="1">
            <a:off x="5636637" y="1545839"/>
            <a:ext cx="21432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lt2"/>
                </a:solidFill>
                <a:latin typeface="Archivo"/>
                <a:ea typeface="Archivo"/>
                <a:cs typeface="Archivo"/>
                <a:sym typeface="Archivo"/>
              </a:rPr>
              <a:t>Venus is the second planet from the Sun</a:t>
            </a:r>
            <a:endParaRPr>
              <a:solidFill>
                <a:schemeClr val="lt2"/>
              </a:solidFill>
              <a:latin typeface="Archivo"/>
              <a:ea typeface="Archivo"/>
              <a:cs typeface="Archivo"/>
              <a:sym typeface="Archivo"/>
            </a:endParaRPr>
          </a:p>
        </p:txBody>
      </p:sp>
      <p:sp>
        <p:nvSpPr>
          <p:cNvPr id="746" name="Google Shape;746;p56"/>
          <p:cNvSpPr txBox="1"/>
          <p:nvPr/>
        </p:nvSpPr>
        <p:spPr>
          <a:xfrm flipH="1">
            <a:off x="5636637" y="3779819"/>
            <a:ext cx="21432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lt2"/>
                </a:solidFill>
                <a:latin typeface="Archivo"/>
                <a:ea typeface="Archivo"/>
                <a:cs typeface="Archivo"/>
                <a:sym typeface="Archivo"/>
              </a:rPr>
              <a:t>Despite being red, Mars is a very cold planet</a:t>
            </a:r>
            <a:endParaRPr>
              <a:solidFill>
                <a:schemeClr val="lt2"/>
              </a:solidFill>
              <a:latin typeface="Archivo"/>
              <a:ea typeface="Archivo"/>
              <a:cs typeface="Archivo"/>
              <a:sym typeface="Archivo"/>
            </a:endParaRPr>
          </a:p>
        </p:txBody>
      </p:sp>
      <p:sp>
        <p:nvSpPr>
          <p:cNvPr id="747" name="Google Shape;747;p56"/>
          <p:cNvSpPr txBox="1"/>
          <p:nvPr/>
        </p:nvSpPr>
        <p:spPr>
          <a:xfrm flipH="1">
            <a:off x="5636651" y="2662829"/>
            <a:ext cx="21432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lt2"/>
                </a:solidFill>
                <a:latin typeface="Archivo"/>
                <a:ea typeface="Archivo"/>
                <a:cs typeface="Archivo"/>
                <a:sym typeface="Archivo"/>
              </a:rPr>
              <a:t>Mercury is the closest planet to the Sun</a:t>
            </a:r>
            <a:endParaRPr>
              <a:solidFill>
                <a:schemeClr val="lt2"/>
              </a:solidFill>
              <a:latin typeface="Archivo"/>
              <a:ea typeface="Archivo"/>
              <a:cs typeface="Archivo"/>
              <a:sym typeface="Archivo"/>
            </a:endParaRPr>
          </a:p>
        </p:txBody>
      </p:sp>
      <p:sp>
        <p:nvSpPr>
          <p:cNvPr id="748" name="Google Shape;748;p56"/>
          <p:cNvSpPr/>
          <p:nvPr/>
        </p:nvSpPr>
        <p:spPr>
          <a:xfrm>
            <a:off x="7875833" y="1274581"/>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6"/>
          <p:cNvSpPr/>
          <p:nvPr/>
        </p:nvSpPr>
        <p:spPr>
          <a:xfrm>
            <a:off x="7875833" y="2392429"/>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6"/>
          <p:cNvSpPr/>
          <p:nvPr/>
        </p:nvSpPr>
        <p:spPr>
          <a:xfrm>
            <a:off x="7875833" y="351027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 name="Google Shape;751;p56"/>
          <p:cNvGrpSpPr/>
          <p:nvPr/>
        </p:nvGrpSpPr>
        <p:grpSpPr>
          <a:xfrm>
            <a:off x="620941" y="1496643"/>
            <a:ext cx="4919741" cy="2620545"/>
            <a:chOff x="233350" y="949250"/>
            <a:chExt cx="7137300" cy="3802300"/>
          </a:xfrm>
        </p:grpSpPr>
        <p:sp>
          <p:nvSpPr>
            <p:cNvPr id="752" name="Google Shape;752;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56"/>
          <p:cNvSpPr/>
          <p:nvPr/>
        </p:nvSpPr>
        <p:spPr>
          <a:xfrm flipH="1">
            <a:off x="1291399" y="172417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6"/>
          <p:cNvSpPr/>
          <p:nvPr/>
        </p:nvSpPr>
        <p:spPr>
          <a:xfrm flipH="1">
            <a:off x="2746974" y="1724164"/>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6"/>
          <p:cNvSpPr/>
          <p:nvPr/>
        </p:nvSpPr>
        <p:spPr>
          <a:xfrm flipH="1">
            <a:off x="1071649" y="1998939"/>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6"/>
          <p:cNvSpPr/>
          <p:nvPr/>
        </p:nvSpPr>
        <p:spPr>
          <a:xfrm rot="5400000">
            <a:off x="1462889" y="3701237"/>
            <a:ext cx="118183" cy="141895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0"/>
        <p:cNvGrpSpPr/>
        <p:nvPr/>
      </p:nvGrpSpPr>
      <p:grpSpPr>
        <a:xfrm>
          <a:off x="0" y="0"/>
          <a:ext cx="0" cy="0"/>
          <a:chOff x="0" y="0"/>
          <a:chExt cx="0" cy="0"/>
        </a:xfrm>
      </p:grpSpPr>
      <p:sp>
        <p:nvSpPr>
          <p:cNvPr id="811" name="Google Shape;811;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Discussion</a:t>
            </a:r>
            <a:endParaRPr/>
          </a:p>
        </p:txBody>
      </p:sp>
      <p:sp>
        <p:nvSpPr>
          <p:cNvPr id="812" name="Google Shape;812;p57"/>
          <p:cNvSpPr txBox="1"/>
          <p:nvPr/>
        </p:nvSpPr>
        <p:spPr>
          <a:xfrm>
            <a:off x="720000" y="1548350"/>
            <a:ext cx="4144500" cy="3060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Despite being red, Mars is actually a cold place. It's full of iron oxide dust, which gives the planet its reddish cast. Earth is the third planet from the Sun and the only one that harbors life in the Solar System. This is where we all live:</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Ceres is located in the main asteroid belt</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The Moon is Earth’s natural satellite</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Neptune is very far away from us</a:t>
            </a:r>
            <a:endParaRPr>
              <a:solidFill>
                <a:schemeClr val="lt2"/>
              </a:solidFill>
              <a:latin typeface="Archivo"/>
              <a:ea typeface="Archivo"/>
              <a:cs typeface="Archivo"/>
              <a:sym typeface="Archivo"/>
            </a:endParaRPr>
          </a:p>
          <a:p>
            <a:pPr marL="457200" lvl="0" indent="-317500" algn="l" rtl="0">
              <a:lnSpc>
                <a:spcPct val="115000"/>
              </a:lnSpc>
              <a:spcBef>
                <a:spcPts val="1000"/>
              </a:spcBef>
              <a:spcAft>
                <a:spcPts val="0"/>
              </a:spcAft>
              <a:buClr>
                <a:schemeClr val="lt2"/>
              </a:buClr>
              <a:buSzPts val="1400"/>
              <a:buFont typeface="Archivo"/>
              <a:buChar char="●"/>
            </a:pPr>
            <a:r>
              <a:rPr lang="en">
                <a:solidFill>
                  <a:schemeClr val="lt2"/>
                </a:solidFill>
                <a:latin typeface="Archivo"/>
                <a:ea typeface="Archivo"/>
                <a:cs typeface="Archivo"/>
                <a:sym typeface="Archivo"/>
              </a:rPr>
              <a:t>Pluto now considered a dwarf planet</a:t>
            </a:r>
            <a:endParaRPr>
              <a:solidFill>
                <a:schemeClr val="lt2"/>
              </a:solidFill>
              <a:latin typeface="Archivo"/>
              <a:ea typeface="Archivo"/>
              <a:cs typeface="Archivo"/>
              <a:sym typeface="Archivo"/>
            </a:endParaRPr>
          </a:p>
          <a:p>
            <a:pPr marL="0" lvl="0" indent="0" algn="l" rtl="0">
              <a:lnSpc>
                <a:spcPct val="115000"/>
              </a:lnSpc>
              <a:spcBef>
                <a:spcPts val="1000"/>
              </a:spcBef>
              <a:spcAft>
                <a:spcPts val="0"/>
              </a:spcAft>
              <a:buNone/>
            </a:pPr>
            <a:endParaRPr>
              <a:solidFill>
                <a:schemeClr val="lt2"/>
              </a:solidFill>
              <a:latin typeface="Archivo"/>
              <a:ea typeface="Archivo"/>
              <a:cs typeface="Archivo"/>
              <a:sym typeface="Archivo"/>
            </a:endParaRPr>
          </a:p>
          <a:p>
            <a:pPr marL="0" lvl="0" indent="0" algn="l" rtl="0">
              <a:lnSpc>
                <a:spcPct val="115000"/>
              </a:lnSpc>
              <a:spcBef>
                <a:spcPts val="0"/>
              </a:spcBef>
              <a:spcAft>
                <a:spcPts val="0"/>
              </a:spcAft>
              <a:buNone/>
            </a:pPr>
            <a:endParaRPr>
              <a:solidFill>
                <a:schemeClr val="lt2"/>
              </a:solidFill>
              <a:latin typeface="Archivo"/>
              <a:ea typeface="Archivo"/>
              <a:cs typeface="Archivo"/>
              <a:sym typeface="Archivo"/>
            </a:endParaRPr>
          </a:p>
        </p:txBody>
      </p:sp>
      <p:sp>
        <p:nvSpPr>
          <p:cNvPr id="813" name="Google Shape;813;p57"/>
          <p:cNvSpPr txBox="1"/>
          <p:nvPr/>
        </p:nvSpPr>
        <p:spPr>
          <a:xfrm>
            <a:off x="720000" y="1199750"/>
            <a:ext cx="25092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SzPts val="1100"/>
              <a:buFont typeface="Arial"/>
              <a:buNone/>
            </a:pPr>
            <a:r>
              <a:rPr lang="en" sz="2000">
                <a:solidFill>
                  <a:schemeClr val="dk1"/>
                </a:solidFill>
                <a:latin typeface="NanumGothicExtraBold"/>
                <a:ea typeface="NanumGothicExtraBold"/>
                <a:cs typeface="NanumGothicExtraBold"/>
                <a:sym typeface="NanumGothicExtraBold"/>
              </a:rPr>
              <a:t>Mars</a:t>
            </a:r>
            <a:endParaRPr sz="2000">
              <a:solidFill>
                <a:schemeClr val="dk1"/>
              </a:solidFill>
              <a:latin typeface="NanumGothicExtraBold"/>
              <a:ea typeface="NanumGothicExtraBold"/>
              <a:cs typeface="NanumGothicExtraBold"/>
              <a:sym typeface="NanumGothicExtraBold"/>
            </a:endParaRPr>
          </a:p>
        </p:txBody>
      </p:sp>
      <p:sp>
        <p:nvSpPr>
          <p:cNvPr id="814" name="Google Shape;814;p57"/>
          <p:cNvSpPr/>
          <p:nvPr/>
        </p:nvSpPr>
        <p:spPr>
          <a:xfrm>
            <a:off x="5097475" y="1390918"/>
            <a:ext cx="522300" cy="522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accent3"/>
                </a:solidFill>
                <a:latin typeface="DM Sans"/>
                <a:ea typeface="DM Sans"/>
                <a:cs typeface="DM Sans"/>
                <a:sym typeface="DM Sans"/>
              </a:rPr>
              <a:t>1</a:t>
            </a:r>
            <a:endParaRPr sz="1500" b="1">
              <a:solidFill>
                <a:schemeClr val="accent3"/>
              </a:solidFill>
              <a:latin typeface="DM Sans"/>
              <a:ea typeface="DM Sans"/>
              <a:cs typeface="DM Sans"/>
              <a:sym typeface="DM Sans"/>
            </a:endParaRPr>
          </a:p>
        </p:txBody>
      </p:sp>
      <p:sp>
        <p:nvSpPr>
          <p:cNvPr id="815" name="Google Shape;815;p57"/>
          <p:cNvSpPr/>
          <p:nvPr/>
        </p:nvSpPr>
        <p:spPr>
          <a:xfrm>
            <a:off x="5097483" y="2912868"/>
            <a:ext cx="522300" cy="522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accent3"/>
                </a:solidFill>
                <a:latin typeface="DM Sans"/>
                <a:ea typeface="DM Sans"/>
                <a:cs typeface="DM Sans"/>
                <a:sym typeface="DM Sans"/>
              </a:rPr>
              <a:t>2</a:t>
            </a:r>
            <a:endParaRPr sz="1500" b="1">
              <a:solidFill>
                <a:schemeClr val="accent3"/>
              </a:solidFill>
              <a:latin typeface="DM Sans"/>
              <a:ea typeface="DM Sans"/>
              <a:cs typeface="DM Sans"/>
              <a:sym typeface="DM Sans"/>
            </a:endParaRPr>
          </a:p>
        </p:txBody>
      </p:sp>
      <p:sp>
        <p:nvSpPr>
          <p:cNvPr id="816" name="Google Shape;816;p57"/>
          <p:cNvSpPr txBox="1"/>
          <p:nvPr/>
        </p:nvSpPr>
        <p:spPr>
          <a:xfrm>
            <a:off x="5772175" y="1477775"/>
            <a:ext cx="26610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SzPts val="1100"/>
              <a:buFont typeface="Arial"/>
              <a:buNone/>
            </a:pPr>
            <a:r>
              <a:rPr lang="en" sz="2000">
                <a:solidFill>
                  <a:schemeClr val="dk1"/>
                </a:solidFill>
                <a:latin typeface="NanumGothicExtraBold"/>
                <a:ea typeface="NanumGothicExtraBold"/>
                <a:cs typeface="NanumGothicExtraBold"/>
                <a:sym typeface="NanumGothicExtraBold"/>
              </a:rPr>
              <a:t>Discussion 1</a:t>
            </a:r>
            <a:endParaRPr sz="2000">
              <a:solidFill>
                <a:schemeClr val="dk1"/>
              </a:solidFill>
              <a:latin typeface="NanumGothicExtraBold"/>
              <a:ea typeface="NanumGothicExtraBold"/>
              <a:cs typeface="NanumGothicExtraBold"/>
              <a:sym typeface="NanumGothicExtraBold"/>
            </a:endParaRPr>
          </a:p>
        </p:txBody>
      </p:sp>
      <p:sp>
        <p:nvSpPr>
          <p:cNvPr id="817" name="Google Shape;817;p57"/>
          <p:cNvSpPr txBox="1"/>
          <p:nvPr/>
        </p:nvSpPr>
        <p:spPr>
          <a:xfrm>
            <a:off x="5772175" y="1756599"/>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Mercury is the closest planet to the Sun and the smallest one in the Solar System—it’s only a bit larger than the Moon</a:t>
            </a:r>
            <a:endParaRPr>
              <a:solidFill>
                <a:schemeClr val="lt2"/>
              </a:solidFill>
              <a:latin typeface="Archivo"/>
              <a:ea typeface="Archivo"/>
              <a:cs typeface="Archivo"/>
              <a:sym typeface="Archivo"/>
            </a:endParaRPr>
          </a:p>
        </p:txBody>
      </p:sp>
      <p:sp>
        <p:nvSpPr>
          <p:cNvPr id="818" name="Google Shape;818;p57"/>
          <p:cNvSpPr txBox="1"/>
          <p:nvPr/>
        </p:nvSpPr>
        <p:spPr>
          <a:xfrm>
            <a:off x="5772175" y="2999726"/>
            <a:ext cx="26610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Discussion 2</a:t>
            </a:r>
            <a:endParaRPr sz="2000">
              <a:solidFill>
                <a:schemeClr val="dk1"/>
              </a:solidFill>
              <a:latin typeface="NanumGothicExtraBold"/>
              <a:ea typeface="NanumGothicExtraBold"/>
              <a:cs typeface="NanumGothicExtraBold"/>
              <a:sym typeface="NanumGothicExtraBold"/>
            </a:endParaRPr>
          </a:p>
        </p:txBody>
      </p:sp>
      <p:sp>
        <p:nvSpPr>
          <p:cNvPr id="819" name="Google Shape;819;p57"/>
          <p:cNvSpPr txBox="1"/>
          <p:nvPr/>
        </p:nvSpPr>
        <p:spPr>
          <a:xfrm>
            <a:off x="5772175" y="3278575"/>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lt2"/>
                </a:solidFill>
                <a:latin typeface="Archivo"/>
                <a:ea typeface="Archivo"/>
                <a:cs typeface="Archivo"/>
                <a:sym typeface="Archivo"/>
              </a:rPr>
              <a:t>Venus has a beautiful name and is the second planet from the Sun. It’s terribly hot—even hotter than Mercury</a:t>
            </a:r>
            <a:endParaRPr>
              <a:solidFill>
                <a:schemeClr val="lt2"/>
              </a:solidFill>
              <a:latin typeface="Archivo"/>
              <a:ea typeface="Archivo"/>
              <a:cs typeface="Archivo"/>
              <a:sym typeface="Archiv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23"/>
        <p:cNvGrpSpPr/>
        <p:nvPr/>
      </p:nvGrpSpPr>
      <p:grpSpPr>
        <a:xfrm>
          <a:off x="0" y="0"/>
          <a:ext cx="0" cy="0"/>
          <a:chOff x="0" y="0"/>
          <a:chExt cx="0" cy="0"/>
        </a:xfrm>
      </p:grpSpPr>
      <p:sp>
        <p:nvSpPr>
          <p:cNvPr id="824" name="Google Shape;824;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825" name="Google Shape;825;p58"/>
          <p:cNvSpPr txBox="1">
            <a:spLocks noGrp="1"/>
          </p:cNvSpPr>
          <p:nvPr>
            <p:ph type="subTitle" idx="1"/>
          </p:nvPr>
        </p:nvSpPr>
        <p:spPr>
          <a:xfrm>
            <a:off x="1621925" y="1744600"/>
            <a:ext cx="2482800" cy="91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planet. It’s full of iron oxide dust</a:t>
            </a:r>
            <a:endParaRPr/>
          </a:p>
        </p:txBody>
      </p:sp>
      <p:sp>
        <p:nvSpPr>
          <p:cNvPr id="826" name="Google Shape;826;p58"/>
          <p:cNvSpPr txBox="1">
            <a:spLocks noGrp="1"/>
          </p:cNvSpPr>
          <p:nvPr>
            <p:ph type="subTitle" idx="2"/>
          </p:nvPr>
        </p:nvSpPr>
        <p:spPr>
          <a:xfrm>
            <a:off x="5039255" y="1744600"/>
            <a:ext cx="2482800" cy="91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very beautiful name and is the second planet from the Sun</a:t>
            </a:r>
            <a:endParaRPr/>
          </a:p>
        </p:txBody>
      </p:sp>
      <p:sp>
        <p:nvSpPr>
          <p:cNvPr id="827" name="Google Shape;827;p58"/>
          <p:cNvSpPr txBox="1">
            <a:spLocks noGrp="1"/>
          </p:cNvSpPr>
          <p:nvPr>
            <p:ph type="subTitle" idx="3"/>
          </p:nvPr>
        </p:nvSpPr>
        <p:spPr>
          <a:xfrm>
            <a:off x="1621925" y="3328600"/>
            <a:ext cx="2482800" cy="91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828" name="Google Shape;828;p58"/>
          <p:cNvSpPr txBox="1">
            <a:spLocks noGrp="1"/>
          </p:cNvSpPr>
          <p:nvPr>
            <p:ph type="subTitle" idx="4"/>
          </p:nvPr>
        </p:nvSpPr>
        <p:spPr>
          <a:xfrm>
            <a:off x="5039255" y="3328600"/>
            <a:ext cx="2482800" cy="91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by diameter in the Solar System</a:t>
            </a:r>
            <a:endParaRPr/>
          </a:p>
        </p:txBody>
      </p:sp>
      <p:sp>
        <p:nvSpPr>
          <p:cNvPr id="829" name="Google Shape;829;p58"/>
          <p:cNvSpPr txBox="1">
            <a:spLocks noGrp="1"/>
          </p:cNvSpPr>
          <p:nvPr>
            <p:ph type="subTitle" idx="5"/>
          </p:nvPr>
        </p:nvSpPr>
        <p:spPr>
          <a:xfrm>
            <a:off x="1619675" y="1439800"/>
            <a:ext cx="2487300" cy="35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 to defend?</a:t>
            </a:r>
            <a:endParaRPr/>
          </a:p>
        </p:txBody>
      </p:sp>
      <p:sp>
        <p:nvSpPr>
          <p:cNvPr id="830" name="Google Shape;830;p58"/>
          <p:cNvSpPr txBox="1">
            <a:spLocks noGrp="1"/>
          </p:cNvSpPr>
          <p:nvPr>
            <p:ph type="subTitle" idx="6"/>
          </p:nvPr>
        </p:nvSpPr>
        <p:spPr>
          <a:xfrm>
            <a:off x="5037005" y="1439800"/>
            <a:ext cx="2487300" cy="35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Attorney-client </a:t>
            </a:r>
            <a:endParaRPr/>
          </a:p>
        </p:txBody>
      </p:sp>
      <p:sp>
        <p:nvSpPr>
          <p:cNvPr id="831" name="Google Shape;831;p58"/>
          <p:cNvSpPr txBox="1">
            <a:spLocks noGrp="1"/>
          </p:cNvSpPr>
          <p:nvPr>
            <p:ph type="subTitle" idx="7"/>
          </p:nvPr>
        </p:nvSpPr>
        <p:spPr>
          <a:xfrm>
            <a:off x="1619675" y="3023800"/>
            <a:ext cx="2487300" cy="35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zealous defense</a:t>
            </a:r>
            <a:endParaRPr/>
          </a:p>
        </p:txBody>
      </p:sp>
      <p:sp>
        <p:nvSpPr>
          <p:cNvPr id="832" name="Google Shape;832;p58"/>
          <p:cNvSpPr txBox="1">
            <a:spLocks noGrp="1"/>
          </p:cNvSpPr>
          <p:nvPr>
            <p:ph type="subTitle" idx="8"/>
          </p:nvPr>
        </p:nvSpPr>
        <p:spPr>
          <a:xfrm>
            <a:off x="5037005" y="3023800"/>
            <a:ext cx="2487300" cy="35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necessary role</a:t>
            </a:r>
            <a:endParaRPr/>
          </a:p>
        </p:txBody>
      </p:sp>
      <p:grpSp>
        <p:nvGrpSpPr>
          <p:cNvPr id="833" name="Google Shape;833;p58"/>
          <p:cNvGrpSpPr/>
          <p:nvPr/>
        </p:nvGrpSpPr>
        <p:grpSpPr>
          <a:xfrm>
            <a:off x="7821504" y="1777856"/>
            <a:ext cx="798687" cy="1587769"/>
            <a:chOff x="3722575" y="4640900"/>
            <a:chExt cx="420450" cy="835800"/>
          </a:xfrm>
        </p:grpSpPr>
        <p:sp>
          <p:nvSpPr>
            <p:cNvPr id="834" name="Google Shape;834;p58"/>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8"/>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8"/>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8"/>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8"/>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8"/>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8"/>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8"/>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8"/>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58"/>
          <p:cNvGrpSpPr/>
          <p:nvPr/>
        </p:nvGrpSpPr>
        <p:grpSpPr>
          <a:xfrm>
            <a:off x="438658" y="1749368"/>
            <a:ext cx="798687" cy="1587769"/>
            <a:chOff x="3722575" y="4640900"/>
            <a:chExt cx="420450" cy="835800"/>
          </a:xfrm>
        </p:grpSpPr>
        <p:sp>
          <p:nvSpPr>
            <p:cNvPr id="844" name="Google Shape;844;p58"/>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8"/>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8"/>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8"/>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8"/>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8"/>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8"/>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8"/>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8"/>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 name="Google Shape;853;p58"/>
          <p:cNvSpPr/>
          <p:nvPr/>
        </p:nvSpPr>
        <p:spPr>
          <a:xfrm>
            <a:off x="4501488" y="1499195"/>
            <a:ext cx="205961" cy="2473482"/>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59"/>
          <p:cNvSpPr txBox="1">
            <a:spLocks noGrp="1"/>
          </p:cNvSpPr>
          <p:nvPr>
            <p:ph type="title"/>
          </p:nvPr>
        </p:nvSpPr>
        <p:spPr>
          <a:xfrm>
            <a:off x="720000" y="637700"/>
            <a:ext cx="626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Bibliographical references</a:t>
            </a:r>
            <a:endParaRPr/>
          </a:p>
        </p:txBody>
      </p:sp>
      <p:sp>
        <p:nvSpPr>
          <p:cNvPr id="859" name="Google Shape;859;p59"/>
          <p:cNvSpPr txBox="1">
            <a:spLocks noGrp="1"/>
          </p:cNvSpPr>
          <p:nvPr>
            <p:ph type="subTitle" idx="1"/>
          </p:nvPr>
        </p:nvSpPr>
        <p:spPr>
          <a:xfrm>
            <a:off x="948600" y="1347250"/>
            <a:ext cx="5570100" cy="30798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a:p>
            <a:pPr marL="457200" lvl="0" indent="-330200" algn="l" rtl="0">
              <a:spcBef>
                <a:spcPts val="0"/>
              </a:spcBef>
              <a:spcAft>
                <a:spcPts val="0"/>
              </a:spcAft>
              <a:buSzPts val="1600"/>
              <a:buChar char="●"/>
            </a:pPr>
            <a:r>
              <a:rPr lang="en"/>
              <a:t>Surname, A. (YEAR). Name of the source. Publisher</a:t>
            </a:r>
            <a:endParaRPr/>
          </a:p>
        </p:txBody>
      </p:sp>
      <p:grpSp>
        <p:nvGrpSpPr>
          <p:cNvPr id="860" name="Google Shape;860;p59"/>
          <p:cNvGrpSpPr/>
          <p:nvPr/>
        </p:nvGrpSpPr>
        <p:grpSpPr>
          <a:xfrm>
            <a:off x="6421283" y="2337605"/>
            <a:ext cx="1935794" cy="2100544"/>
            <a:chOff x="2202575" y="2241100"/>
            <a:chExt cx="711375" cy="771975"/>
          </a:xfrm>
        </p:grpSpPr>
        <p:sp>
          <p:nvSpPr>
            <p:cNvPr id="861" name="Google Shape;861;p59"/>
            <p:cNvSpPr/>
            <p:nvPr/>
          </p:nvSpPr>
          <p:spPr>
            <a:xfrm>
              <a:off x="2291950" y="2312125"/>
              <a:ext cx="622000" cy="690325"/>
            </a:xfrm>
            <a:custGeom>
              <a:avLst/>
              <a:gdLst/>
              <a:ahLst/>
              <a:cxnLst/>
              <a:rect l="l" t="t" r="r" b="b"/>
              <a:pathLst>
                <a:path w="24880" h="27613" extrusionOk="0">
                  <a:moveTo>
                    <a:pt x="20148" y="1"/>
                  </a:moveTo>
                  <a:lnTo>
                    <a:pt x="0" y="4045"/>
                  </a:lnTo>
                  <a:lnTo>
                    <a:pt x="4731" y="27612"/>
                  </a:lnTo>
                  <a:lnTo>
                    <a:pt x="24879" y="23568"/>
                  </a:lnTo>
                  <a:lnTo>
                    <a:pt x="20148" y="1"/>
                  </a:lnTo>
                  <a:close/>
                </a:path>
              </a:pathLst>
            </a:custGeom>
            <a:solidFill>
              <a:srgbClr val="46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9"/>
            <p:cNvSpPr/>
            <p:nvPr/>
          </p:nvSpPr>
          <p:spPr>
            <a:xfrm>
              <a:off x="2291950" y="2312125"/>
              <a:ext cx="622000" cy="690325"/>
            </a:xfrm>
            <a:custGeom>
              <a:avLst/>
              <a:gdLst/>
              <a:ahLst/>
              <a:cxnLst/>
              <a:rect l="l" t="t" r="r" b="b"/>
              <a:pathLst>
                <a:path w="24880" h="27613" extrusionOk="0">
                  <a:moveTo>
                    <a:pt x="20148" y="1"/>
                  </a:moveTo>
                  <a:lnTo>
                    <a:pt x="0" y="4045"/>
                  </a:lnTo>
                  <a:lnTo>
                    <a:pt x="4731" y="27612"/>
                  </a:lnTo>
                  <a:lnTo>
                    <a:pt x="24879" y="23568"/>
                  </a:lnTo>
                  <a:lnTo>
                    <a:pt x="20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9"/>
            <p:cNvSpPr/>
            <p:nvPr/>
          </p:nvSpPr>
          <p:spPr>
            <a:xfrm>
              <a:off x="2277700" y="2241100"/>
              <a:ext cx="622000" cy="690325"/>
            </a:xfrm>
            <a:custGeom>
              <a:avLst/>
              <a:gdLst/>
              <a:ahLst/>
              <a:cxnLst/>
              <a:rect l="l" t="t" r="r" b="b"/>
              <a:pathLst>
                <a:path w="24880" h="27613" extrusionOk="0">
                  <a:moveTo>
                    <a:pt x="20149" y="1"/>
                  </a:moveTo>
                  <a:lnTo>
                    <a:pt x="1" y="4045"/>
                  </a:lnTo>
                  <a:lnTo>
                    <a:pt x="4731" y="27613"/>
                  </a:lnTo>
                  <a:lnTo>
                    <a:pt x="24879" y="23569"/>
                  </a:lnTo>
                  <a:lnTo>
                    <a:pt x="20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9"/>
            <p:cNvSpPr/>
            <p:nvPr/>
          </p:nvSpPr>
          <p:spPr>
            <a:xfrm>
              <a:off x="2202575" y="2342175"/>
              <a:ext cx="207725" cy="670900"/>
            </a:xfrm>
            <a:custGeom>
              <a:avLst/>
              <a:gdLst/>
              <a:ahLst/>
              <a:cxnLst/>
              <a:rect l="l" t="t" r="r" b="b"/>
              <a:pathLst>
                <a:path w="8309" h="26836" extrusionOk="0">
                  <a:moveTo>
                    <a:pt x="3007" y="0"/>
                  </a:moveTo>
                  <a:lnTo>
                    <a:pt x="982" y="407"/>
                  </a:lnTo>
                  <a:cubicBezTo>
                    <a:pt x="386" y="526"/>
                    <a:pt x="0" y="1106"/>
                    <a:pt x="120" y="1702"/>
                  </a:cubicBezTo>
                  <a:lnTo>
                    <a:pt x="674" y="4463"/>
                  </a:lnTo>
                  <a:lnTo>
                    <a:pt x="4634" y="24191"/>
                  </a:lnTo>
                  <a:lnTo>
                    <a:pt x="4987" y="25952"/>
                  </a:lnTo>
                  <a:cubicBezTo>
                    <a:pt x="5093" y="26475"/>
                    <a:pt x="5552" y="26836"/>
                    <a:pt x="6064" y="26836"/>
                  </a:cubicBezTo>
                  <a:cubicBezTo>
                    <a:pt x="6136" y="26836"/>
                    <a:pt x="6209" y="26829"/>
                    <a:pt x="6283" y="26814"/>
                  </a:cubicBezTo>
                  <a:lnTo>
                    <a:pt x="8309" y="26407"/>
                  </a:lnTo>
                  <a:lnTo>
                    <a:pt x="30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9"/>
            <p:cNvSpPr/>
            <p:nvPr/>
          </p:nvSpPr>
          <p:spPr>
            <a:xfrm>
              <a:off x="2347500" y="2310800"/>
              <a:ext cx="482475" cy="550825"/>
            </a:xfrm>
            <a:custGeom>
              <a:avLst/>
              <a:gdLst/>
              <a:ahLst/>
              <a:cxnLst/>
              <a:rect l="l" t="t" r="r" b="b"/>
              <a:pathLst>
                <a:path w="19299" h="22033" extrusionOk="0">
                  <a:moveTo>
                    <a:pt x="12912" y="487"/>
                  </a:moveTo>
                  <a:cubicBezTo>
                    <a:pt x="13350" y="1748"/>
                    <a:pt x="14537" y="2583"/>
                    <a:pt x="15858" y="2583"/>
                  </a:cubicBezTo>
                  <a:cubicBezTo>
                    <a:pt x="15922" y="2583"/>
                    <a:pt x="15987" y="2581"/>
                    <a:pt x="16051" y="2577"/>
                  </a:cubicBezTo>
                  <a:lnTo>
                    <a:pt x="18812" y="16332"/>
                  </a:lnTo>
                  <a:cubicBezTo>
                    <a:pt x="17490" y="16792"/>
                    <a:pt x="16636" y="18075"/>
                    <a:pt x="16722" y="19472"/>
                  </a:cubicBezTo>
                  <a:lnTo>
                    <a:pt x="6387" y="21548"/>
                  </a:lnTo>
                  <a:cubicBezTo>
                    <a:pt x="5950" y="20287"/>
                    <a:pt x="4764" y="19451"/>
                    <a:pt x="3444" y="19451"/>
                  </a:cubicBezTo>
                  <a:cubicBezTo>
                    <a:pt x="3379" y="19451"/>
                    <a:pt x="3313" y="19453"/>
                    <a:pt x="3248" y="19457"/>
                  </a:cubicBezTo>
                  <a:lnTo>
                    <a:pt x="486" y="5701"/>
                  </a:lnTo>
                  <a:cubicBezTo>
                    <a:pt x="1809" y="5241"/>
                    <a:pt x="2663" y="3958"/>
                    <a:pt x="2576" y="2562"/>
                  </a:cubicBezTo>
                  <a:lnTo>
                    <a:pt x="12912" y="487"/>
                  </a:lnTo>
                  <a:close/>
                  <a:moveTo>
                    <a:pt x="13212" y="0"/>
                  </a:moveTo>
                  <a:lnTo>
                    <a:pt x="2111" y="2229"/>
                  </a:lnTo>
                  <a:cubicBezTo>
                    <a:pt x="2405" y="3688"/>
                    <a:pt x="1460" y="5108"/>
                    <a:pt x="0" y="5402"/>
                  </a:cubicBezTo>
                  <a:lnTo>
                    <a:pt x="2915" y="19920"/>
                  </a:lnTo>
                  <a:cubicBezTo>
                    <a:pt x="3094" y="19884"/>
                    <a:pt x="3272" y="19867"/>
                    <a:pt x="3448" y="19867"/>
                  </a:cubicBezTo>
                  <a:cubicBezTo>
                    <a:pt x="4705" y="19867"/>
                    <a:pt x="5831" y="20752"/>
                    <a:pt x="6087" y="22033"/>
                  </a:cubicBezTo>
                  <a:lnTo>
                    <a:pt x="17188" y="19805"/>
                  </a:lnTo>
                  <a:cubicBezTo>
                    <a:pt x="16894" y="18345"/>
                    <a:pt x="17840" y="16924"/>
                    <a:pt x="19299" y="16631"/>
                  </a:cubicBezTo>
                  <a:lnTo>
                    <a:pt x="16384" y="2113"/>
                  </a:lnTo>
                  <a:cubicBezTo>
                    <a:pt x="16205" y="2149"/>
                    <a:pt x="16027" y="2166"/>
                    <a:pt x="15852" y="2166"/>
                  </a:cubicBezTo>
                  <a:cubicBezTo>
                    <a:pt x="14595" y="2166"/>
                    <a:pt x="13470" y="1281"/>
                    <a:pt x="13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9"/>
            <p:cNvSpPr/>
            <p:nvPr/>
          </p:nvSpPr>
          <p:spPr>
            <a:xfrm>
              <a:off x="2479600" y="2602150"/>
              <a:ext cx="248500" cy="118625"/>
            </a:xfrm>
            <a:custGeom>
              <a:avLst/>
              <a:gdLst/>
              <a:ahLst/>
              <a:cxnLst/>
              <a:rect l="l" t="t" r="r" b="b"/>
              <a:pathLst>
                <a:path w="9940" h="4745" extrusionOk="0">
                  <a:moveTo>
                    <a:pt x="9364" y="0"/>
                  </a:moveTo>
                  <a:lnTo>
                    <a:pt x="0" y="1881"/>
                  </a:lnTo>
                  <a:lnTo>
                    <a:pt x="33" y="2045"/>
                  </a:lnTo>
                  <a:lnTo>
                    <a:pt x="9397" y="165"/>
                  </a:lnTo>
                  <a:lnTo>
                    <a:pt x="9364" y="0"/>
                  </a:lnTo>
                  <a:close/>
                  <a:moveTo>
                    <a:pt x="9907" y="2702"/>
                  </a:moveTo>
                  <a:lnTo>
                    <a:pt x="542" y="4581"/>
                  </a:lnTo>
                  <a:lnTo>
                    <a:pt x="575" y="4745"/>
                  </a:lnTo>
                  <a:lnTo>
                    <a:pt x="9940" y="2865"/>
                  </a:lnTo>
                  <a:lnTo>
                    <a:pt x="9907" y="270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9"/>
            <p:cNvSpPr/>
            <p:nvPr/>
          </p:nvSpPr>
          <p:spPr>
            <a:xfrm>
              <a:off x="2497500" y="2481475"/>
              <a:ext cx="38425" cy="53725"/>
            </a:xfrm>
            <a:custGeom>
              <a:avLst/>
              <a:gdLst/>
              <a:ahLst/>
              <a:cxnLst/>
              <a:rect l="l" t="t" r="r" b="b"/>
              <a:pathLst>
                <a:path w="1537" h="2149" extrusionOk="0">
                  <a:moveTo>
                    <a:pt x="1536" y="0"/>
                  </a:moveTo>
                  <a:lnTo>
                    <a:pt x="1249" y="58"/>
                  </a:lnTo>
                  <a:lnTo>
                    <a:pt x="1075" y="657"/>
                  </a:lnTo>
                  <a:cubicBezTo>
                    <a:pt x="1029" y="821"/>
                    <a:pt x="987" y="963"/>
                    <a:pt x="958" y="1102"/>
                  </a:cubicBezTo>
                  <a:lnTo>
                    <a:pt x="952" y="1102"/>
                  </a:lnTo>
                  <a:cubicBezTo>
                    <a:pt x="863" y="978"/>
                    <a:pt x="781" y="871"/>
                    <a:pt x="676" y="738"/>
                  </a:cubicBezTo>
                  <a:lnTo>
                    <a:pt x="290" y="251"/>
                  </a:lnTo>
                  <a:lnTo>
                    <a:pt x="1" y="309"/>
                  </a:lnTo>
                  <a:lnTo>
                    <a:pt x="850" y="1315"/>
                  </a:lnTo>
                  <a:lnTo>
                    <a:pt x="1016" y="2148"/>
                  </a:lnTo>
                  <a:lnTo>
                    <a:pt x="1272" y="2096"/>
                  </a:lnTo>
                  <a:lnTo>
                    <a:pt x="1105" y="1260"/>
                  </a:lnTo>
                  <a:lnTo>
                    <a:pt x="1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9"/>
            <p:cNvSpPr/>
            <p:nvPr/>
          </p:nvSpPr>
          <p:spPr>
            <a:xfrm>
              <a:off x="2537575" y="2491075"/>
              <a:ext cx="39325" cy="37775"/>
            </a:xfrm>
            <a:custGeom>
              <a:avLst/>
              <a:gdLst/>
              <a:ahLst/>
              <a:cxnLst/>
              <a:rect l="l" t="t" r="r" b="b"/>
              <a:pathLst>
                <a:path w="1573" h="1511" extrusionOk="0">
                  <a:moveTo>
                    <a:pt x="759" y="201"/>
                  </a:moveTo>
                  <a:cubicBezTo>
                    <a:pt x="1013" y="201"/>
                    <a:pt x="1165" y="450"/>
                    <a:pt x="1208" y="667"/>
                  </a:cubicBezTo>
                  <a:cubicBezTo>
                    <a:pt x="1273" y="984"/>
                    <a:pt x="1135" y="1251"/>
                    <a:pt x="890" y="1300"/>
                  </a:cubicBezTo>
                  <a:cubicBezTo>
                    <a:pt x="864" y="1305"/>
                    <a:pt x="838" y="1308"/>
                    <a:pt x="812" y="1308"/>
                  </a:cubicBezTo>
                  <a:cubicBezTo>
                    <a:pt x="594" y="1308"/>
                    <a:pt x="407" y="1121"/>
                    <a:pt x="352" y="845"/>
                  </a:cubicBezTo>
                  <a:cubicBezTo>
                    <a:pt x="298" y="578"/>
                    <a:pt x="374" y="270"/>
                    <a:pt x="677" y="210"/>
                  </a:cubicBezTo>
                  <a:cubicBezTo>
                    <a:pt x="705" y="204"/>
                    <a:pt x="733" y="201"/>
                    <a:pt x="759" y="201"/>
                  </a:cubicBezTo>
                  <a:close/>
                  <a:moveTo>
                    <a:pt x="799" y="1"/>
                  </a:moveTo>
                  <a:cubicBezTo>
                    <a:pt x="749" y="1"/>
                    <a:pt x="697" y="6"/>
                    <a:pt x="644" y="17"/>
                  </a:cubicBezTo>
                  <a:cubicBezTo>
                    <a:pt x="254" y="95"/>
                    <a:pt x="0" y="434"/>
                    <a:pt x="95" y="905"/>
                  </a:cubicBezTo>
                  <a:cubicBezTo>
                    <a:pt x="172" y="1294"/>
                    <a:pt x="447" y="1510"/>
                    <a:pt x="770" y="1510"/>
                  </a:cubicBezTo>
                  <a:cubicBezTo>
                    <a:pt x="818" y="1510"/>
                    <a:pt x="867" y="1506"/>
                    <a:pt x="917" y="1496"/>
                  </a:cubicBezTo>
                  <a:cubicBezTo>
                    <a:pt x="1257" y="1426"/>
                    <a:pt x="1573" y="1126"/>
                    <a:pt x="1469" y="606"/>
                  </a:cubicBezTo>
                  <a:cubicBezTo>
                    <a:pt x="1393" y="230"/>
                    <a:pt x="1132" y="1"/>
                    <a:pt x="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9"/>
            <p:cNvSpPr/>
            <p:nvPr/>
          </p:nvSpPr>
          <p:spPr>
            <a:xfrm>
              <a:off x="2579025" y="2481250"/>
              <a:ext cx="37075" cy="39875"/>
            </a:xfrm>
            <a:custGeom>
              <a:avLst/>
              <a:gdLst/>
              <a:ahLst/>
              <a:cxnLst/>
              <a:rect l="l" t="t" r="r" b="b"/>
              <a:pathLst>
                <a:path w="1483" h="1595" extrusionOk="0">
                  <a:moveTo>
                    <a:pt x="1189" y="0"/>
                  </a:moveTo>
                  <a:lnTo>
                    <a:pt x="932" y="52"/>
                  </a:lnTo>
                  <a:lnTo>
                    <a:pt x="1106" y="917"/>
                  </a:lnTo>
                  <a:cubicBezTo>
                    <a:pt x="1115" y="962"/>
                    <a:pt x="1116" y="1008"/>
                    <a:pt x="1109" y="1054"/>
                  </a:cubicBezTo>
                  <a:cubicBezTo>
                    <a:pt x="1085" y="1177"/>
                    <a:pt x="990" y="1319"/>
                    <a:pt x="818" y="1353"/>
                  </a:cubicBezTo>
                  <a:cubicBezTo>
                    <a:pt x="791" y="1359"/>
                    <a:pt x="766" y="1361"/>
                    <a:pt x="742" y="1361"/>
                  </a:cubicBezTo>
                  <a:cubicBezTo>
                    <a:pt x="559" y="1361"/>
                    <a:pt x="460" y="1205"/>
                    <a:pt x="413" y="969"/>
                  </a:cubicBezTo>
                  <a:lnTo>
                    <a:pt x="256" y="187"/>
                  </a:lnTo>
                  <a:lnTo>
                    <a:pt x="1" y="239"/>
                  </a:lnTo>
                  <a:lnTo>
                    <a:pt x="165" y="1064"/>
                  </a:lnTo>
                  <a:cubicBezTo>
                    <a:pt x="249" y="1479"/>
                    <a:pt x="466" y="1595"/>
                    <a:pt x="666" y="1595"/>
                  </a:cubicBezTo>
                  <a:cubicBezTo>
                    <a:pt x="704" y="1595"/>
                    <a:pt x="741" y="1590"/>
                    <a:pt x="776" y="1583"/>
                  </a:cubicBezTo>
                  <a:cubicBezTo>
                    <a:pt x="968" y="1548"/>
                    <a:pt x="1127" y="1411"/>
                    <a:pt x="1189" y="1227"/>
                  </a:cubicBezTo>
                  <a:lnTo>
                    <a:pt x="1195" y="1226"/>
                  </a:lnTo>
                  <a:lnTo>
                    <a:pt x="1256" y="1453"/>
                  </a:lnTo>
                  <a:lnTo>
                    <a:pt x="1483" y="1408"/>
                  </a:lnTo>
                  <a:cubicBezTo>
                    <a:pt x="1453" y="1298"/>
                    <a:pt x="1423" y="1171"/>
                    <a:pt x="1395" y="1025"/>
                  </a:cubicBezTo>
                  <a:lnTo>
                    <a:pt x="1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9"/>
            <p:cNvSpPr/>
            <p:nvPr/>
          </p:nvSpPr>
          <p:spPr>
            <a:xfrm>
              <a:off x="2619425" y="2474975"/>
              <a:ext cx="18825" cy="39350"/>
            </a:xfrm>
            <a:custGeom>
              <a:avLst/>
              <a:gdLst/>
              <a:ahLst/>
              <a:cxnLst/>
              <a:rect l="l" t="t" r="r" b="b"/>
              <a:pathLst>
                <a:path w="753" h="1574" extrusionOk="0">
                  <a:moveTo>
                    <a:pt x="685" y="0"/>
                  </a:moveTo>
                  <a:cubicBezTo>
                    <a:pt x="666" y="0"/>
                    <a:pt x="648" y="2"/>
                    <a:pt x="629" y="5"/>
                  </a:cubicBezTo>
                  <a:cubicBezTo>
                    <a:pt x="457" y="41"/>
                    <a:pt x="326" y="191"/>
                    <a:pt x="301" y="392"/>
                  </a:cubicBezTo>
                  <a:lnTo>
                    <a:pt x="289" y="395"/>
                  </a:lnTo>
                  <a:lnTo>
                    <a:pt x="226" y="121"/>
                  </a:lnTo>
                  <a:lnTo>
                    <a:pt x="0" y="165"/>
                  </a:lnTo>
                  <a:cubicBezTo>
                    <a:pt x="36" y="294"/>
                    <a:pt x="67" y="437"/>
                    <a:pt x="101" y="603"/>
                  </a:cubicBezTo>
                  <a:lnTo>
                    <a:pt x="295" y="1573"/>
                  </a:lnTo>
                  <a:lnTo>
                    <a:pt x="547" y="1521"/>
                  </a:lnTo>
                  <a:lnTo>
                    <a:pt x="396" y="769"/>
                  </a:lnTo>
                  <a:cubicBezTo>
                    <a:pt x="389" y="729"/>
                    <a:pt x="386" y="689"/>
                    <a:pt x="384" y="647"/>
                  </a:cubicBezTo>
                  <a:cubicBezTo>
                    <a:pt x="381" y="449"/>
                    <a:pt x="482" y="285"/>
                    <a:pt x="663" y="250"/>
                  </a:cubicBezTo>
                  <a:cubicBezTo>
                    <a:pt x="691" y="244"/>
                    <a:pt x="723" y="241"/>
                    <a:pt x="752" y="241"/>
                  </a:cubicBezTo>
                  <a:lnTo>
                    <a:pt x="703" y="1"/>
                  </a:lnTo>
                  <a:cubicBezTo>
                    <a:pt x="697" y="0"/>
                    <a:pt x="691" y="0"/>
                    <a:pt x="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2490250" y="2562200"/>
              <a:ext cx="41700" cy="52700"/>
            </a:xfrm>
            <a:custGeom>
              <a:avLst/>
              <a:gdLst/>
              <a:ahLst/>
              <a:cxnLst/>
              <a:rect l="l" t="t" r="r" b="b"/>
              <a:pathLst>
                <a:path w="1668" h="2108" extrusionOk="0">
                  <a:moveTo>
                    <a:pt x="684" y="208"/>
                  </a:moveTo>
                  <a:cubicBezTo>
                    <a:pt x="878" y="208"/>
                    <a:pt x="1019" y="296"/>
                    <a:pt x="1061" y="501"/>
                  </a:cubicBezTo>
                  <a:cubicBezTo>
                    <a:pt x="1105" y="725"/>
                    <a:pt x="963" y="907"/>
                    <a:pt x="693" y="962"/>
                  </a:cubicBezTo>
                  <a:lnTo>
                    <a:pt x="433" y="1014"/>
                  </a:lnTo>
                  <a:lnTo>
                    <a:pt x="289" y="297"/>
                  </a:lnTo>
                  <a:cubicBezTo>
                    <a:pt x="328" y="278"/>
                    <a:pt x="413" y="248"/>
                    <a:pt x="536" y="223"/>
                  </a:cubicBezTo>
                  <a:cubicBezTo>
                    <a:pt x="588" y="213"/>
                    <a:pt x="638" y="208"/>
                    <a:pt x="684" y="208"/>
                  </a:cubicBezTo>
                  <a:close/>
                  <a:moveTo>
                    <a:pt x="760" y="0"/>
                  </a:moveTo>
                  <a:cubicBezTo>
                    <a:pt x="678" y="0"/>
                    <a:pt x="585" y="11"/>
                    <a:pt x="478" y="32"/>
                  </a:cubicBezTo>
                  <a:cubicBezTo>
                    <a:pt x="315" y="63"/>
                    <a:pt x="154" y="111"/>
                    <a:pt x="0" y="171"/>
                  </a:cubicBezTo>
                  <a:lnTo>
                    <a:pt x="389" y="2107"/>
                  </a:lnTo>
                  <a:lnTo>
                    <a:pt x="643" y="2057"/>
                  </a:lnTo>
                  <a:lnTo>
                    <a:pt x="470" y="1205"/>
                  </a:lnTo>
                  <a:lnTo>
                    <a:pt x="709" y="1158"/>
                  </a:lnTo>
                  <a:cubicBezTo>
                    <a:pt x="745" y="1152"/>
                    <a:pt x="778" y="1149"/>
                    <a:pt x="808" y="1149"/>
                  </a:cubicBezTo>
                  <a:cubicBezTo>
                    <a:pt x="980" y="1149"/>
                    <a:pt x="1084" y="1240"/>
                    <a:pt x="1180" y="1460"/>
                  </a:cubicBezTo>
                  <a:cubicBezTo>
                    <a:pt x="1285" y="1695"/>
                    <a:pt x="1362" y="1855"/>
                    <a:pt x="1405" y="1903"/>
                  </a:cubicBezTo>
                  <a:lnTo>
                    <a:pt x="1668" y="1851"/>
                  </a:lnTo>
                  <a:cubicBezTo>
                    <a:pt x="1611" y="1782"/>
                    <a:pt x="1527" y="1603"/>
                    <a:pt x="1408" y="1342"/>
                  </a:cubicBezTo>
                  <a:cubicBezTo>
                    <a:pt x="1320" y="1147"/>
                    <a:pt x="1202" y="1026"/>
                    <a:pt x="1040" y="1004"/>
                  </a:cubicBezTo>
                  <a:lnTo>
                    <a:pt x="1039" y="995"/>
                  </a:lnTo>
                  <a:cubicBezTo>
                    <a:pt x="1230" y="883"/>
                    <a:pt x="1359" y="680"/>
                    <a:pt x="1307" y="421"/>
                  </a:cubicBezTo>
                  <a:cubicBezTo>
                    <a:pt x="1277" y="269"/>
                    <a:pt x="1194" y="146"/>
                    <a:pt x="1079" y="78"/>
                  </a:cubicBezTo>
                  <a:cubicBezTo>
                    <a:pt x="990" y="26"/>
                    <a:pt x="888" y="0"/>
                    <a:pt x="7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2529625" y="2556950"/>
              <a:ext cx="16800" cy="49925"/>
            </a:xfrm>
            <a:custGeom>
              <a:avLst/>
              <a:gdLst/>
              <a:ahLst/>
              <a:cxnLst/>
              <a:rect l="l" t="t" r="r" b="b"/>
              <a:pathLst>
                <a:path w="672" h="1997" extrusionOk="0">
                  <a:moveTo>
                    <a:pt x="185" y="1"/>
                  </a:moveTo>
                  <a:cubicBezTo>
                    <a:pt x="174" y="1"/>
                    <a:pt x="162" y="2"/>
                    <a:pt x="149" y="5"/>
                  </a:cubicBezTo>
                  <a:cubicBezTo>
                    <a:pt x="60" y="19"/>
                    <a:pt x="1" y="108"/>
                    <a:pt x="21" y="196"/>
                  </a:cubicBezTo>
                  <a:cubicBezTo>
                    <a:pt x="34" y="273"/>
                    <a:pt x="101" y="327"/>
                    <a:pt x="175" y="327"/>
                  </a:cubicBezTo>
                  <a:cubicBezTo>
                    <a:pt x="186" y="327"/>
                    <a:pt x="196" y="326"/>
                    <a:pt x="207" y="323"/>
                  </a:cubicBezTo>
                  <a:cubicBezTo>
                    <a:pt x="309" y="303"/>
                    <a:pt x="360" y="220"/>
                    <a:pt x="339" y="134"/>
                  </a:cubicBezTo>
                  <a:cubicBezTo>
                    <a:pt x="322" y="55"/>
                    <a:pt x="264" y="1"/>
                    <a:pt x="185" y="1"/>
                  </a:cubicBezTo>
                  <a:close/>
                  <a:moveTo>
                    <a:pt x="389" y="536"/>
                  </a:moveTo>
                  <a:lnTo>
                    <a:pt x="133" y="588"/>
                  </a:lnTo>
                  <a:lnTo>
                    <a:pt x="416" y="1997"/>
                  </a:lnTo>
                  <a:lnTo>
                    <a:pt x="671" y="1945"/>
                  </a:lnTo>
                  <a:lnTo>
                    <a:pt x="389" y="5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9"/>
            <p:cNvSpPr/>
            <p:nvPr/>
          </p:nvSpPr>
          <p:spPr>
            <a:xfrm>
              <a:off x="2548975" y="2562025"/>
              <a:ext cx="39125" cy="54650"/>
            </a:xfrm>
            <a:custGeom>
              <a:avLst/>
              <a:gdLst/>
              <a:ahLst/>
              <a:cxnLst/>
              <a:rect l="l" t="t" r="r" b="b"/>
              <a:pathLst>
                <a:path w="1565" h="2186" extrusionOk="0">
                  <a:moveTo>
                    <a:pt x="744" y="289"/>
                  </a:moveTo>
                  <a:cubicBezTo>
                    <a:pt x="893" y="289"/>
                    <a:pt x="1012" y="377"/>
                    <a:pt x="1078" y="496"/>
                  </a:cubicBezTo>
                  <a:cubicBezTo>
                    <a:pt x="1097" y="531"/>
                    <a:pt x="1109" y="570"/>
                    <a:pt x="1117" y="610"/>
                  </a:cubicBezTo>
                  <a:lnTo>
                    <a:pt x="1167" y="862"/>
                  </a:lnTo>
                  <a:cubicBezTo>
                    <a:pt x="1176" y="908"/>
                    <a:pt x="1179" y="957"/>
                    <a:pt x="1174" y="1003"/>
                  </a:cubicBezTo>
                  <a:cubicBezTo>
                    <a:pt x="1157" y="1169"/>
                    <a:pt x="1033" y="1304"/>
                    <a:pt x="872" y="1337"/>
                  </a:cubicBezTo>
                  <a:cubicBezTo>
                    <a:pt x="840" y="1343"/>
                    <a:pt x="810" y="1346"/>
                    <a:pt x="781" y="1346"/>
                  </a:cubicBezTo>
                  <a:cubicBezTo>
                    <a:pt x="554" y="1346"/>
                    <a:pt x="403" y="1160"/>
                    <a:pt x="353" y="914"/>
                  </a:cubicBezTo>
                  <a:cubicBezTo>
                    <a:pt x="287" y="588"/>
                    <a:pt x="421" y="346"/>
                    <a:pt x="666" y="297"/>
                  </a:cubicBezTo>
                  <a:cubicBezTo>
                    <a:pt x="693" y="292"/>
                    <a:pt x="719" y="289"/>
                    <a:pt x="744" y="289"/>
                  </a:cubicBezTo>
                  <a:close/>
                  <a:moveTo>
                    <a:pt x="1269" y="0"/>
                  </a:moveTo>
                  <a:lnTo>
                    <a:pt x="1045" y="45"/>
                  </a:lnTo>
                  <a:lnTo>
                    <a:pt x="1076" y="260"/>
                  </a:lnTo>
                  <a:lnTo>
                    <a:pt x="1071" y="261"/>
                  </a:lnTo>
                  <a:cubicBezTo>
                    <a:pt x="1001" y="175"/>
                    <a:pt x="881" y="91"/>
                    <a:pt x="704" y="91"/>
                  </a:cubicBezTo>
                  <a:cubicBezTo>
                    <a:pt x="666" y="91"/>
                    <a:pt x="625" y="95"/>
                    <a:pt x="581" y="104"/>
                  </a:cubicBezTo>
                  <a:cubicBezTo>
                    <a:pt x="258" y="169"/>
                    <a:pt x="1" y="503"/>
                    <a:pt x="96" y="981"/>
                  </a:cubicBezTo>
                  <a:cubicBezTo>
                    <a:pt x="166" y="1327"/>
                    <a:pt x="417" y="1559"/>
                    <a:pt x="717" y="1559"/>
                  </a:cubicBezTo>
                  <a:cubicBezTo>
                    <a:pt x="755" y="1559"/>
                    <a:pt x="795" y="1555"/>
                    <a:pt x="835" y="1548"/>
                  </a:cubicBezTo>
                  <a:cubicBezTo>
                    <a:pt x="1053" y="1503"/>
                    <a:pt x="1183" y="1368"/>
                    <a:pt x="1235" y="1221"/>
                  </a:cubicBezTo>
                  <a:lnTo>
                    <a:pt x="1241" y="1220"/>
                  </a:lnTo>
                  <a:lnTo>
                    <a:pt x="1274" y="1377"/>
                  </a:lnTo>
                  <a:cubicBezTo>
                    <a:pt x="1344" y="1733"/>
                    <a:pt x="1180" y="1908"/>
                    <a:pt x="918" y="1961"/>
                  </a:cubicBezTo>
                  <a:cubicBezTo>
                    <a:pt x="862" y="1973"/>
                    <a:pt x="806" y="1978"/>
                    <a:pt x="750" y="1978"/>
                  </a:cubicBezTo>
                  <a:cubicBezTo>
                    <a:pt x="659" y="1978"/>
                    <a:pt x="569" y="1964"/>
                    <a:pt x="482" y="1933"/>
                  </a:cubicBezTo>
                  <a:lnTo>
                    <a:pt x="456" y="2141"/>
                  </a:lnTo>
                  <a:cubicBezTo>
                    <a:pt x="530" y="2172"/>
                    <a:pt x="626" y="2186"/>
                    <a:pt x="725" y="2186"/>
                  </a:cubicBezTo>
                  <a:cubicBezTo>
                    <a:pt x="800" y="2186"/>
                    <a:pt x="877" y="2178"/>
                    <a:pt x="949" y="2163"/>
                  </a:cubicBezTo>
                  <a:cubicBezTo>
                    <a:pt x="1127" y="2128"/>
                    <a:pt x="1317" y="2047"/>
                    <a:pt x="1428" y="1892"/>
                  </a:cubicBezTo>
                  <a:cubicBezTo>
                    <a:pt x="1541" y="1742"/>
                    <a:pt x="1565" y="1531"/>
                    <a:pt x="1499" y="1208"/>
                  </a:cubicBezTo>
                  <a:lnTo>
                    <a:pt x="1336" y="389"/>
                  </a:lnTo>
                  <a:cubicBezTo>
                    <a:pt x="1300" y="218"/>
                    <a:pt x="1284" y="103"/>
                    <a:pt x="1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9"/>
            <p:cNvSpPr/>
            <p:nvPr/>
          </p:nvSpPr>
          <p:spPr>
            <a:xfrm>
              <a:off x="2588125" y="2542100"/>
              <a:ext cx="40375" cy="53025"/>
            </a:xfrm>
            <a:custGeom>
              <a:avLst/>
              <a:gdLst/>
              <a:ahLst/>
              <a:cxnLst/>
              <a:rect l="l" t="t" r="r" b="b"/>
              <a:pathLst>
                <a:path w="1615" h="2121" extrusionOk="0">
                  <a:moveTo>
                    <a:pt x="255" y="1"/>
                  </a:moveTo>
                  <a:lnTo>
                    <a:pt x="0" y="53"/>
                  </a:lnTo>
                  <a:lnTo>
                    <a:pt x="414" y="2121"/>
                  </a:lnTo>
                  <a:lnTo>
                    <a:pt x="671" y="2069"/>
                  </a:lnTo>
                  <a:lnTo>
                    <a:pt x="500" y="1219"/>
                  </a:lnTo>
                  <a:cubicBezTo>
                    <a:pt x="490" y="1177"/>
                    <a:pt x="487" y="1136"/>
                    <a:pt x="493" y="1093"/>
                  </a:cubicBezTo>
                  <a:cubicBezTo>
                    <a:pt x="512" y="944"/>
                    <a:pt x="619" y="800"/>
                    <a:pt x="785" y="768"/>
                  </a:cubicBezTo>
                  <a:cubicBezTo>
                    <a:pt x="812" y="762"/>
                    <a:pt x="839" y="759"/>
                    <a:pt x="863" y="759"/>
                  </a:cubicBezTo>
                  <a:cubicBezTo>
                    <a:pt x="1054" y="759"/>
                    <a:pt x="1155" y="920"/>
                    <a:pt x="1196" y="1121"/>
                  </a:cubicBezTo>
                  <a:lnTo>
                    <a:pt x="1359" y="1931"/>
                  </a:lnTo>
                  <a:lnTo>
                    <a:pt x="1614" y="1880"/>
                  </a:lnTo>
                  <a:lnTo>
                    <a:pt x="1446" y="1041"/>
                  </a:lnTo>
                  <a:cubicBezTo>
                    <a:pt x="1364" y="630"/>
                    <a:pt x="1119" y="527"/>
                    <a:pt x="930" y="527"/>
                  </a:cubicBezTo>
                  <a:cubicBezTo>
                    <a:pt x="895" y="527"/>
                    <a:pt x="862" y="530"/>
                    <a:pt x="832" y="536"/>
                  </a:cubicBezTo>
                  <a:cubicBezTo>
                    <a:pt x="740" y="556"/>
                    <a:pt x="656" y="600"/>
                    <a:pt x="586" y="662"/>
                  </a:cubicBezTo>
                  <a:cubicBezTo>
                    <a:pt x="518" y="720"/>
                    <a:pt x="466" y="794"/>
                    <a:pt x="438" y="879"/>
                  </a:cubicBezTo>
                  <a:lnTo>
                    <a:pt x="432" y="880"/>
                  </a:lnTo>
                  <a:lnTo>
                    <a:pt x="2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9"/>
            <p:cNvSpPr/>
            <p:nvPr/>
          </p:nvSpPr>
          <p:spPr>
            <a:xfrm>
              <a:off x="2627875" y="2540075"/>
              <a:ext cx="27600" cy="45725"/>
            </a:xfrm>
            <a:custGeom>
              <a:avLst/>
              <a:gdLst/>
              <a:ahLst/>
              <a:cxnLst/>
              <a:rect l="l" t="t" r="r" b="b"/>
              <a:pathLst>
                <a:path w="1104" h="1829" extrusionOk="0">
                  <a:moveTo>
                    <a:pt x="389" y="0"/>
                  </a:moveTo>
                  <a:lnTo>
                    <a:pt x="152" y="117"/>
                  </a:lnTo>
                  <a:lnTo>
                    <a:pt x="220" y="454"/>
                  </a:lnTo>
                  <a:lnTo>
                    <a:pt x="0" y="499"/>
                  </a:lnTo>
                  <a:lnTo>
                    <a:pt x="40" y="694"/>
                  </a:lnTo>
                  <a:lnTo>
                    <a:pt x="258" y="650"/>
                  </a:lnTo>
                  <a:lnTo>
                    <a:pt x="413" y="1420"/>
                  </a:lnTo>
                  <a:cubicBezTo>
                    <a:pt x="447" y="1584"/>
                    <a:pt x="497" y="1705"/>
                    <a:pt x="585" y="1767"/>
                  </a:cubicBezTo>
                  <a:cubicBezTo>
                    <a:pt x="640" y="1807"/>
                    <a:pt x="709" y="1829"/>
                    <a:pt x="787" y="1829"/>
                  </a:cubicBezTo>
                  <a:cubicBezTo>
                    <a:pt x="818" y="1829"/>
                    <a:pt x="851" y="1825"/>
                    <a:pt x="884" y="1819"/>
                  </a:cubicBezTo>
                  <a:cubicBezTo>
                    <a:pt x="962" y="1805"/>
                    <a:pt x="1036" y="1777"/>
                    <a:pt x="1104" y="1737"/>
                  </a:cubicBezTo>
                  <a:lnTo>
                    <a:pt x="1054" y="1547"/>
                  </a:lnTo>
                  <a:cubicBezTo>
                    <a:pt x="1008" y="1570"/>
                    <a:pt x="959" y="1586"/>
                    <a:pt x="908" y="1595"/>
                  </a:cubicBezTo>
                  <a:cubicBezTo>
                    <a:pt x="890" y="1599"/>
                    <a:pt x="873" y="1600"/>
                    <a:pt x="857" y="1600"/>
                  </a:cubicBezTo>
                  <a:cubicBezTo>
                    <a:pt x="749" y="1600"/>
                    <a:pt x="692" y="1513"/>
                    <a:pt x="662" y="1360"/>
                  </a:cubicBezTo>
                  <a:lnTo>
                    <a:pt x="509" y="599"/>
                  </a:lnTo>
                  <a:lnTo>
                    <a:pt x="876" y="525"/>
                  </a:lnTo>
                  <a:lnTo>
                    <a:pt x="837" y="331"/>
                  </a:lnTo>
                  <a:lnTo>
                    <a:pt x="469" y="405"/>
                  </a:lnTo>
                  <a:lnTo>
                    <a:pt x="3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a:off x="2655675" y="2543500"/>
              <a:ext cx="27625" cy="38325"/>
            </a:xfrm>
            <a:custGeom>
              <a:avLst/>
              <a:gdLst/>
              <a:ahLst/>
              <a:cxnLst/>
              <a:rect l="l" t="t" r="r" b="b"/>
              <a:pathLst>
                <a:path w="1105" h="1533" extrusionOk="0">
                  <a:moveTo>
                    <a:pt x="597" y="1"/>
                  </a:moveTo>
                  <a:cubicBezTo>
                    <a:pt x="548" y="1"/>
                    <a:pt x="498" y="6"/>
                    <a:pt x="449" y="16"/>
                  </a:cubicBezTo>
                  <a:cubicBezTo>
                    <a:pt x="146" y="77"/>
                    <a:pt x="1" y="299"/>
                    <a:pt x="45" y="526"/>
                  </a:cubicBezTo>
                  <a:cubicBezTo>
                    <a:pt x="80" y="695"/>
                    <a:pt x="228" y="811"/>
                    <a:pt x="499" y="851"/>
                  </a:cubicBezTo>
                  <a:cubicBezTo>
                    <a:pt x="703" y="882"/>
                    <a:pt x="789" y="936"/>
                    <a:pt x="814" y="1057"/>
                  </a:cubicBezTo>
                  <a:cubicBezTo>
                    <a:pt x="836" y="1174"/>
                    <a:pt x="768" y="1286"/>
                    <a:pt x="581" y="1323"/>
                  </a:cubicBezTo>
                  <a:cubicBezTo>
                    <a:pt x="543" y="1329"/>
                    <a:pt x="504" y="1332"/>
                    <a:pt x="466" y="1332"/>
                  </a:cubicBezTo>
                  <a:cubicBezTo>
                    <a:pt x="383" y="1332"/>
                    <a:pt x="301" y="1318"/>
                    <a:pt x="223" y="1287"/>
                  </a:cubicBezTo>
                  <a:lnTo>
                    <a:pt x="198" y="1496"/>
                  </a:lnTo>
                  <a:cubicBezTo>
                    <a:pt x="264" y="1520"/>
                    <a:pt x="345" y="1532"/>
                    <a:pt x="432" y="1532"/>
                  </a:cubicBezTo>
                  <a:cubicBezTo>
                    <a:pt x="490" y="1532"/>
                    <a:pt x="552" y="1527"/>
                    <a:pt x="614" y="1514"/>
                  </a:cubicBezTo>
                  <a:cubicBezTo>
                    <a:pt x="947" y="1446"/>
                    <a:pt x="1105" y="1234"/>
                    <a:pt x="1056" y="986"/>
                  </a:cubicBezTo>
                  <a:cubicBezTo>
                    <a:pt x="1013" y="775"/>
                    <a:pt x="863" y="679"/>
                    <a:pt x="600" y="635"/>
                  </a:cubicBezTo>
                  <a:cubicBezTo>
                    <a:pt x="403" y="600"/>
                    <a:pt x="308" y="565"/>
                    <a:pt x="284" y="449"/>
                  </a:cubicBezTo>
                  <a:cubicBezTo>
                    <a:pt x="263" y="344"/>
                    <a:pt x="330" y="240"/>
                    <a:pt x="482" y="210"/>
                  </a:cubicBezTo>
                  <a:cubicBezTo>
                    <a:pt x="519" y="203"/>
                    <a:pt x="557" y="199"/>
                    <a:pt x="595" y="199"/>
                  </a:cubicBezTo>
                  <a:cubicBezTo>
                    <a:pt x="660" y="199"/>
                    <a:pt x="725" y="210"/>
                    <a:pt x="787" y="232"/>
                  </a:cubicBezTo>
                  <a:lnTo>
                    <a:pt x="814" y="34"/>
                  </a:lnTo>
                  <a:cubicBezTo>
                    <a:pt x="743" y="12"/>
                    <a:pt x="670"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a:off x="2506225" y="2667725"/>
              <a:ext cx="18900" cy="22000"/>
            </a:xfrm>
            <a:custGeom>
              <a:avLst/>
              <a:gdLst/>
              <a:ahLst/>
              <a:cxnLst/>
              <a:rect l="l" t="t" r="r" b="b"/>
              <a:pathLst>
                <a:path w="756" h="880" extrusionOk="0">
                  <a:moveTo>
                    <a:pt x="513" y="1"/>
                  </a:moveTo>
                  <a:cubicBezTo>
                    <a:pt x="482" y="1"/>
                    <a:pt x="443" y="4"/>
                    <a:pt x="398" y="12"/>
                  </a:cubicBezTo>
                  <a:cubicBezTo>
                    <a:pt x="142" y="64"/>
                    <a:pt x="1" y="275"/>
                    <a:pt x="53" y="533"/>
                  </a:cubicBezTo>
                  <a:cubicBezTo>
                    <a:pt x="99" y="765"/>
                    <a:pt x="256" y="880"/>
                    <a:pt x="445" y="880"/>
                  </a:cubicBezTo>
                  <a:cubicBezTo>
                    <a:pt x="478" y="880"/>
                    <a:pt x="511" y="876"/>
                    <a:pt x="545" y="869"/>
                  </a:cubicBezTo>
                  <a:cubicBezTo>
                    <a:pt x="646" y="849"/>
                    <a:pt x="720" y="813"/>
                    <a:pt x="756" y="786"/>
                  </a:cubicBezTo>
                  <a:lnTo>
                    <a:pt x="717" y="708"/>
                  </a:lnTo>
                  <a:cubicBezTo>
                    <a:pt x="667" y="742"/>
                    <a:pt x="610" y="766"/>
                    <a:pt x="549" y="776"/>
                  </a:cubicBezTo>
                  <a:cubicBezTo>
                    <a:pt x="521" y="782"/>
                    <a:pt x="493" y="785"/>
                    <a:pt x="467" y="785"/>
                  </a:cubicBezTo>
                  <a:cubicBezTo>
                    <a:pt x="310" y="785"/>
                    <a:pt x="201" y="682"/>
                    <a:pt x="165" y="508"/>
                  </a:cubicBezTo>
                  <a:cubicBezTo>
                    <a:pt x="122" y="291"/>
                    <a:pt x="226" y="141"/>
                    <a:pt x="419" y="103"/>
                  </a:cubicBezTo>
                  <a:cubicBezTo>
                    <a:pt x="448" y="96"/>
                    <a:pt x="477" y="93"/>
                    <a:pt x="506" y="93"/>
                  </a:cubicBezTo>
                  <a:cubicBezTo>
                    <a:pt x="535" y="93"/>
                    <a:pt x="564" y="96"/>
                    <a:pt x="592" y="103"/>
                  </a:cubicBezTo>
                  <a:lnTo>
                    <a:pt x="601" y="11"/>
                  </a:lnTo>
                  <a:cubicBezTo>
                    <a:pt x="584" y="6"/>
                    <a:pt x="554" y="1"/>
                    <a:pt x="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a:off x="2523350" y="2664625"/>
              <a:ext cx="21575" cy="21825"/>
            </a:xfrm>
            <a:custGeom>
              <a:avLst/>
              <a:gdLst/>
              <a:ahLst/>
              <a:cxnLst/>
              <a:rect l="l" t="t" r="r" b="b"/>
              <a:pathLst>
                <a:path w="863" h="873" extrusionOk="0">
                  <a:moveTo>
                    <a:pt x="413" y="91"/>
                  </a:moveTo>
                  <a:cubicBezTo>
                    <a:pt x="564" y="91"/>
                    <a:pt x="664" y="232"/>
                    <a:pt x="694" y="379"/>
                  </a:cubicBezTo>
                  <a:cubicBezTo>
                    <a:pt x="731" y="568"/>
                    <a:pt x="666" y="743"/>
                    <a:pt x="498" y="775"/>
                  </a:cubicBezTo>
                  <a:cubicBezTo>
                    <a:pt x="481" y="779"/>
                    <a:pt x="464" y="781"/>
                    <a:pt x="447" y="781"/>
                  </a:cubicBezTo>
                  <a:cubicBezTo>
                    <a:pt x="305" y="781"/>
                    <a:pt x="199" y="653"/>
                    <a:pt x="167" y="495"/>
                  </a:cubicBezTo>
                  <a:cubicBezTo>
                    <a:pt x="130" y="313"/>
                    <a:pt x="185" y="133"/>
                    <a:pt x="363" y="96"/>
                  </a:cubicBezTo>
                  <a:cubicBezTo>
                    <a:pt x="380" y="92"/>
                    <a:pt x="397" y="91"/>
                    <a:pt x="413" y="91"/>
                  </a:cubicBezTo>
                  <a:close/>
                  <a:moveTo>
                    <a:pt x="430" y="0"/>
                  </a:moveTo>
                  <a:cubicBezTo>
                    <a:pt x="404" y="0"/>
                    <a:pt x="377" y="3"/>
                    <a:pt x="350" y="8"/>
                  </a:cubicBezTo>
                  <a:cubicBezTo>
                    <a:pt x="129" y="53"/>
                    <a:pt x="1" y="258"/>
                    <a:pt x="53" y="520"/>
                  </a:cubicBezTo>
                  <a:cubicBezTo>
                    <a:pt x="97" y="739"/>
                    <a:pt x="247" y="872"/>
                    <a:pt x="430" y="872"/>
                  </a:cubicBezTo>
                  <a:cubicBezTo>
                    <a:pt x="456" y="872"/>
                    <a:pt x="482" y="870"/>
                    <a:pt x="508" y="864"/>
                  </a:cubicBezTo>
                  <a:cubicBezTo>
                    <a:pt x="720" y="821"/>
                    <a:pt x="863" y="636"/>
                    <a:pt x="805" y="353"/>
                  </a:cubicBezTo>
                  <a:cubicBezTo>
                    <a:pt x="762" y="136"/>
                    <a:pt x="617" y="0"/>
                    <a:pt x="4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9"/>
            <p:cNvSpPr/>
            <p:nvPr/>
          </p:nvSpPr>
          <p:spPr>
            <a:xfrm>
              <a:off x="2544900" y="2659475"/>
              <a:ext cx="19700" cy="23800"/>
            </a:xfrm>
            <a:custGeom>
              <a:avLst/>
              <a:gdLst/>
              <a:ahLst/>
              <a:cxnLst/>
              <a:rect l="l" t="t" r="r" b="b"/>
              <a:pathLst>
                <a:path w="788" h="952" extrusionOk="0">
                  <a:moveTo>
                    <a:pt x="621" y="1"/>
                  </a:moveTo>
                  <a:lnTo>
                    <a:pt x="520" y="22"/>
                  </a:lnTo>
                  <a:lnTo>
                    <a:pt x="590" y="367"/>
                  </a:lnTo>
                  <a:cubicBezTo>
                    <a:pt x="615" y="496"/>
                    <a:pt x="639" y="596"/>
                    <a:pt x="670" y="704"/>
                  </a:cubicBezTo>
                  <a:lnTo>
                    <a:pt x="668" y="705"/>
                  </a:lnTo>
                  <a:cubicBezTo>
                    <a:pt x="606" y="622"/>
                    <a:pt x="538" y="542"/>
                    <a:pt x="465" y="467"/>
                  </a:cubicBezTo>
                  <a:lnTo>
                    <a:pt x="117" y="102"/>
                  </a:lnTo>
                  <a:lnTo>
                    <a:pt x="1" y="125"/>
                  </a:lnTo>
                  <a:lnTo>
                    <a:pt x="167" y="952"/>
                  </a:lnTo>
                  <a:lnTo>
                    <a:pt x="266" y="931"/>
                  </a:lnTo>
                  <a:lnTo>
                    <a:pt x="197" y="578"/>
                  </a:lnTo>
                  <a:cubicBezTo>
                    <a:pt x="168" y="441"/>
                    <a:pt x="146" y="342"/>
                    <a:pt x="119" y="240"/>
                  </a:cubicBezTo>
                  <a:lnTo>
                    <a:pt x="122" y="238"/>
                  </a:lnTo>
                  <a:cubicBezTo>
                    <a:pt x="188" y="324"/>
                    <a:pt x="257" y="406"/>
                    <a:pt x="333" y="483"/>
                  </a:cubicBezTo>
                  <a:lnTo>
                    <a:pt x="679" y="849"/>
                  </a:lnTo>
                  <a:lnTo>
                    <a:pt x="787" y="827"/>
                  </a:lnTo>
                  <a:lnTo>
                    <a:pt x="6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9"/>
            <p:cNvSpPr/>
            <p:nvPr/>
          </p:nvSpPr>
          <p:spPr>
            <a:xfrm>
              <a:off x="2564850" y="2656750"/>
              <a:ext cx="15350" cy="22175"/>
            </a:xfrm>
            <a:custGeom>
              <a:avLst/>
              <a:gdLst/>
              <a:ahLst/>
              <a:cxnLst/>
              <a:rect l="l" t="t" r="r" b="b"/>
              <a:pathLst>
                <a:path w="614" h="887" extrusionOk="0">
                  <a:moveTo>
                    <a:pt x="336" y="0"/>
                  </a:moveTo>
                  <a:cubicBezTo>
                    <a:pt x="307" y="0"/>
                    <a:pt x="278" y="4"/>
                    <a:pt x="250" y="10"/>
                  </a:cubicBezTo>
                  <a:cubicBezTo>
                    <a:pt x="88" y="43"/>
                    <a:pt x="1" y="160"/>
                    <a:pt x="28" y="288"/>
                  </a:cubicBezTo>
                  <a:cubicBezTo>
                    <a:pt x="51" y="405"/>
                    <a:pt x="148" y="458"/>
                    <a:pt x="292" y="479"/>
                  </a:cubicBezTo>
                  <a:cubicBezTo>
                    <a:pt x="412" y="500"/>
                    <a:pt x="465" y="534"/>
                    <a:pt x="480" y="613"/>
                  </a:cubicBezTo>
                  <a:cubicBezTo>
                    <a:pt x="498" y="694"/>
                    <a:pt x="446" y="766"/>
                    <a:pt x="336" y="788"/>
                  </a:cubicBezTo>
                  <a:cubicBezTo>
                    <a:pt x="313" y="792"/>
                    <a:pt x="289" y="795"/>
                    <a:pt x="265" y="795"/>
                  </a:cubicBezTo>
                  <a:cubicBezTo>
                    <a:pt x="220" y="795"/>
                    <a:pt x="176" y="787"/>
                    <a:pt x="134" y="771"/>
                  </a:cubicBezTo>
                  <a:lnTo>
                    <a:pt x="126" y="868"/>
                  </a:lnTo>
                  <a:cubicBezTo>
                    <a:pt x="157" y="880"/>
                    <a:pt x="204" y="887"/>
                    <a:pt x="254" y="887"/>
                  </a:cubicBezTo>
                  <a:cubicBezTo>
                    <a:pt x="285" y="887"/>
                    <a:pt x="317" y="884"/>
                    <a:pt x="348" y="878"/>
                  </a:cubicBezTo>
                  <a:cubicBezTo>
                    <a:pt x="542" y="838"/>
                    <a:pt x="614" y="709"/>
                    <a:pt x="588" y="582"/>
                  </a:cubicBezTo>
                  <a:cubicBezTo>
                    <a:pt x="565" y="460"/>
                    <a:pt x="480" y="407"/>
                    <a:pt x="329" y="381"/>
                  </a:cubicBezTo>
                  <a:cubicBezTo>
                    <a:pt x="207" y="359"/>
                    <a:pt x="148" y="331"/>
                    <a:pt x="133" y="254"/>
                  </a:cubicBezTo>
                  <a:cubicBezTo>
                    <a:pt x="121" y="197"/>
                    <a:pt x="151" y="122"/>
                    <a:pt x="263" y="99"/>
                  </a:cubicBezTo>
                  <a:cubicBezTo>
                    <a:pt x="286" y="95"/>
                    <a:pt x="309" y="92"/>
                    <a:pt x="331" y="92"/>
                  </a:cubicBezTo>
                  <a:cubicBezTo>
                    <a:pt x="364" y="92"/>
                    <a:pt x="397" y="97"/>
                    <a:pt x="428" y="107"/>
                  </a:cubicBezTo>
                  <a:lnTo>
                    <a:pt x="440" y="15"/>
                  </a:lnTo>
                  <a:cubicBezTo>
                    <a:pt x="406" y="5"/>
                    <a:pt x="371" y="0"/>
                    <a:pt x="3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9"/>
            <p:cNvSpPr/>
            <p:nvPr/>
          </p:nvSpPr>
          <p:spPr>
            <a:xfrm>
              <a:off x="2577800" y="2652925"/>
              <a:ext cx="15800" cy="22500"/>
            </a:xfrm>
            <a:custGeom>
              <a:avLst/>
              <a:gdLst/>
              <a:ahLst/>
              <a:cxnLst/>
              <a:rect l="l" t="t" r="r" b="b"/>
              <a:pathLst>
                <a:path w="632" h="900" extrusionOk="0">
                  <a:moveTo>
                    <a:pt x="612" y="0"/>
                  </a:moveTo>
                  <a:lnTo>
                    <a:pt x="1" y="123"/>
                  </a:lnTo>
                  <a:lnTo>
                    <a:pt x="18" y="214"/>
                  </a:lnTo>
                  <a:lnTo>
                    <a:pt x="271" y="163"/>
                  </a:lnTo>
                  <a:lnTo>
                    <a:pt x="419" y="899"/>
                  </a:lnTo>
                  <a:lnTo>
                    <a:pt x="527" y="877"/>
                  </a:lnTo>
                  <a:lnTo>
                    <a:pt x="379" y="143"/>
                  </a:lnTo>
                  <a:lnTo>
                    <a:pt x="631" y="92"/>
                  </a:lnTo>
                  <a:lnTo>
                    <a:pt x="6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9"/>
            <p:cNvSpPr/>
            <p:nvPr/>
          </p:nvSpPr>
          <p:spPr>
            <a:xfrm>
              <a:off x="2595375" y="2651950"/>
              <a:ext cx="6850" cy="21200"/>
            </a:xfrm>
            <a:custGeom>
              <a:avLst/>
              <a:gdLst/>
              <a:ahLst/>
              <a:cxnLst/>
              <a:rect l="l" t="t" r="r" b="b"/>
              <a:pathLst>
                <a:path w="274" h="848" extrusionOk="0">
                  <a:moveTo>
                    <a:pt x="108" y="1"/>
                  </a:moveTo>
                  <a:lnTo>
                    <a:pt x="1" y="21"/>
                  </a:lnTo>
                  <a:lnTo>
                    <a:pt x="167" y="848"/>
                  </a:lnTo>
                  <a:lnTo>
                    <a:pt x="274" y="825"/>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9"/>
            <p:cNvSpPr/>
            <p:nvPr/>
          </p:nvSpPr>
          <p:spPr>
            <a:xfrm>
              <a:off x="2600350" y="2648400"/>
              <a:ext cx="15800" cy="22500"/>
            </a:xfrm>
            <a:custGeom>
              <a:avLst/>
              <a:gdLst/>
              <a:ahLst/>
              <a:cxnLst/>
              <a:rect l="l" t="t" r="r" b="b"/>
              <a:pathLst>
                <a:path w="632" h="900" extrusionOk="0">
                  <a:moveTo>
                    <a:pt x="613" y="0"/>
                  </a:moveTo>
                  <a:lnTo>
                    <a:pt x="1" y="123"/>
                  </a:lnTo>
                  <a:lnTo>
                    <a:pt x="20" y="214"/>
                  </a:lnTo>
                  <a:lnTo>
                    <a:pt x="271" y="163"/>
                  </a:lnTo>
                  <a:lnTo>
                    <a:pt x="419" y="899"/>
                  </a:lnTo>
                  <a:lnTo>
                    <a:pt x="527" y="877"/>
                  </a:lnTo>
                  <a:lnTo>
                    <a:pt x="379" y="143"/>
                  </a:lnTo>
                  <a:lnTo>
                    <a:pt x="631" y="91"/>
                  </a:lnTo>
                  <a:lnTo>
                    <a:pt x="6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9"/>
            <p:cNvSpPr/>
            <p:nvPr/>
          </p:nvSpPr>
          <p:spPr>
            <a:xfrm>
              <a:off x="2617925" y="2644875"/>
              <a:ext cx="18950" cy="22800"/>
            </a:xfrm>
            <a:custGeom>
              <a:avLst/>
              <a:gdLst/>
              <a:ahLst/>
              <a:cxnLst/>
              <a:rect l="l" t="t" r="r" b="b"/>
              <a:pathLst>
                <a:path w="758" h="912" extrusionOk="0">
                  <a:moveTo>
                    <a:pt x="610" y="0"/>
                  </a:moveTo>
                  <a:lnTo>
                    <a:pt x="502" y="23"/>
                  </a:lnTo>
                  <a:lnTo>
                    <a:pt x="600" y="512"/>
                  </a:lnTo>
                  <a:cubicBezTo>
                    <a:pt x="637" y="695"/>
                    <a:pt x="575" y="791"/>
                    <a:pt x="452" y="816"/>
                  </a:cubicBezTo>
                  <a:cubicBezTo>
                    <a:pt x="438" y="819"/>
                    <a:pt x="425" y="820"/>
                    <a:pt x="412" y="820"/>
                  </a:cubicBezTo>
                  <a:cubicBezTo>
                    <a:pt x="319" y="820"/>
                    <a:pt x="239" y="753"/>
                    <a:pt x="207" y="591"/>
                  </a:cubicBezTo>
                  <a:lnTo>
                    <a:pt x="109" y="101"/>
                  </a:lnTo>
                  <a:lnTo>
                    <a:pt x="1" y="123"/>
                  </a:lnTo>
                  <a:lnTo>
                    <a:pt x="99" y="610"/>
                  </a:lnTo>
                  <a:cubicBezTo>
                    <a:pt x="143" y="827"/>
                    <a:pt x="254" y="912"/>
                    <a:pt x="389" y="912"/>
                  </a:cubicBezTo>
                  <a:cubicBezTo>
                    <a:pt x="414" y="912"/>
                    <a:pt x="439" y="909"/>
                    <a:pt x="465" y="904"/>
                  </a:cubicBezTo>
                  <a:cubicBezTo>
                    <a:pt x="645" y="868"/>
                    <a:pt x="757" y="736"/>
                    <a:pt x="707" y="482"/>
                  </a:cubicBez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9"/>
            <p:cNvSpPr/>
            <p:nvPr/>
          </p:nvSpPr>
          <p:spPr>
            <a:xfrm>
              <a:off x="2635400" y="2641375"/>
              <a:ext cx="15775" cy="22475"/>
            </a:xfrm>
            <a:custGeom>
              <a:avLst/>
              <a:gdLst/>
              <a:ahLst/>
              <a:cxnLst/>
              <a:rect l="l" t="t" r="r" b="b"/>
              <a:pathLst>
                <a:path w="631" h="899" extrusionOk="0">
                  <a:moveTo>
                    <a:pt x="613" y="1"/>
                  </a:moveTo>
                  <a:lnTo>
                    <a:pt x="0" y="123"/>
                  </a:lnTo>
                  <a:lnTo>
                    <a:pt x="20" y="213"/>
                  </a:lnTo>
                  <a:lnTo>
                    <a:pt x="270" y="163"/>
                  </a:lnTo>
                  <a:lnTo>
                    <a:pt x="420" y="898"/>
                  </a:lnTo>
                  <a:lnTo>
                    <a:pt x="527" y="876"/>
                  </a:lnTo>
                  <a:lnTo>
                    <a:pt x="379" y="142"/>
                  </a:lnTo>
                  <a:lnTo>
                    <a:pt x="631" y="91"/>
                  </a:lnTo>
                  <a:lnTo>
                    <a:pt x="6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9"/>
            <p:cNvSpPr/>
            <p:nvPr/>
          </p:nvSpPr>
          <p:spPr>
            <a:xfrm>
              <a:off x="2653025" y="2640375"/>
              <a:ext cx="6850" cy="21200"/>
            </a:xfrm>
            <a:custGeom>
              <a:avLst/>
              <a:gdLst/>
              <a:ahLst/>
              <a:cxnLst/>
              <a:rect l="l" t="t" r="r" b="b"/>
              <a:pathLst>
                <a:path w="274" h="848" extrusionOk="0">
                  <a:moveTo>
                    <a:pt x="107" y="1"/>
                  </a:moveTo>
                  <a:lnTo>
                    <a:pt x="0" y="22"/>
                  </a:lnTo>
                  <a:lnTo>
                    <a:pt x="166" y="848"/>
                  </a:lnTo>
                  <a:lnTo>
                    <a:pt x="273" y="827"/>
                  </a:lnTo>
                  <a:lnTo>
                    <a:pt x="1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9"/>
            <p:cNvSpPr/>
            <p:nvPr/>
          </p:nvSpPr>
          <p:spPr>
            <a:xfrm>
              <a:off x="2659875" y="2637225"/>
              <a:ext cx="21575" cy="21800"/>
            </a:xfrm>
            <a:custGeom>
              <a:avLst/>
              <a:gdLst/>
              <a:ahLst/>
              <a:cxnLst/>
              <a:rect l="l" t="t" r="r" b="b"/>
              <a:pathLst>
                <a:path w="863" h="872" extrusionOk="0">
                  <a:moveTo>
                    <a:pt x="414" y="91"/>
                  </a:moveTo>
                  <a:cubicBezTo>
                    <a:pt x="564" y="91"/>
                    <a:pt x="665" y="231"/>
                    <a:pt x="695" y="379"/>
                  </a:cubicBezTo>
                  <a:cubicBezTo>
                    <a:pt x="732" y="566"/>
                    <a:pt x="667" y="742"/>
                    <a:pt x="499" y="775"/>
                  </a:cubicBezTo>
                  <a:cubicBezTo>
                    <a:pt x="482" y="779"/>
                    <a:pt x="465" y="780"/>
                    <a:pt x="448" y="780"/>
                  </a:cubicBezTo>
                  <a:cubicBezTo>
                    <a:pt x="305" y="780"/>
                    <a:pt x="200" y="652"/>
                    <a:pt x="168" y="493"/>
                  </a:cubicBezTo>
                  <a:cubicBezTo>
                    <a:pt x="131" y="312"/>
                    <a:pt x="186" y="131"/>
                    <a:pt x="364" y="96"/>
                  </a:cubicBezTo>
                  <a:cubicBezTo>
                    <a:pt x="381" y="92"/>
                    <a:pt x="398" y="91"/>
                    <a:pt x="414" y="91"/>
                  </a:cubicBezTo>
                  <a:close/>
                  <a:moveTo>
                    <a:pt x="431" y="0"/>
                  </a:moveTo>
                  <a:cubicBezTo>
                    <a:pt x="405" y="0"/>
                    <a:pt x="378" y="3"/>
                    <a:pt x="351" y="8"/>
                  </a:cubicBezTo>
                  <a:cubicBezTo>
                    <a:pt x="130" y="53"/>
                    <a:pt x="1" y="257"/>
                    <a:pt x="54" y="518"/>
                  </a:cubicBezTo>
                  <a:cubicBezTo>
                    <a:pt x="98" y="739"/>
                    <a:pt x="248" y="872"/>
                    <a:pt x="431" y="872"/>
                  </a:cubicBezTo>
                  <a:cubicBezTo>
                    <a:pt x="457" y="872"/>
                    <a:pt x="483" y="869"/>
                    <a:pt x="509" y="864"/>
                  </a:cubicBezTo>
                  <a:cubicBezTo>
                    <a:pt x="721" y="821"/>
                    <a:pt x="862" y="636"/>
                    <a:pt x="806" y="352"/>
                  </a:cubicBezTo>
                  <a:cubicBezTo>
                    <a:pt x="763" y="136"/>
                    <a:pt x="61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9"/>
            <p:cNvSpPr/>
            <p:nvPr/>
          </p:nvSpPr>
          <p:spPr>
            <a:xfrm>
              <a:off x="2681450" y="2632075"/>
              <a:ext cx="19700" cy="23800"/>
            </a:xfrm>
            <a:custGeom>
              <a:avLst/>
              <a:gdLst/>
              <a:ahLst/>
              <a:cxnLst/>
              <a:rect l="l" t="t" r="r" b="b"/>
              <a:pathLst>
                <a:path w="788" h="952" extrusionOk="0">
                  <a:moveTo>
                    <a:pt x="621" y="1"/>
                  </a:moveTo>
                  <a:lnTo>
                    <a:pt x="520" y="21"/>
                  </a:lnTo>
                  <a:lnTo>
                    <a:pt x="590" y="367"/>
                  </a:lnTo>
                  <a:cubicBezTo>
                    <a:pt x="615" y="495"/>
                    <a:pt x="637" y="595"/>
                    <a:pt x="670" y="704"/>
                  </a:cubicBezTo>
                  <a:lnTo>
                    <a:pt x="667" y="705"/>
                  </a:lnTo>
                  <a:cubicBezTo>
                    <a:pt x="606" y="622"/>
                    <a:pt x="538" y="542"/>
                    <a:pt x="465" y="466"/>
                  </a:cubicBezTo>
                  <a:lnTo>
                    <a:pt x="117" y="101"/>
                  </a:lnTo>
                  <a:lnTo>
                    <a:pt x="1" y="125"/>
                  </a:lnTo>
                  <a:lnTo>
                    <a:pt x="166" y="951"/>
                  </a:lnTo>
                  <a:lnTo>
                    <a:pt x="268" y="931"/>
                  </a:lnTo>
                  <a:lnTo>
                    <a:pt x="197" y="578"/>
                  </a:lnTo>
                  <a:cubicBezTo>
                    <a:pt x="169" y="441"/>
                    <a:pt x="146" y="342"/>
                    <a:pt x="120" y="239"/>
                  </a:cubicBezTo>
                  <a:lnTo>
                    <a:pt x="123" y="238"/>
                  </a:lnTo>
                  <a:cubicBezTo>
                    <a:pt x="188" y="322"/>
                    <a:pt x="259" y="404"/>
                    <a:pt x="333" y="483"/>
                  </a:cubicBezTo>
                  <a:lnTo>
                    <a:pt x="679" y="849"/>
                  </a:lnTo>
                  <a:lnTo>
                    <a:pt x="787" y="827"/>
                  </a:lnTo>
                  <a:lnTo>
                    <a:pt x="6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59"/>
          <p:cNvGrpSpPr/>
          <p:nvPr/>
        </p:nvGrpSpPr>
        <p:grpSpPr>
          <a:xfrm rot="-6003873">
            <a:off x="7068846" y="1321226"/>
            <a:ext cx="640662" cy="1193402"/>
            <a:chOff x="2223300" y="3873500"/>
            <a:chExt cx="299200" cy="503725"/>
          </a:xfrm>
        </p:grpSpPr>
        <p:sp>
          <p:nvSpPr>
            <p:cNvPr id="890" name="Google Shape;890;p59"/>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9"/>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9"/>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9"/>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9"/>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9"/>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9"/>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9"/>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grpSp>
        <p:nvGrpSpPr>
          <p:cNvPr id="902" name="Google Shape;902;p60"/>
          <p:cNvGrpSpPr/>
          <p:nvPr/>
        </p:nvGrpSpPr>
        <p:grpSpPr>
          <a:xfrm>
            <a:off x="5151205" y="1323607"/>
            <a:ext cx="3432984" cy="2496295"/>
            <a:chOff x="331763" y="414153"/>
            <a:chExt cx="6903246" cy="5019697"/>
          </a:xfrm>
        </p:grpSpPr>
        <p:sp>
          <p:nvSpPr>
            <p:cNvPr id="903" name="Google Shape;903;p60"/>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0"/>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0"/>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06" name="Google Shape;906;p60"/>
          <p:cNvPicPr preferRelativeResize="0"/>
          <p:nvPr/>
        </p:nvPicPr>
        <p:blipFill>
          <a:blip r:embed="rId3">
            <a:alphaModFix/>
          </a:blip>
          <a:stretch>
            <a:fillRect/>
          </a:stretch>
        </p:blipFill>
        <p:spPr>
          <a:xfrm>
            <a:off x="5373200" y="1559050"/>
            <a:ext cx="2964802" cy="1667701"/>
          </a:xfrm>
          <a:prstGeom prst="rect">
            <a:avLst/>
          </a:prstGeom>
          <a:noFill/>
          <a:ln w="19050" cap="flat" cmpd="sng">
            <a:solidFill>
              <a:schemeClr val="accent3"/>
            </a:solidFill>
            <a:prstDash val="solid"/>
            <a:round/>
            <a:headEnd type="none" w="sm" len="sm"/>
            <a:tailEnd type="none" w="sm" len="sm"/>
          </a:ln>
        </p:spPr>
      </p:pic>
      <p:sp>
        <p:nvSpPr>
          <p:cNvPr id="907" name="Google Shape;907;p60"/>
          <p:cNvSpPr txBox="1">
            <a:spLocks noGrp="1"/>
          </p:cNvSpPr>
          <p:nvPr>
            <p:ph type="title"/>
          </p:nvPr>
        </p:nvSpPr>
        <p:spPr>
          <a:xfrm>
            <a:off x="720000" y="1529150"/>
            <a:ext cx="3597900" cy="10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Mockups</a:t>
            </a:r>
            <a:endParaRPr/>
          </a:p>
        </p:txBody>
      </p:sp>
      <p:sp>
        <p:nvSpPr>
          <p:cNvPr id="908" name="Google Shape;908;p60"/>
          <p:cNvSpPr txBox="1">
            <a:spLocks noGrp="1"/>
          </p:cNvSpPr>
          <p:nvPr>
            <p:ph type="subTitle" idx="1"/>
          </p:nvPr>
        </p:nvSpPr>
        <p:spPr>
          <a:xfrm>
            <a:off x="720000" y="2592350"/>
            <a:ext cx="35979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images on the screen with your own work. Just right-click on them and select “Replace images”</a:t>
            </a:r>
            <a:endParaRPr/>
          </a:p>
        </p:txBody>
      </p:sp>
      <p:grpSp>
        <p:nvGrpSpPr>
          <p:cNvPr id="909" name="Google Shape;909;p60"/>
          <p:cNvGrpSpPr/>
          <p:nvPr/>
        </p:nvGrpSpPr>
        <p:grpSpPr>
          <a:xfrm>
            <a:off x="4615119" y="1834814"/>
            <a:ext cx="1214752" cy="2465737"/>
            <a:chOff x="5186401" y="494525"/>
            <a:chExt cx="1834973" cy="3724678"/>
          </a:xfrm>
        </p:grpSpPr>
        <p:sp>
          <p:nvSpPr>
            <p:cNvPr id="910" name="Google Shape;910;p60"/>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0"/>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2" name="Google Shape;912;p60"/>
          <p:cNvPicPr preferRelativeResize="0"/>
          <p:nvPr/>
        </p:nvPicPr>
        <p:blipFill rotWithShape="1">
          <a:blip r:embed="rId4">
            <a:alphaModFix/>
          </a:blip>
          <a:srcRect l="12352" r="7699"/>
          <a:stretch/>
        </p:blipFill>
        <p:spPr>
          <a:xfrm>
            <a:off x="4718500" y="2056425"/>
            <a:ext cx="1009650" cy="1894225"/>
          </a:xfrm>
          <a:prstGeom prst="rect">
            <a:avLst/>
          </a:prstGeom>
          <a:noFill/>
          <a:ln w="19050" cap="flat" cmpd="sng">
            <a:solidFill>
              <a:schemeClr val="accent3"/>
            </a:solidFill>
            <a:prstDash val="solid"/>
            <a:round/>
            <a:headEnd type="none" w="sm" len="sm"/>
            <a:tailEnd type="none" w="sm" len="sm"/>
          </a:ln>
        </p:spPr>
      </p:pic>
      <p:sp>
        <p:nvSpPr>
          <p:cNvPr id="913" name="Google Shape;913;p60"/>
          <p:cNvSpPr/>
          <p:nvPr/>
        </p:nvSpPr>
        <p:spPr>
          <a:xfrm rot="9910484">
            <a:off x="3980171" y="1019148"/>
            <a:ext cx="588183" cy="442122"/>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0"/>
          <p:cNvSpPr/>
          <p:nvPr/>
        </p:nvSpPr>
        <p:spPr>
          <a:xfrm>
            <a:off x="1006837" y="718223"/>
            <a:ext cx="1461462" cy="26062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0"/>
          <p:cNvSpPr/>
          <p:nvPr/>
        </p:nvSpPr>
        <p:spPr>
          <a:xfrm rot="5400000">
            <a:off x="1338538" y="3843364"/>
            <a:ext cx="102300" cy="1228323"/>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0"/>
          <p:cNvSpPr/>
          <p:nvPr/>
        </p:nvSpPr>
        <p:spPr>
          <a:xfrm rot="5400000">
            <a:off x="7672688" y="110064"/>
            <a:ext cx="102300" cy="1228323"/>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920"/>
        <p:cNvGrpSpPr/>
        <p:nvPr/>
      </p:nvGrpSpPr>
      <p:grpSpPr>
        <a:xfrm>
          <a:off x="0" y="0"/>
          <a:ext cx="0" cy="0"/>
          <a:chOff x="0" y="0"/>
          <a:chExt cx="0" cy="0"/>
        </a:xfrm>
      </p:grpSpPr>
      <p:sp>
        <p:nvSpPr>
          <p:cNvPr id="921" name="Google Shape;921;p61"/>
          <p:cNvSpPr txBox="1">
            <a:spLocks noGrp="1"/>
          </p:cNvSpPr>
          <p:nvPr>
            <p:ph type="title"/>
          </p:nvPr>
        </p:nvSpPr>
        <p:spPr>
          <a:xfrm>
            <a:off x="2347950" y="540000"/>
            <a:ext cx="4448100" cy="133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922" name="Google Shape;922;p61"/>
          <p:cNvSpPr txBox="1">
            <a:spLocks noGrp="1"/>
          </p:cNvSpPr>
          <p:nvPr>
            <p:ph type="subTitle" idx="1"/>
          </p:nvPr>
        </p:nvSpPr>
        <p:spPr>
          <a:xfrm>
            <a:off x="2347900" y="1972103"/>
            <a:ext cx="4448100" cy="94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t>Do you have any questions?</a:t>
            </a:r>
            <a:endParaRPr b="1"/>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923" name="Google Shape;923;p61"/>
          <p:cNvSpPr/>
          <p:nvPr/>
        </p:nvSpPr>
        <p:spPr>
          <a:xfrm>
            <a:off x="3360950" y="3024350"/>
            <a:ext cx="612000" cy="6120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1"/>
          <p:cNvSpPr/>
          <p:nvPr/>
        </p:nvSpPr>
        <p:spPr>
          <a:xfrm>
            <a:off x="4266000" y="3024350"/>
            <a:ext cx="612000" cy="6120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5171050" y="3024350"/>
            <a:ext cx="612000" cy="6120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61"/>
          <p:cNvGrpSpPr/>
          <p:nvPr/>
        </p:nvGrpSpPr>
        <p:grpSpPr>
          <a:xfrm>
            <a:off x="181292" y="2315632"/>
            <a:ext cx="1422382" cy="2827679"/>
            <a:chOff x="3722575" y="4640900"/>
            <a:chExt cx="420450" cy="835800"/>
          </a:xfrm>
        </p:grpSpPr>
        <p:sp>
          <p:nvSpPr>
            <p:cNvPr id="927" name="Google Shape;927;p61"/>
            <p:cNvSpPr/>
            <p:nvPr/>
          </p:nvSpPr>
          <p:spPr>
            <a:xfrm>
              <a:off x="3817525" y="4791700"/>
              <a:ext cx="230550" cy="550525"/>
            </a:xfrm>
            <a:custGeom>
              <a:avLst/>
              <a:gdLst/>
              <a:ahLst/>
              <a:cxnLst/>
              <a:rect l="l" t="t" r="r" b="b"/>
              <a:pathLst>
                <a:path w="9222" h="22021" extrusionOk="0">
                  <a:moveTo>
                    <a:pt x="0" y="0"/>
                  </a:moveTo>
                  <a:lnTo>
                    <a:pt x="0" y="22021"/>
                  </a:lnTo>
                  <a:lnTo>
                    <a:pt x="9222" y="22021"/>
                  </a:lnTo>
                  <a:lnTo>
                    <a:pt x="92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1"/>
            <p:cNvSpPr/>
            <p:nvPr/>
          </p:nvSpPr>
          <p:spPr>
            <a:xfrm>
              <a:off x="3848150" y="4863125"/>
              <a:ext cx="169325" cy="407675"/>
            </a:xfrm>
            <a:custGeom>
              <a:avLst/>
              <a:gdLst/>
              <a:ahLst/>
              <a:cxnLst/>
              <a:rect l="l" t="t" r="r" b="b"/>
              <a:pathLst>
                <a:path w="6773" h="16307" extrusionOk="0">
                  <a:moveTo>
                    <a:pt x="6115" y="0"/>
                  </a:moveTo>
                  <a:lnTo>
                    <a:pt x="6115" y="0"/>
                  </a:lnTo>
                  <a:cubicBezTo>
                    <a:pt x="6476" y="0"/>
                    <a:pt x="6773" y="374"/>
                    <a:pt x="6773" y="833"/>
                  </a:cubicBezTo>
                  <a:lnTo>
                    <a:pt x="6773" y="15474"/>
                  </a:lnTo>
                  <a:cubicBezTo>
                    <a:pt x="6773" y="15933"/>
                    <a:pt x="6476" y="16306"/>
                    <a:pt x="6115" y="16306"/>
                  </a:cubicBezTo>
                  <a:lnTo>
                    <a:pt x="6115" y="16306"/>
                  </a:lnTo>
                  <a:cubicBezTo>
                    <a:pt x="5754" y="16306"/>
                    <a:pt x="5458" y="15933"/>
                    <a:pt x="5458" y="15474"/>
                  </a:cubicBezTo>
                  <a:lnTo>
                    <a:pt x="5458" y="833"/>
                  </a:lnTo>
                  <a:cubicBezTo>
                    <a:pt x="5458" y="374"/>
                    <a:pt x="5754" y="0"/>
                    <a:pt x="6115" y="0"/>
                  </a:cubicBezTo>
                  <a:close/>
                  <a:moveTo>
                    <a:pt x="2729" y="833"/>
                  </a:moveTo>
                  <a:lnTo>
                    <a:pt x="2729" y="15474"/>
                  </a:lnTo>
                  <a:cubicBezTo>
                    <a:pt x="2729" y="15933"/>
                    <a:pt x="3025" y="16306"/>
                    <a:pt x="3386" y="16306"/>
                  </a:cubicBezTo>
                  <a:lnTo>
                    <a:pt x="3386" y="16306"/>
                  </a:lnTo>
                  <a:cubicBezTo>
                    <a:pt x="3748" y="16306"/>
                    <a:pt x="4043" y="15933"/>
                    <a:pt x="4043" y="15474"/>
                  </a:cubicBezTo>
                  <a:lnTo>
                    <a:pt x="4043" y="833"/>
                  </a:lnTo>
                  <a:cubicBezTo>
                    <a:pt x="4043" y="374"/>
                    <a:pt x="3748" y="0"/>
                    <a:pt x="3386" y="0"/>
                  </a:cubicBezTo>
                  <a:lnTo>
                    <a:pt x="3386" y="0"/>
                  </a:lnTo>
                  <a:cubicBezTo>
                    <a:pt x="3025" y="0"/>
                    <a:pt x="2729" y="374"/>
                    <a:pt x="2729" y="833"/>
                  </a:cubicBezTo>
                  <a:close/>
                  <a:moveTo>
                    <a:pt x="1" y="833"/>
                  </a:moveTo>
                  <a:lnTo>
                    <a:pt x="1" y="15474"/>
                  </a:lnTo>
                  <a:cubicBezTo>
                    <a:pt x="1" y="15933"/>
                    <a:pt x="296" y="16306"/>
                    <a:pt x="658" y="16306"/>
                  </a:cubicBezTo>
                  <a:lnTo>
                    <a:pt x="658" y="16306"/>
                  </a:lnTo>
                  <a:cubicBezTo>
                    <a:pt x="1018" y="16306"/>
                    <a:pt x="1315" y="15933"/>
                    <a:pt x="1315" y="15474"/>
                  </a:cubicBezTo>
                  <a:lnTo>
                    <a:pt x="1315" y="833"/>
                  </a:lnTo>
                  <a:cubicBezTo>
                    <a:pt x="1315" y="374"/>
                    <a:pt x="1018" y="0"/>
                    <a:pt x="658" y="0"/>
                  </a:cubicBezTo>
                  <a:lnTo>
                    <a:pt x="658" y="0"/>
                  </a:lnTo>
                  <a:cubicBezTo>
                    <a:pt x="296" y="0"/>
                    <a:pt x="1" y="374"/>
                    <a:pt x="1"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1"/>
            <p:cNvSpPr/>
            <p:nvPr/>
          </p:nvSpPr>
          <p:spPr>
            <a:xfrm>
              <a:off x="3723475" y="4741400"/>
              <a:ext cx="418650" cy="89675"/>
            </a:xfrm>
            <a:custGeom>
              <a:avLst/>
              <a:gdLst/>
              <a:ahLst/>
              <a:cxnLst/>
              <a:rect l="l" t="t" r="r" b="b"/>
              <a:pathLst>
                <a:path w="16746" h="3587" extrusionOk="0">
                  <a:moveTo>
                    <a:pt x="3567" y="2012"/>
                  </a:moveTo>
                  <a:lnTo>
                    <a:pt x="13179" y="2012"/>
                  </a:lnTo>
                  <a:cubicBezTo>
                    <a:pt x="13285" y="2666"/>
                    <a:pt x="13755" y="3203"/>
                    <a:pt x="14390" y="3395"/>
                  </a:cubicBezTo>
                  <a:cubicBezTo>
                    <a:pt x="15023" y="3586"/>
                    <a:pt x="15712" y="3398"/>
                    <a:pt x="16163" y="2911"/>
                  </a:cubicBezTo>
                  <a:cubicBezTo>
                    <a:pt x="16612" y="2425"/>
                    <a:pt x="16746" y="1724"/>
                    <a:pt x="16505" y="1106"/>
                  </a:cubicBezTo>
                  <a:cubicBezTo>
                    <a:pt x="16265" y="489"/>
                    <a:pt x="15694" y="61"/>
                    <a:pt x="15034" y="7"/>
                  </a:cubicBezTo>
                  <a:cubicBezTo>
                    <a:pt x="14997" y="4"/>
                    <a:pt x="14961" y="1"/>
                    <a:pt x="14924" y="1"/>
                  </a:cubicBezTo>
                  <a:lnTo>
                    <a:pt x="1822" y="1"/>
                  </a:lnTo>
                  <a:cubicBezTo>
                    <a:pt x="1785" y="1"/>
                    <a:pt x="1749" y="4"/>
                    <a:pt x="1712" y="7"/>
                  </a:cubicBezTo>
                  <a:cubicBezTo>
                    <a:pt x="1052" y="61"/>
                    <a:pt x="481" y="489"/>
                    <a:pt x="241" y="1106"/>
                  </a:cubicBezTo>
                  <a:cubicBezTo>
                    <a:pt x="0" y="1724"/>
                    <a:pt x="134" y="2425"/>
                    <a:pt x="583" y="2911"/>
                  </a:cubicBezTo>
                  <a:cubicBezTo>
                    <a:pt x="1034" y="3398"/>
                    <a:pt x="1723" y="3585"/>
                    <a:pt x="2356" y="3393"/>
                  </a:cubicBezTo>
                  <a:cubicBezTo>
                    <a:pt x="2991" y="3202"/>
                    <a:pt x="3461" y="2666"/>
                    <a:pt x="3567" y="20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1"/>
            <p:cNvSpPr/>
            <p:nvPr/>
          </p:nvSpPr>
          <p:spPr>
            <a:xfrm>
              <a:off x="3764350" y="5342200"/>
              <a:ext cx="336950" cy="44875"/>
            </a:xfrm>
            <a:custGeom>
              <a:avLst/>
              <a:gdLst/>
              <a:ahLst/>
              <a:cxnLst/>
              <a:rect l="l" t="t" r="r" b="b"/>
              <a:pathLst>
                <a:path w="13478" h="1795" extrusionOk="0">
                  <a:moveTo>
                    <a:pt x="896" y="1794"/>
                  </a:moveTo>
                  <a:lnTo>
                    <a:pt x="12580" y="1794"/>
                  </a:lnTo>
                  <a:cubicBezTo>
                    <a:pt x="13075" y="1793"/>
                    <a:pt x="13476" y="1392"/>
                    <a:pt x="13477" y="897"/>
                  </a:cubicBezTo>
                  <a:lnTo>
                    <a:pt x="13477" y="897"/>
                  </a:lnTo>
                  <a:cubicBezTo>
                    <a:pt x="13476" y="403"/>
                    <a:pt x="13075" y="2"/>
                    <a:pt x="12580" y="1"/>
                  </a:cubicBezTo>
                  <a:lnTo>
                    <a:pt x="896" y="1"/>
                  </a:lnTo>
                  <a:cubicBezTo>
                    <a:pt x="402" y="2"/>
                    <a:pt x="2" y="403"/>
                    <a:pt x="0" y="897"/>
                  </a:cubicBezTo>
                  <a:lnTo>
                    <a:pt x="0" y="897"/>
                  </a:lnTo>
                  <a:cubicBezTo>
                    <a:pt x="2" y="1392"/>
                    <a:pt x="402" y="1793"/>
                    <a:pt x="896" y="17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1"/>
            <p:cNvSpPr/>
            <p:nvPr/>
          </p:nvSpPr>
          <p:spPr>
            <a:xfrm>
              <a:off x="3782000" y="4691150"/>
              <a:ext cx="301600" cy="50275"/>
            </a:xfrm>
            <a:custGeom>
              <a:avLst/>
              <a:gdLst/>
              <a:ahLst/>
              <a:cxnLst/>
              <a:rect l="l" t="t" r="r" b="b"/>
              <a:pathLst>
                <a:path w="12064" h="2011" extrusionOk="0">
                  <a:moveTo>
                    <a:pt x="1006" y="2011"/>
                  </a:moveTo>
                  <a:lnTo>
                    <a:pt x="11059" y="2011"/>
                  </a:lnTo>
                  <a:cubicBezTo>
                    <a:pt x="11613" y="2009"/>
                    <a:pt x="12062" y="1561"/>
                    <a:pt x="12064" y="1006"/>
                  </a:cubicBezTo>
                  <a:lnTo>
                    <a:pt x="12064" y="1006"/>
                  </a:lnTo>
                  <a:cubicBezTo>
                    <a:pt x="12062" y="451"/>
                    <a:pt x="11613" y="2"/>
                    <a:pt x="11059" y="1"/>
                  </a:cubicBezTo>
                  <a:lnTo>
                    <a:pt x="1006" y="1"/>
                  </a:lnTo>
                  <a:cubicBezTo>
                    <a:pt x="451" y="2"/>
                    <a:pt x="2" y="451"/>
                    <a:pt x="0" y="1006"/>
                  </a:cubicBezTo>
                  <a:lnTo>
                    <a:pt x="0" y="1006"/>
                  </a:lnTo>
                  <a:cubicBezTo>
                    <a:pt x="2" y="1561"/>
                    <a:pt x="451" y="2009"/>
                    <a:pt x="1006" y="20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1"/>
            <p:cNvSpPr/>
            <p:nvPr/>
          </p:nvSpPr>
          <p:spPr>
            <a:xfrm>
              <a:off x="3807150" y="4640900"/>
              <a:ext cx="251300" cy="50275"/>
            </a:xfrm>
            <a:custGeom>
              <a:avLst/>
              <a:gdLst/>
              <a:ahLst/>
              <a:cxnLst/>
              <a:rect l="l" t="t" r="r" b="b"/>
              <a:pathLst>
                <a:path w="10052" h="2011" extrusionOk="0">
                  <a:moveTo>
                    <a:pt x="1006" y="2011"/>
                  </a:moveTo>
                  <a:lnTo>
                    <a:pt x="9048" y="2011"/>
                  </a:lnTo>
                  <a:cubicBezTo>
                    <a:pt x="9602" y="2009"/>
                    <a:pt x="10050" y="1560"/>
                    <a:pt x="10052" y="1005"/>
                  </a:cubicBezTo>
                  <a:lnTo>
                    <a:pt x="10052" y="1005"/>
                  </a:lnTo>
                  <a:cubicBezTo>
                    <a:pt x="10050" y="451"/>
                    <a:pt x="9602" y="2"/>
                    <a:pt x="9048" y="0"/>
                  </a:cubicBezTo>
                  <a:lnTo>
                    <a:pt x="1006" y="0"/>
                  </a:lnTo>
                  <a:cubicBezTo>
                    <a:pt x="451" y="2"/>
                    <a:pt x="2" y="451"/>
                    <a:pt x="0" y="1005"/>
                  </a:cubicBezTo>
                  <a:lnTo>
                    <a:pt x="0" y="1005"/>
                  </a:lnTo>
                  <a:cubicBezTo>
                    <a:pt x="2" y="1560"/>
                    <a:pt x="451" y="2009"/>
                    <a:pt x="1006" y="20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1"/>
            <p:cNvSpPr/>
            <p:nvPr/>
          </p:nvSpPr>
          <p:spPr>
            <a:xfrm>
              <a:off x="3751175" y="4767400"/>
              <a:ext cx="361900" cy="36075"/>
            </a:xfrm>
            <a:custGeom>
              <a:avLst/>
              <a:gdLst/>
              <a:ahLst/>
              <a:cxnLst/>
              <a:rect l="l" t="t" r="r" b="b"/>
              <a:pathLst>
                <a:path w="14476" h="1443" extrusionOk="0">
                  <a:moveTo>
                    <a:pt x="748" y="0"/>
                  </a:moveTo>
                  <a:cubicBezTo>
                    <a:pt x="468" y="0"/>
                    <a:pt x="216" y="170"/>
                    <a:pt x="107" y="429"/>
                  </a:cubicBezTo>
                  <a:cubicBezTo>
                    <a:pt x="0" y="689"/>
                    <a:pt x="60" y="987"/>
                    <a:pt x="259" y="1184"/>
                  </a:cubicBezTo>
                  <a:cubicBezTo>
                    <a:pt x="456" y="1383"/>
                    <a:pt x="754" y="1442"/>
                    <a:pt x="1014" y="1336"/>
                  </a:cubicBezTo>
                  <a:cubicBezTo>
                    <a:pt x="1273" y="1227"/>
                    <a:pt x="1441" y="975"/>
                    <a:pt x="1441" y="695"/>
                  </a:cubicBezTo>
                  <a:cubicBezTo>
                    <a:pt x="1442" y="312"/>
                    <a:pt x="1131" y="0"/>
                    <a:pt x="748" y="0"/>
                  </a:cubicBezTo>
                  <a:close/>
                  <a:moveTo>
                    <a:pt x="13782" y="0"/>
                  </a:moveTo>
                  <a:cubicBezTo>
                    <a:pt x="13501" y="0"/>
                    <a:pt x="13249" y="170"/>
                    <a:pt x="13141" y="429"/>
                  </a:cubicBezTo>
                  <a:cubicBezTo>
                    <a:pt x="13034" y="687"/>
                    <a:pt x="13093" y="986"/>
                    <a:pt x="13292" y="1184"/>
                  </a:cubicBezTo>
                  <a:cubicBezTo>
                    <a:pt x="13490" y="1383"/>
                    <a:pt x="13788" y="1442"/>
                    <a:pt x="14047" y="1336"/>
                  </a:cubicBezTo>
                  <a:cubicBezTo>
                    <a:pt x="14307" y="1227"/>
                    <a:pt x="14476" y="975"/>
                    <a:pt x="14476" y="695"/>
                  </a:cubicBezTo>
                  <a:cubicBezTo>
                    <a:pt x="14476" y="312"/>
                    <a:pt x="14166" y="0"/>
                    <a:pt x="1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1"/>
            <p:cNvSpPr/>
            <p:nvPr/>
          </p:nvSpPr>
          <p:spPr>
            <a:xfrm>
              <a:off x="3743450" y="5387050"/>
              <a:ext cx="378675" cy="44825"/>
            </a:xfrm>
            <a:custGeom>
              <a:avLst/>
              <a:gdLst/>
              <a:ahLst/>
              <a:cxnLst/>
              <a:rect l="l" t="t" r="r" b="b"/>
              <a:pathLst>
                <a:path w="15147" h="1793" extrusionOk="0">
                  <a:moveTo>
                    <a:pt x="897" y="0"/>
                  </a:moveTo>
                  <a:lnTo>
                    <a:pt x="14251" y="0"/>
                  </a:lnTo>
                  <a:cubicBezTo>
                    <a:pt x="14745" y="2"/>
                    <a:pt x="15145" y="402"/>
                    <a:pt x="15147" y="896"/>
                  </a:cubicBezTo>
                  <a:lnTo>
                    <a:pt x="15147" y="896"/>
                  </a:lnTo>
                  <a:cubicBezTo>
                    <a:pt x="15145" y="1390"/>
                    <a:pt x="14745" y="1791"/>
                    <a:pt x="14251" y="1792"/>
                  </a:cubicBezTo>
                  <a:lnTo>
                    <a:pt x="897" y="1792"/>
                  </a:lnTo>
                  <a:cubicBezTo>
                    <a:pt x="403" y="1791"/>
                    <a:pt x="2" y="1390"/>
                    <a:pt x="1" y="896"/>
                  </a:cubicBezTo>
                  <a:lnTo>
                    <a:pt x="1" y="896"/>
                  </a:lnTo>
                  <a:cubicBezTo>
                    <a:pt x="2" y="402"/>
                    <a:pt x="403" y="2"/>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1"/>
            <p:cNvSpPr/>
            <p:nvPr/>
          </p:nvSpPr>
          <p:spPr>
            <a:xfrm>
              <a:off x="3722575" y="5431850"/>
              <a:ext cx="420450" cy="44850"/>
            </a:xfrm>
            <a:custGeom>
              <a:avLst/>
              <a:gdLst/>
              <a:ahLst/>
              <a:cxnLst/>
              <a:rect l="l" t="t" r="r" b="b"/>
              <a:pathLst>
                <a:path w="16818" h="1794" extrusionOk="0">
                  <a:moveTo>
                    <a:pt x="898" y="0"/>
                  </a:moveTo>
                  <a:lnTo>
                    <a:pt x="15921" y="0"/>
                  </a:lnTo>
                  <a:cubicBezTo>
                    <a:pt x="16415" y="2"/>
                    <a:pt x="16816" y="402"/>
                    <a:pt x="16817" y="896"/>
                  </a:cubicBezTo>
                  <a:lnTo>
                    <a:pt x="16817" y="896"/>
                  </a:lnTo>
                  <a:cubicBezTo>
                    <a:pt x="16816" y="1392"/>
                    <a:pt x="16415" y="1792"/>
                    <a:pt x="15921" y="1794"/>
                  </a:cubicBezTo>
                  <a:lnTo>
                    <a:pt x="898" y="1794"/>
                  </a:lnTo>
                  <a:cubicBezTo>
                    <a:pt x="403" y="1792"/>
                    <a:pt x="2" y="1392"/>
                    <a:pt x="1" y="896"/>
                  </a:cubicBezTo>
                  <a:lnTo>
                    <a:pt x="1" y="896"/>
                  </a:lnTo>
                  <a:cubicBezTo>
                    <a:pt x="2" y="402"/>
                    <a:pt x="403" y="2"/>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61"/>
          <p:cNvGrpSpPr/>
          <p:nvPr/>
        </p:nvGrpSpPr>
        <p:grpSpPr>
          <a:xfrm>
            <a:off x="7068681" y="3304249"/>
            <a:ext cx="1941599" cy="1839048"/>
            <a:chOff x="3782000" y="2603175"/>
            <a:chExt cx="842050" cy="797575"/>
          </a:xfrm>
        </p:grpSpPr>
        <p:sp>
          <p:nvSpPr>
            <p:cNvPr id="937" name="Google Shape;937;p61"/>
            <p:cNvSpPr/>
            <p:nvPr/>
          </p:nvSpPr>
          <p:spPr>
            <a:xfrm>
              <a:off x="4135850" y="3285900"/>
              <a:ext cx="146675" cy="47175"/>
            </a:xfrm>
            <a:custGeom>
              <a:avLst/>
              <a:gdLst/>
              <a:ahLst/>
              <a:cxnLst/>
              <a:rect l="l" t="t" r="r" b="b"/>
              <a:pathLst>
                <a:path w="5867" h="1887" extrusionOk="0">
                  <a:moveTo>
                    <a:pt x="1251" y="1"/>
                  </a:moveTo>
                  <a:cubicBezTo>
                    <a:pt x="296" y="1"/>
                    <a:pt x="1" y="982"/>
                    <a:pt x="144" y="1886"/>
                  </a:cubicBezTo>
                  <a:lnTo>
                    <a:pt x="5719" y="1886"/>
                  </a:lnTo>
                  <a:cubicBezTo>
                    <a:pt x="5866" y="961"/>
                    <a:pt x="5561" y="5"/>
                    <a:pt x="4599" y="5"/>
                  </a:cubicBezTo>
                  <a:cubicBezTo>
                    <a:pt x="4497" y="5"/>
                    <a:pt x="4387" y="15"/>
                    <a:pt x="4271" y="38"/>
                  </a:cubicBezTo>
                  <a:lnTo>
                    <a:pt x="1592" y="38"/>
                  </a:lnTo>
                  <a:cubicBezTo>
                    <a:pt x="1470" y="13"/>
                    <a:pt x="1356" y="1"/>
                    <a:pt x="1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1"/>
            <p:cNvSpPr/>
            <p:nvPr/>
          </p:nvSpPr>
          <p:spPr>
            <a:xfrm>
              <a:off x="4017825" y="3333025"/>
              <a:ext cx="382600" cy="67725"/>
            </a:xfrm>
            <a:custGeom>
              <a:avLst/>
              <a:gdLst/>
              <a:ahLst/>
              <a:cxnLst/>
              <a:rect l="l" t="t" r="r" b="b"/>
              <a:pathLst>
                <a:path w="15304" h="2709" extrusionOk="0">
                  <a:moveTo>
                    <a:pt x="4771" y="1"/>
                  </a:moveTo>
                  <a:cubicBezTo>
                    <a:pt x="3194" y="1"/>
                    <a:pt x="1728" y="585"/>
                    <a:pt x="503" y="1522"/>
                  </a:cubicBezTo>
                  <a:cubicBezTo>
                    <a:pt x="1" y="1906"/>
                    <a:pt x="272" y="2709"/>
                    <a:pt x="904" y="2709"/>
                  </a:cubicBezTo>
                  <a:lnTo>
                    <a:pt x="14400" y="2709"/>
                  </a:lnTo>
                  <a:cubicBezTo>
                    <a:pt x="15032" y="2709"/>
                    <a:pt x="15304" y="1906"/>
                    <a:pt x="14801" y="1522"/>
                  </a:cubicBezTo>
                  <a:cubicBezTo>
                    <a:pt x="13576" y="585"/>
                    <a:pt x="12110" y="1"/>
                    <a:pt x="10533" y="1"/>
                  </a:cubicBezTo>
                  <a:cubicBezTo>
                    <a:pt x="10502" y="1"/>
                    <a:pt x="10471" y="1"/>
                    <a:pt x="10440" y="1"/>
                  </a:cubicBezTo>
                  <a:lnTo>
                    <a:pt x="4865" y="1"/>
                  </a:lnTo>
                  <a:cubicBezTo>
                    <a:pt x="4833" y="1"/>
                    <a:pt x="4802" y="1"/>
                    <a:pt x="4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1"/>
            <p:cNvSpPr/>
            <p:nvPr/>
          </p:nvSpPr>
          <p:spPr>
            <a:xfrm>
              <a:off x="3833425" y="2714250"/>
              <a:ext cx="751475" cy="572600"/>
            </a:xfrm>
            <a:custGeom>
              <a:avLst/>
              <a:gdLst/>
              <a:ahLst/>
              <a:cxnLst/>
              <a:rect l="l" t="t" r="r" b="b"/>
              <a:pathLst>
                <a:path w="30059" h="22904" extrusionOk="0">
                  <a:moveTo>
                    <a:pt x="16690" y="118"/>
                  </a:moveTo>
                  <a:lnTo>
                    <a:pt x="13365" y="157"/>
                  </a:lnTo>
                  <a:cubicBezTo>
                    <a:pt x="12462" y="1336"/>
                    <a:pt x="10189" y="88"/>
                    <a:pt x="8056" y="2036"/>
                  </a:cubicBezTo>
                  <a:cubicBezTo>
                    <a:pt x="6907" y="2870"/>
                    <a:pt x="5009" y="4673"/>
                    <a:pt x="3126" y="4673"/>
                  </a:cubicBezTo>
                  <a:cubicBezTo>
                    <a:pt x="2160" y="4673"/>
                    <a:pt x="1198" y="4199"/>
                    <a:pt x="342" y="2877"/>
                  </a:cubicBezTo>
                  <a:cubicBezTo>
                    <a:pt x="306" y="2822"/>
                    <a:pt x="254" y="2799"/>
                    <a:pt x="202" y="2799"/>
                  </a:cubicBezTo>
                  <a:cubicBezTo>
                    <a:pt x="100" y="2799"/>
                    <a:pt x="1" y="2890"/>
                    <a:pt x="35" y="3014"/>
                  </a:cubicBezTo>
                  <a:cubicBezTo>
                    <a:pt x="716" y="5430"/>
                    <a:pt x="1793" y="6253"/>
                    <a:pt x="3055" y="6253"/>
                  </a:cubicBezTo>
                  <a:cubicBezTo>
                    <a:pt x="5756" y="6253"/>
                    <a:pt x="9310" y="2486"/>
                    <a:pt x="11681" y="2486"/>
                  </a:cubicBezTo>
                  <a:cubicBezTo>
                    <a:pt x="12300" y="2486"/>
                    <a:pt x="12839" y="2743"/>
                    <a:pt x="13260" y="3392"/>
                  </a:cubicBezTo>
                  <a:cubicBezTo>
                    <a:pt x="13551" y="3842"/>
                    <a:pt x="13697" y="4368"/>
                    <a:pt x="13720" y="4904"/>
                  </a:cubicBezTo>
                  <a:cubicBezTo>
                    <a:pt x="13828" y="7547"/>
                    <a:pt x="14278" y="18560"/>
                    <a:pt x="14278" y="18560"/>
                  </a:cubicBezTo>
                  <a:lnTo>
                    <a:pt x="13689" y="22904"/>
                  </a:lnTo>
                  <a:lnTo>
                    <a:pt x="16369" y="22904"/>
                  </a:lnTo>
                  <a:lnTo>
                    <a:pt x="15779" y="18560"/>
                  </a:lnTo>
                  <a:lnTo>
                    <a:pt x="16338" y="4902"/>
                  </a:lnTo>
                  <a:cubicBezTo>
                    <a:pt x="16359" y="4368"/>
                    <a:pt x="16504" y="3842"/>
                    <a:pt x="16795" y="3394"/>
                  </a:cubicBezTo>
                  <a:cubicBezTo>
                    <a:pt x="17214" y="2744"/>
                    <a:pt x="17752" y="2487"/>
                    <a:pt x="18371" y="2487"/>
                  </a:cubicBezTo>
                  <a:cubicBezTo>
                    <a:pt x="20740" y="2487"/>
                    <a:pt x="24303" y="6251"/>
                    <a:pt x="27006" y="6251"/>
                  </a:cubicBezTo>
                  <a:cubicBezTo>
                    <a:pt x="28270" y="6251"/>
                    <a:pt x="29346" y="5427"/>
                    <a:pt x="30024" y="3011"/>
                  </a:cubicBezTo>
                  <a:cubicBezTo>
                    <a:pt x="30059" y="2887"/>
                    <a:pt x="29958" y="2795"/>
                    <a:pt x="29856" y="2795"/>
                  </a:cubicBezTo>
                  <a:cubicBezTo>
                    <a:pt x="29805" y="2795"/>
                    <a:pt x="29753" y="2818"/>
                    <a:pt x="29717" y="2873"/>
                  </a:cubicBezTo>
                  <a:cubicBezTo>
                    <a:pt x="28861" y="4197"/>
                    <a:pt x="27897" y="4672"/>
                    <a:pt x="26931" y="4672"/>
                  </a:cubicBezTo>
                  <a:cubicBezTo>
                    <a:pt x="25016" y="4672"/>
                    <a:pt x="23087" y="2810"/>
                    <a:pt x="21944" y="1995"/>
                  </a:cubicBezTo>
                  <a:cubicBezTo>
                    <a:pt x="19677" y="1"/>
                    <a:pt x="17575" y="1413"/>
                    <a:pt x="1669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1"/>
            <p:cNvSpPr/>
            <p:nvPr/>
          </p:nvSpPr>
          <p:spPr>
            <a:xfrm>
              <a:off x="4149150" y="2742150"/>
              <a:ext cx="119450" cy="287400"/>
            </a:xfrm>
            <a:custGeom>
              <a:avLst/>
              <a:gdLst/>
              <a:ahLst/>
              <a:cxnLst/>
              <a:rect l="l" t="t" r="r" b="b"/>
              <a:pathLst>
                <a:path w="4778" h="11496" extrusionOk="0">
                  <a:moveTo>
                    <a:pt x="3627" y="0"/>
                  </a:moveTo>
                  <a:lnTo>
                    <a:pt x="1150" y="29"/>
                  </a:lnTo>
                  <a:cubicBezTo>
                    <a:pt x="806" y="306"/>
                    <a:pt x="408" y="451"/>
                    <a:pt x="0" y="535"/>
                  </a:cubicBezTo>
                  <a:cubicBezTo>
                    <a:pt x="583" y="741"/>
                    <a:pt x="1080" y="1146"/>
                    <a:pt x="1463" y="1736"/>
                  </a:cubicBezTo>
                  <a:cubicBezTo>
                    <a:pt x="1838" y="2313"/>
                    <a:pt x="2052" y="3009"/>
                    <a:pt x="2083" y="3748"/>
                  </a:cubicBezTo>
                  <a:cubicBezTo>
                    <a:pt x="2137" y="5059"/>
                    <a:pt x="2275" y="8431"/>
                    <a:pt x="2399" y="11496"/>
                  </a:cubicBezTo>
                  <a:lnTo>
                    <a:pt x="2717" y="3745"/>
                  </a:lnTo>
                  <a:cubicBezTo>
                    <a:pt x="2746" y="3009"/>
                    <a:pt x="2958" y="2315"/>
                    <a:pt x="3331" y="1738"/>
                  </a:cubicBezTo>
                  <a:cubicBezTo>
                    <a:pt x="3711" y="1152"/>
                    <a:pt x="4200" y="747"/>
                    <a:pt x="4777" y="539"/>
                  </a:cubicBezTo>
                  <a:cubicBezTo>
                    <a:pt x="4374" y="454"/>
                    <a:pt x="3973" y="300"/>
                    <a:pt x="3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1"/>
            <p:cNvSpPr/>
            <p:nvPr/>
          </p:nvSpPr>
          <p:spPr>
            <a:xfrm>
              <a:off x="4176950" y="2603175"/>
              <a:ext cx="64350" cy="99350"/>
            </a:xfrm>
            <a:custGeom>
              <a:avLst/>
              <a:gdLst/>
              <a:ahLst/>
              <a:cxnLst/>
              <a:rect l="l" t="t" r="r" b="b"/>
              <a:pathLst>
                <a:path w="2574" h="3974" extrusionOk="0">
                  <a:moveTo>
                    <a:pt x="1185" y="1"/>
                  </a:moveTo>
                  <a:cubicBezTo>
                    <a:pt x="1163" y="75"/>
                    <a:pt x="410" y="2174"/>
                    <a:pt x="376" y="2308"/>
                  </a:cubicBezTo>
                  <a:cubicBezTo>
                    <a:pt x="293" y="2540"/>
                    <a:pt x="621" y="3926"/>
                    <a:pt x="61" y="3972"/>
                  </a:cubicBezTo>
                  <a:lnTo>
                    <a:pt x="2513" y="3972"/>
                  </a:lnTo>
                  <a:cubicBezTo>
                    <a:pt x="1954" y="3926"/>
                    <a:pt x="2281" y="2540"/>
                    <a:pt x="2198" y="2308"/>
                  </a:cubicBezTo>
                  <a:cubicBezTo>
                    <a:pt x="2164" y="2174"/>
                    <a:pt x="1413" y="74"/>
                    <a:pt x="1389" y="1"/>
                  </a:cubicBezTo>
                  <a:close/>
                  <a:moveTo>
                    <a:pt x="1" y="3972"/>
                  </a:moveTo>
                  <a:cubicBezTo>
                    <a:pt x="11" y="3973"/>
                    <a:pt x="22" y="3973"/>
                    <a:pt x="32" y="3973"/>
                  </a:cubicBezTo>
                  <a:cubicBezTo>
                    <a:pt x="42" y="3973"/>
                    <a:pt x="52" y="3973"/>
                    <a:pt x="61" y="3972"/>
                  </a:cubicBezTo>
                  <a:close/>
                  <a:moveTo>
                    <a:pt x="2513" y="3972"/>
                  </a:moveTo>
                  <a:cubicBezTo>
                    <a:pt x="2523" y="3973"/>
                    <a:pt x="2533" y="3973"/>
                    <a:pt x="2543" y="3973"/>
                  </a:cubicBezTo>
                  <a:cubicBezTo>
                    <a:pt x="2553" y="3973"/>
                    <a:pt x="2563" y="3973"/>
                    <a:pt x="2573" y="3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1"/>
            <p:cNvSpPr/>
            <p:nvPr/>
          </p:nvSpPr>
          <p:spPr>
            <a:xfrm>
              <a:off x="4166875" y="2702475"/>
              <a:ext cx="84725" cy="15700"/>
            </a:xfrm>
            <a:custGeom>
              <a:avLst/>
              <a:gdLst/>
              <a:ahLst/>
              <a:cxnLst/>
              <a:rect l="l" t="t" r="r" b="b"/>
              <a:pathLst>
                <a:path w="3389" h="628" extrusionOk="0">
                  <a:moveTo>
                    <a:pt x="2985" y="0"/>
                  </a:moveTo>
                  <a:cubicBezTo>
                    <a:pt x="2982" y="0"/>
                    <a:pt x="2979" y="0"/>
                    <a:pt x="2976" y="0"/>
                  </a:cubicBezTo>
                  <a:lnTo>
                    <a:pt x="404" y="0"/>
                  </a:lnTo>
                  <a:cubicBezTo>
                    <a:pt x="403" y="0"/>
                    <a:pt x="401" y="0"/>
                    <a:pt x="400" y="0"/>
                  </a:cubicBezTo>
                  <a:cubicBezTo>
                    <a:pt x="58" y="0"/>
                    <a:pt x="1" y="353"/>
                    <a:pt x="27" y="628"/>
                  </a:cubicBezTo>
                  <a:lnTo>
                    <a:pt x="3352" y="589"/>
                  </a:lnTo>
                  <a:cubicBezTo>
                    <a:pt x="3388" y="329"/>
                    <a:pt x="3298" y="0"/>
                    <a:pt x="29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1"/>
            <p:cNvSpPr/>
            <p:nvPr/>
          </p:nvSpPr>
          <p:spPr>
            <a:xfrm>
              <a:off x="3782000" y="2832650"/>
              <a:ext cx="842050" cy="345750"/>
            </a:xfrm>
            <a:custGeom>
              <a:avLst/>
              <a:gdLst/>
              <a:ahLst/>
              <a:cxnLst/>
              <a:rect l="l" t="t" r="r" b="b"/>
              <a:pathLst>
                <a:path w="33682" h="13830" extrusionOk="0">
                  <a:moveTo>
                    <a:pt x="5470" y="0"/>
                  </a:moveTo>
                  <a:lnTo>
                    <a:pt x="10438" y="10723"/>
                  </a:lnTo>
                  <a:lnTo>
                    <a:pt x="502" y="10723"/>
                  </a:lnTo>
                  <a:lnTo>
                    <a:pt x="5470" y="0"/>
                  </a:lnTo>
                  <a:lnTo>
                    <a:pt x="5470" y="0"/>
                  </a:lnTo>
                  <a:lnTo>
                    <a:pt x="0" y="10723"/>
                  </a:lnTo>
                  <a:cubicBezTo>
                    <a:pt x="991" y="12793"/>
                    <a:pt x="3230" y="13829"/>
                    <a:pt x="5469" y="13829"/>
                  </a:cubicBezTo>
                  <a:cubicBezTo>
                    <a:pt x="7707" y="13829"/>
                    <a:pt x="9946" y="12794"/>
                    <a:pt x="10938" y="10723"/>
                  </a:cubicBezTo>
                  <a:lnTo>
                    <a:pt x="5470" y="0"/>
                  </a:lnTo>
                  <a:close/>
                  <a:moveTo>
                    <a:pt x="28212" y="0"/>
                  </a:moveTo>
                  <a:lnTo>
                    <a:pt x="22744" y="10723"/>
                  </a:lnTo>
                  <a:cubicBezTo>
                    <a:pt x="23735" y="12793"/>
                    <a:pt x="25974" y="13829"/>
                    <a:pt x="28213" y="13829"/>
                  </a:cubicBezTo>
                  <a:cubicBezTo>
                    <a:pt x="30451" y="13829"/>
                    <a:pt x="32690" y="12794"/>
                    <a:pt x="33682" y="10723"/>
                  </a:cubicBezTo>
                  <a:lnTo>
                    <a:pt x="28212" y="0"/>
                  </a:lnTo>
                  <a:lnTo>
                    <a:pt x="28212" y="0"/>
                  </a:lnTo>
                  <a:lnTo>
                    <a:pt x="33181" y="10723"/>
                  </a:lnTo>
                  <a:lnTo>
                    <a:pt x="23244" y="10723"/>
                  </a:lnTo>
                  <a:lnTo>
                    <a:pt x="282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1"/>
            <p:cNvSpPr/>
            <p:nvPr/>
          </p:nvSpPr>
          <p:spPr>
            <a:xfrm>
              <a:off x="3905125" y="2837600"/>
              <a:ext cx="592450" cy="20525"/>
            </a:xfrm>
            <a:custGeom>
              <a:avLst/>
              <a:gdLst/>
              <a:ahLst/>
              <a:cxnLst/>
              <a:rect l="l" t="t" r="r" b="b"/>
              <a:pathLst>
                <a:path w="23698" h="821" extrusionOk="0">
                  <a:moveTo>
                    <a:pt x="545" y="1"/>
                  </a:moveTo>
                  <a:cubicBezTo>
                    <a:pt x="181" y="1"/>
                    <a:pt x="0" y="441"/>
                    <a:pt x="257" y="698"/>
                  </a:cubicBezTo>
                  <a:cubicBezTo>
                    <a:pt x="340" y="781"/>
                    <a:pt x="442" y="818"/>
                    <a:pt x="542" y="818"/>
                  </a:cubicBezTo>
                  <a:cubicBezTo>
                    <a:pt x="751" y="818"/>
                    <a:pt x="953" y="655"/>
                    <a:pt x="953" y="409"/>
                  </a:cubicBezTo>
                  <a:cubicBezTo>
                    <a:pt x="953" y="183"/>
                    <a:pt x="770" y="1"/>
                    <a:pt x="545" y="1"/>
                  </a:cubicBezTo>
                  <a:close/>
                  <a:moveTo>
                    <a:pt x="23287" y="1"/>
                  </a:moveTo>
                  <a:cubicBezTo>
                    <a:pt x="22924" y="1"/>
                    <a:pt x="22742" y="443"/>
                    <a:pt x="23000" y="700"/>
                  </a:cubicBezTo>
                  <a:cubicBezTo>
                    <a:pt x="23083" y="783"/>
                    <a:pt x="23185" y="820"/>
                    <a:pt x="23286" y="820"/>
                  </a:cubicBezTo>
                  <a:cubicBezTo>
                    <a:pt x="23496" y="820"/>
                    <a:pt x="23698" y="656"/>
                    <a:pt x="23697" y="409"/>
                  </a:cubicBezTo>
                  <a:cubicBezTo>
                    <a:pt x="23697" y="183"/>
                    <a:pt x="23514" y="1"/>
                    <a:pt x="23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61"/>
          <p:cNvSpPr/>
          <p:nvPr/>
        </p:nvSpPr>
        <p:spPr>
          <a:xfrm rot="5400000">
            <a:off x="8308226" y="2280496"/>
            <a:ext cx="77797" cy="934204"/>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1"/>
          <p:cNvSpPr txBox="1"/>
          <p:nvPr/>
        </p:nvSpPr>
        <p:spPr>
          <a:xfrm>
            <a:off x="3143250" y="4291175"/>
            <a:ext cx="3000000" cy="31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lt2"/>
                </a:solidFill>
                <a:latin typeface="Archivo"/>
                <a:ea typeface="Archivo"/>
                <a:cs typeface="Archivo"/>
                <a:sym typeface="Archivo"/>
              </a:rPr>
              <a:t>Please keep this slide for attribution</a:t>
            </a:r>
            <a:endParaRPr sz="1200">
              <a:solidFill>
                <a:schemeClr val="lt2"/>
              </a:solidFill>
              <a:latin typeface="Archivo"/>
              <a:ea typeface="Archivo"/>
              <a:cs typeface="Archivo"/>
              <a:sym typeface="Archivo"/>
            </a:endParaRPr>
          </a:p>
        </p:txBody>
      </p:sp>
      <p:grpSp>
        <p:nvGrpSpPr>
          <p:cNvPr id="947" name="Google Shape;947;p61"/>
          <p:cNvGrpSpPr/>
          <p:nvPr/>
        </p:nvGrpSpPr>
        <p:grpSpPr>
          <a:xfrm>
            <a:off x="3461785" y="3129893"/>
            <a:ext cx="400928" cy="400907"/>
            <a:chOff x="3368074" y="3882537"/>
            <a:chExt cx="215298" cy="215298"/>
          </a:xfrm>
        </p:grpSpPr>
        <p:sp>
          <p:nvSpPr>
            <p:cNvPr id="948" name="Google Shape;948;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61"/>
          <p:cNvGrpSpPr/>
          <p:nvPr/>
        </p:nvGrpSpPr>
        <p:grpSpPr>
          <a:xfrm>
            <a:off x="4378228" y="3157069"/>
            <a:ext cx="387532" cy="346555"/>
            <a:chOff x="3824739" y="3890112"/>
            <a:chExt cx="208105" cy="186110"/>
          </a:xfrm>
        </p:grpSpPr>
        <p:sp>
          <p:nvSpPr>
            <p:cNvPr id="952" name="Google Shape;952;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 name="Google Shape;955;p61"/>
          <p:cNvSpPr/>
          <p:nvPr/>
        </p:nvSpPr>
        <p:spPr>
          <a:xfrm>
            <a:off x="5309096" y="3157467"/>
            <a:ext cx="423443" cy="345870"/>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62"/>
          <p:cNvSpPr txBox="1">
            <a:spLocks noGrp="1"/>
          </p:cNvSpPr>
          <p:nvPr>
            <p:ph type="subTitle" idx="1"/>
          </p:nvPr>
        </p:nvSpPr>
        <p:spPr>
          <a:xfrm>
            <a:off x="720000" y="1593750"/>
            <a:ext cx="7604400" cy="291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the one of this template:</a:t>
            </a:r>
            <a:endParaRPr/>
          </a:p>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Vectors:</a:t>
            </a:r>
            <a:endParaRPr sz="2000">
              <a:solidFill>
                <a:schemeClr val="dk1"/>
              </a:solidFill>
              <a:latin typeface="NanumGothicExtraBold"/>
              <a:ea typeface="NanumGothicExtraBold"/>
              <a:cs typeface="NanumGothicExtraBold"/>
              <a:sym typeface="NanumGothicExtraBold"/>
            </a:endParaRPr>
          </a:p>
          <a:p>
            <a:pPr marL="457200" lvl="0" indent="-317500" algn="l" rtl="0">
              <a:spcBef>
                <a:spcPts val="0"/>
              </a:spcBef>
              <a:spcAft>
                <a:spcPts val="0"/>
              </a:spcAft>
              <a:buSzPts val="1400"/>
              <a:buChar char="●"/>
            </a:pPr>
            <a:r>
              <a:rPr lang="en">
                <a:uFill>
                  <a:noFill/>
                </a:uFill>
                <a:hlinkClick r:id="rId3"/>
              </a:rPr>
              <a:t>Background with advocacy elements</a:t>
            </a:r>
            <a:endParaRPr/>
          </a:p>
        </p:txBody>
      </p:sp>
      <p:sp>
        <p:nvSpPr>
          <p:cNvPr id="961" name="Google Shape;961;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962" name="Google Shape;962;p62"/>
          <p:cNvGrpSpPr/>
          <p:nvPr/>
        </p:nvGrpSpPr>
        <p:grpSpPr>
          <a:xfrm>
            <a:off x="817990" y="3299196"/>
            <a:ext cx="999653" cy="1208763"/>
            <a:chOff x="594800" y="742050"/>
            <a:chExt cx="1542675" cy="1865375"/>
          </a:xfrm>
        </p:grpSpPr>
        <p:sp>
          <p:nvSpPr>
            <p:cNvPr id="963" name="Google Shape;963;p62"/>
            <p:cNvSpPr/>
            <p:nvPr/>
          </p:nvSpPr>
          <p:spPr>
            <a:xfrm>
              <a:off x="594800" y="742050"/>
              <a:ext cx="1542675" cy="1555700"/>
            </a:xfrm>
            <a:custGeom>
              <a:avLst/>
              <a:gdLst/>
              <a:ahLst/>
              <a:cxnLst/>
              <a:rect l="l" t="t" r="r" b="b"/>
              <a:pathLst>
                <a:path w="61707" h="62228" extrusionOk="0">
                  <a:moveTo>
                    <a:pt x="18697" y="0"/>
                  </a:moveTo>
                  <a:cubicBezTo>
                    <a:pt x="13534" y="0"/>
                    <a:pt x="9349" y="4185"/>
                    <a:pt x="9349" y="9349"/>
                  </a:cubicBezTo>
                  <a:lnTo>
                    <a:pt x="9349" y="52879"/>
                  </a:lnTo>
                  <a:lnTo>
                    <a:pt x="0" y="52879"/>
                  </a:lnTo>
                  <a:cubicBezTo>
                    <a:pt x="0" y="58039"/>
                    <a:pt x="4185" y="62227"/>
                    <a:pt x="9349" y="62227"/>
                  </a:cubicBezTo>
                  <a:lnTo>
                    <a:pt x="43010" y="62227"/>
                  </a:lnTo>
                  <a:cubicBezTo>
                    <a:pt x="48173" y="62227"/>
                    <a:pt x="52358" y="58042"/>
                    <a:pt x="52358" y="52879"/>
                  </a:cubicBezTo>
                  <a:lnTo>
                    <a:pt x="52358" y="9349"/>
                  </a:lnTo>
                  <a:lnTo>
                    <a:pt x="61707" y="9349"/>
                  </a:lnTo>
                  <a:cubicBezTo>
                    <a:pt x="61707" y="4185"/>
                    <a:pt x="57522" y="0"/>
                    <a:pt x="5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2"/>
            <p:cNvSpPr/>
            <p:nvPr/>
          </p:nvSpPr>
          <p:spPr>
            <a:xfrm>
              <a:off x="980900" y="970025"/>
              <a:ext cx="782250" cy="58300"/>
            </a:xfrm>
            <a:custGeom>
              <a:avLst/>
              <a:gdLst/>
              <a:ahLst/>
              <a:cxnLst/>
              <a:rect l="l" t="t" r="r" b="b"/>
              <a:pathLst>
                <a:path w="31290" h="2332" extrusionOk="0">
                  <a:moveTo>
                    <a:pt x="0" y="1"/>
                  </a:moveTo>
                  <a:lnTo>
                    <a:pt x="0" y="2332"/>
                  </a:lnTo>
                  <a:lnTo>
                    <a:pt x="31289" y="2332"/>
                  </a:lnTo>
                  <a:lnTo>
                    <a:pt x="312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2"/>
            <p:cNvSpPr/>
            <p:nvPr/>
          </p:nvSpPr>
          <p:spPr>
            <a:xfrm>
              <a:off x="980900" y="1217850"/>
              <a:ext cx="782250" cy="58300"/>
            </a:xfrm>
            <a:custGeom>
              <a:avLst/>
              <a:gdLst/>
              <a:ahLst/>
              <a:cxnLst/>
              <a:rect l="l" t="t" r="r" b="b"/>
              <a:pathLst>
                <a:path w="31290" h="2332" extrusionOk="0">
                  <a:moveTo>
                    <a:pt x="0" y="1"/>
                  </a:moveTo>
                  <a:lnTo>
                    <a:pt x="0" y="2332"/>
                  </a:lnTo>
                  <a:lnTo>
                    <a:pt x="31289" y="2332"/>
                  </a:lnTo>
                  <a:lnTo>
                    <a:pt x="312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2"/>
            <p:cNvSpPr/>
            <p:nvPr/>
          </p:nvSpPr>
          <p:spPr>
            <a:xfrm>
              <a:off x="980900" y="1465600"/>
              <a:ext cx="782250" cy="58300"/>
            </a:xfrm>
            <a:custGeom>
              <a:avLst/>
              <a:gdLst/>
              <a:ahLst/>
              <a:cxnLst/>
              <a:rect l="l" t="t" r="r" b="b"/>
              <a:pathLst>
                <a:path w="31290" h="2332" extrusionOk="0">
                  <a:moveTo>
                    <a:pt x="0" y="1"/>
                  </a:moveTo>
                  <a:lnTo>
                    <a:pt x="0" y="2332"/>
                  </a:lnTo>
                  <a:lnTo>
                    <a:pt x="31289" y="2332"/>
                  </a:lnTo>
                  <a:lnTo>
                    <a:pt x="312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2"/>
            <p:cNvSpPr/>
            <p:nvPr/>
          </p:nvSpPr>
          <p:spPr>
            <a:xfrm>
              <a:off x="980900" y="1713350"/>
              <a:ext cx="782250" cy="58375"/>
            </a:xfrm>
            <a:custGeom>
              <a:avLst/>
              <a:gdLst/>
              <a:ahLst/>
              <a:cxnLst/>
              <a:rect l="l" t="t" r="r" b="b"/>
              <a:pathLst>
                <a:path w="31290" h="2335" extrusionOk="0">
                  <a:moveTo>
                    <a:pt x="0" y="1"/>
                  </a:moveTo>
                  <a:lnTo>
                    <a:pt x="0" y="2332"/>
                  </a:lnTo>
                  <a:lnTo>
                    <a:pt x="0" y="2335"/>
                  </a:lnTo>
                  <a:lnTo>
                    <a:pt x="31289" y="2335"/>
                  </a:lnTo>
                  <a:lnTo>
                    <a:pt x="31289" y="2332"/>
                  </a:lnTo>
                  <a:lnTo>
                    <a:pt x="312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2"/>
            <p:cNvSpPr/>
            <p:nvPr/>
          </p:nvSpPr>
          <p:spPr>
            <a:xfrm>
              <a:off x="1288200" y="2133500"/>
              <a:ext cx="322025" cy="473925"/>
            </a:xfrm>
            <a:custGeom>
              <a:avLst/>
              <a:gdLst/>
              <a:ahLst/>
              <a:cxnLst/>
              <a:rect l="l" t="t" r="r" b="b"/>
              <a:pathLst>
                <a:path w="12881" h="18957" extrusionOk="0">
                  <a:moveTo>
                    <a:pt x="7262" y="0"/>
                  </a:moveTo>
                  <a:cubicBezTo>
                    <a:pt x="7259" y="0"/>
                    <a:pt x="7252" y="0"/>
                    <a:pt x="7252" y="6"/>
                  </a:cubicBezTo>
                  <a:lnTo>
                    <a:pt x="2" y="16476"/>
                  </a:lnTo>
                  <a:cubicBezTo>
                    <a:pt x="0" y="16481"/>
                    <a:pt x="1" y="16484"/>
                    <a:pt x="3" y="16484"/>
                  </a:cubicBezTo>
                  <a:cubicBezTo>
                    <a:pt x="4" y="16484"/>
                    <a:pt x="5" y="16483"/>
                    <a:pt x="6" y="16482"/>
                  </a:cubicBezTo>
                  <a:lnTo>
                    <a:pt x="3767" y="15284"/>
                  </a:lnTo>
                  <a:cubicBezTo>
                    <a:pt x="3770" y="15284"/>
                    <a:pt x="3776" y="15284"/>
                    <a:pt x="3779" y="15290"/>
                  </a:cubicBezTo>
                  <a:lnTo>
                    <a:pt x="5624" y="18954"/>
                  </a:lnTo>
                  <a:cubicBezTo>
                    <a:pt x="5624" y="18956"/>
                    <a:pt x="5626" y="18957"/>
                    <a:pt x="5627" y="18957"/>
                  </a:cubicBezTo>
                  <a:cubicBezTo>
                    <a:pt x="5629" y="18957"/>
                    <a:pt x="5630" y="18956"/>
                    <a:pt x="5630" y="18954"/>
                  </a:cubicBezTo>
                  <a:lnTo>
                    <a:pt x="12877" y="2482"/>
                  </a:lnTo>
                  <a:cubicBezTo>
                    <a:pt x="12880" y="2478"/>
                    <a:pt x="12877" y="2472"/>
                    <a:pt x="12874" y="2472"/>
                  </a:cubicBezTo>
                  <a:lnTo>
                    <a:pt x="72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2"/>
            <p:cNvSpPr/>
            <p:nvPr/>
          </p:nvSpPr>
          <p:spPr>
            <a:xfrm>
              <a:off x="1496475" y="2133450"/>
              <a:ext cx="321975" cy="473975"/>
            </a:xfrm>
            <a:custGeom>
              <a:avLst/>
              <a:gdLst/>
              <a:ahLst/>
              <a:cxnLst/>
              <a:rect l="l" t="t" r="r" b="b"/>
              <a:pathLst>
                <a:path w="12879" h="18959" extrusionOk="0">
                  <a:moveTo>
                    <a:pt x="5619" y="1"/>
                  </a:moveTo>
                  <a:cubicBezTo>
                    <a:pt x="5618" y="1"/>
                    <a:pt x="5617" y="1"/>
                    <a:pt x="5616" y="2"/>
                  </a:cubicBezTo>
                  <a:lnTo>
                    <a:pt x="7" y="2474"/>
                  </a:lnTo>
                  <a:cubicBezTo>
                    <a:pt x="0" y="2474"/>
                    <a:pt x="0" y="2480"/>
                    <a:pt x="0" y="2484"/>
                  </a:cubicBezTo>
                  <a:lnTo>
                    <a:pt x="7250" y="18956"/>
                  </a:lnTo>
                  <a:cubicBezTo>
                    <a:pt x="7250" y="18958"/>
                    <a:pt x="7252" y="18959"/>
                    <a:pt x="7253" y="18959"/>
                  </a:cubicBezTo>
                  <a:cubicBezTo>
                    <a:pt x="7255" y="18959"/>
                    <a:pt x="7256" y="18958"/>
                    <a:pt x="7256" y="18956"/>
                  </a:cubicBezTo>
                  <a:lnTo>
                    <a:pt x="9098" y="15292"/>
                  </a:lnTo>
                  <a:cubicBezTo>
                    <a:pt x="9101" y="15289"/>
                    <a:pt x="9107" y="15286"/>
                    <a:pt x="9110" y="15286"/>
                  </a:cubicBezTo>
                  <a:lnTo>
                    <a:pt x="12872" y="16484"/>
                  </a:lnTo>
                  <a:cubicBezTo>
                    <a:pt x="12873" y="16485"/>
                    <a:pt x="12875" y="16486"/>
                    <a:pt x="12876" y="16486"/>
                  </a:cubicBezTo>
                  <a:cubicBezTo>
                    <a:pt x="12878" y="16486"/>
                    <a:pt x="12878" y="16483"/>
                    <a:pt x="12878" y="16478"/>
                  </a:cubicBezTo>
                  <a:lnTo>
                    <a:pt x="5628" y="8"/>
                  </a:lnTo>
                  <a:cubicBezTo>
                    <a:pt x="5626" y="4"/>
                    <a:pt x="5622" y="1"/>
                    <a:pt x="5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2"/>
            <p:cNvSpPr/>
            <p:nvPr/>
          </p:nvSpPr>
          <p:spPr>
            <a:xfrm>
              <a:off x="1276575" y="1826275"/>
              <a:ext cx="553625" cy="528500"/>
            </a:xfrm>
            <a:custGeom>
              <a:avLst/>
              <a:gdLst/>
              <a:ahLst/>
              <a:cxnLst/>
              <a:rect l="l" t="t" r="r" b="b"/>
              <a:pathLst>
                <a:path w="22145" h="21140" extrusionOk="0">
                  <a:moveTo>
                    <a:pt x="14264" y="1"/>
                  </a:moveTo>
                  <a:cubicBezTo>
                    <a:pt x="13311" y="1"/>
                    <a:pt x="12068" y="1642"/>
                    <a:pt x="11071" y="1642"/>
                  </a:cubicBezTo>
                  <a:cubicBezTo>
                    <a:pt x="10073" y="1642"/>
                    <a:pt x="8826" y="1"/>
                    <a:pt x="7875" y="1"/>
                  </a:cubicBezTo>
                  <a:cubicBezTo>
                    <a:pt x="7797" y="1"/>
                    <a:pt x="7722" y="12"/>
                    <a:pt x="7648" y="36"/>
                  </a:cubicBezTo>
                  <a:cubicBezTo>
                    <a:pt x="6638" y="365"/>
                    <a:pt x="6663" y="2734"/>
                    <a:pt x="5822" y="3345"/>
                  </a:cubicBezTo>
                  <a:cubicBezTo>
                    <a:pt x="5488" y="3590"/>
                    <a:pt x="4935" y="3620"/>
                    <a:pt x="4350" y="3620"/>
                  </a:cubicBezTo>
                  <a:cubicBezTo>
                    <a:pt x="4154" y="3620"/>
                    <a:pt x="3954" y="3617"/>
                    <a:pt x="3758" y="3617"/>
                  </a:cubicBezTo>
                  <a:cubicBezTo>
                    <a:pt x="3059" y="3617"/>
                    <a:pt x="2405" y="3661"/>
                    <a:pt x="2114" y="4061"/>
                  </a:cubicBezTo>
                  <a:cubicBezTo>
                    <a:pt x="1503" y="4898"/>
                    <a:pt x="2902" y="6799"/>
                    <a:pt x="2576" y="7809"/>
                  </a:cubicBezTo>
                  <a:cubicBezTo>
                    <a:pt x="2259" y="8782"/>
                    <a:pt x="0" y="9494"/>
                    <a:pt x="0" y="10570"/>
                  </a:cubicBezTo>
                  <a:cubicBezTo>
                    <a:pt x="0" y="11649"/>
                    <a:pt x="2259" y="12358"/>
                    <a:pt x="2576" y="13331"/>
                  </a:cubicBezTo>
                  <a:cubicBezTo>
                    <a:pt x="2902" y="14341"/>
                    <a:pt x="1503" y="16242"/>
                    <a:pt x="2111" y="17079"/>
                  </a:cubicBezTo>
                  <a:cubicBezTo>
                    <a:pt x="2403" y="17479"/>
                    <a:pt x="3058" y="17523"/>
                    <a:pt x="3757" y="17523"/>
                  </a:cubicBezTo>
                  <a:cubicBezTo>
                    <a:pt x="3954" y="17523"/>
                    <a:pt x="4154" y="17520"/>
                    <a:pt x="4350" y="17520"/>
                  </a:cubicBezTo>
                  <a:cubicBezTo>
                    <a:pt x="4935" y="17520"/>
                    <a:pt x="5488" y="17551"/>
                    <a:pt x="5822" y="17795"/>
                  </a:cubicBezTo>
                  <a:cubicBezTo>
                    <a:pt x="6663" y="18406"/>
                    <a:pt x="6638" y="20775"/>
                    <a:pt x="7648" y="21104"/>
                  </a:cubicBezTo>
                  <a:cubicBezTo>
                    <a:pt x="7722" y="21128"/>
                    <a:pt x="7799" y="21140"/>
                    <a:pt x="7877" y="21140"/>
                  </a:cubicBezTo>
                  <a:cubicBezTo>
                    <a:pt x="8828" y="21140"/>
                    <a:pt x="10074" y="19498"/>
                    <a:pt x="11071" y="19498"/>
                  </a:cubicBezTo>
                  <a:cubicBezTo>
                    <a:pt x="12068" y="19498"/>
                    <a:pt x="13311" y="21140"/>
                    <a:pt x="14264" y="21140"/>
                  </a:cubicBezTo>
                  <a:cubicBezTo>
                    <a:pt x="14343" y="21140"/>
                    <a:pt x="14419" y="21128"/>
                    <a:pt x="14493" y="21104"/>
                  </a:cubicBezTo>
                  <a:cubicBezTo>
                    <a:pt x="15503" y="20775"/>
                    <a:pt x="15478" y="18406"/>
                    <a:pt x="16319" y="17795"/>
                  </a:cubicBezTo>
                  <a:cubicBezTo>
                    <a:pt x="16654" y="17551"/>
                    <a:pt x="17207" y="17520"/>
                    <a:pt x="17791" y="17520"/>
                  </a:cubicBezTo>
                  <a:cubicBezTo>
                    <a:pt x="17987" y="17520"/>
                    <a:pt x="18187" y="17523"/>
                    <a:pt x="18384" y="17523"/>
                  </a:cubicBezTo>
                  <a:cubicBezTo>
                    <a:pt x="19082" y="17523"/>
                    <a:pt x="19737" y="17479"/>
                    <a:pt x="20027" y="17079"/>
                  </a:cubicBezTo>
                  <a:cubicBezTo>
                    <a:pt x="20639" y="16242"/>
                    <a:pt x="19240" y="14341"/>
                    <a:pt x="19566" y="13331"/>
                  </a:cubicBezTo>
                  <a:cubicBezTo>
                    <a:pt x="19883" y="12358"/>
                    <a:pt x="22145" y="11649"/>
                    <a:pt x="22145" y="10570"/>
                  </a:cubicBezTo>
                  <a:cubicBezTo>
                    <a:pt x="22145" y="9491"/>
                    <a:pt x="19883" y="8782"/>
                    <a:pt x="19566" y="7809"/>
                  </a:cubicBezTo>
                  <a:cubicBezTo>
                    <a:pt x="19240" y="6799"/>
                    <a:pt x="20639" y="4898"/>
                    <a:pt x="20027" y="4061"/>
                  </a:cubicBezTo>
                  <a:cubicBezTo>
                    <a:pt x="19737" y="3661"/>
                    <a:pt x="19082" y="3617"/>
                    <a:pt x="18384" y="3617"/>
                  </a:cubicBezTo>
                  <a:cubicBezTo>
                    <a:pt x="18187" y="3617"/>
                    <a:pt x="17987" y="3620"/>
                    <a:pt x="17791" y="3620"/>
                  </a:cubicBezTo>
                  <a:cubicBezTo>
                    <a:pt x="17207" y="3620"/>
                    <a:pt x="16654" y="3590"/>
                    <a:pt x="16319" y="3345"/>
                  </a:cubicBezTo>
                  <a:cubicBezTo>
                    <a:pt x="15478" y="2734"/>
                    <a:pt x="15503" y="365"/>
                    <a:pt x="14493" y="36"/>
                  </a:cubicBezTo>
                  <a:cubicBezTo>
                    <a:pt x="14419" y="12"/>
                    <a:pt x="14343" y="1"/>
                    <a:pt x="14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2"/>
            <p:cNvSpPr/>
            <p:nvPr/>
          </p:nvSpPr>
          <p:spPr>
            <a:xfrm>
              <a:off x="1358750" y="1895925"/>
              <a:ext cx="389175" cy="389200"/>
            </a:xfrm>
            <a:custGeom>
              <a:avLst/>
              <a:gdLst/>
              <a:ahLst/>
              <a:cxnLst/>
              <a:rect l="l" t="t" r="r" b="b"/>
              <a:pathLst>
                <a:path w="15567" h="15568" extrusionOk="0">
                  <a:moveTo>
                    <a:pt x="7784" y="1"/>
                  </a:moveTo>
                  <a:cubicBezTo>
                    <a:pt x="3486" y="1"/>
                    <a:pt x="1" y="3486"/>
                    <a:pt x="1" y="7784"/>
                  </a:cubicBezTo>
                  <a:cubicBezTo>
                    <a:pt x="1" y="12082"/>
                    <a:pt x="3486" y="15567"/>
                    <a:pt x="7784" y="15567"/>
                  </a:cubicBezTo>
                  <a:cubicBezTo>
                    <a:pt x="12082" y="15567"/>
                    <a:pt x="15567" y="12082"/>
                    <a:pt x="15567" y="7784"/>
                  </a:cubicBezTo>
                  <a:cubicBezTo>
                    <a:pt x="15567" y="3486"/>
                    <a:pt x="12082" y="1"/>
                    <a:pt x="77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2"/>
          <p:cNvGrpSpPr/>
          <p:nvPr/>
        </p:nvGrpSpPr>
        <p:grpSpPr>
          <a:xfrm>
            <a:off x="5449185" y="3052943"/>
            <a:ext cx="1208643" cy="1386559"/>
            <a:chOff x="2071975" y="1490325"/>
            <a:chExt cx="3428775" cy="3933500"/>
          </a:xfrm>
        </p:grpSpPr>
        <p:sp>
          <p:nvSpPr>
            <p:cNvPr id="973" name="Google Shape;973;p62"/>
            <p:cNvSpPr/>
            <p:nvPr/>
          </p:nvSpPr>
          <p:spPr>
            <a:xfrm>
              <a:off x="2322475" y="2062350"/>
              <a:ext cx="2927775" cy="79950"/>
            </a:xfrm>
            <a:custGeom>
              <a:avLst/>
              <a:gdLst/>
              <a:ahLst/>
              <a:cxnLst/>
              <a:rect l="l" t="t" r="r" b="b"/>
              <a:pathLst>
                <a:path w="117111" h="3198" extrusionOk="0">
                  <a:moveTo>
                    <a:pt x="3125" y="1"/>
                  </a:moveTo>
                  <a:cubicBezTo>
                    <a:pt x="1405" y="1"/>
                    <a:pt x="0" y="719"/>
                    <a:pt x="0" y="1601"/>
                  </a:cubicBezTo>
                  <a:cubicBezTo>
                    <a:pt x="0" y="2479"/>
                    <a:pt x="1405" y="3198"/>
                    <a:pt x="3125" y="3198"/>
                  </a:cubicBezTo>
                  <a:lnTo>
                    <a:pt x="113989" y="3198"/>
                  </a:lnTo>
                  <a:cubicBezTo>
                    <a:pt x="115705" y="3198"/>
                    <a:pt x="117110" y="2479"/>
                    <a:pt x="117110" y="1601"/>
                  </a:cubicBezTo>
                  <a:cubicBezTo>
                    <a:pt x="117110" y="719"/>
                    <a:pt x="115705" y="1"/>
                    <a:pt x="113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2"/>
            <p:cNvSpPr/>
            <p:nvPr/>
          </p:nvSpPr>
          <p:spPr>
            <a:xfrm>
              <a:off x="3035525" y="4393825"/>
              <a:ext cx="1501650" cy="220100"/>
            </a:xfrm>
            <a:custGeom>
              <a:avLst/>
              <a:gdLst/>
              <a:ahLst/>
              <a:cxnLst/>
              <a:rect l="l" t="t" r="r" b="b"/>
              <a:pathLst>
                <a:path w="60066" h="8804" extrusionOk="0">
                  <a:moveTo>
                    <a:pt x="30035" y="1"/>
                  </a:moveTo>
                  <a:cubicBezTo>
                    <a:pt x="17355" y="1"/>
                    <a:pt x="6243" y="3520"/>
                    <a:pt x="0" y="8803"/>
                  </a:cubicBezTo>
                  <a:lnTo>
                    <a:pt x="60066" y="8803"/>
                  </a:lnTo>
                  <a:cubicBezTo>
                    <a:pt x="53823" y="3520"/>
                    <a:pt x="42712" y="1"/>
                    <a:pt x="30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2"/>
            <p:cNvSpPr/>
            <p:nvPr/>
          </p:nvSpPr>
          <p:spPr>
            <a:xfrm>
              <a:off x="2864700" y="4613900"/>
              <a:ext cx="1843300" cy="131225"/>
            </a:xfrm>
            <a:custGeom>
              <a:avLst/>
              <a:gdLst/>
              <a:ahLst/>
              <a:cxnLst/>
              <a:rect l="l" t="t" r="r" b="b"/>
              <a:pathLst>
                <a:path w="73732" h="5249" extrusionOk="0">
                  <a:moveTo>
                    <a:pt x="2623" y="0"/>
                  </a:moveTo>
                  <a:cubicBezTo>
                    <a:pt x="1177" y="3"/>
                    <a:pt x="1" y="1177"/>
                    <a:pt x="1" y="2626"/>
                  </a:cubicBezTo>
                  <a:cubicBezTo>
                    <a:pt x="1" y="4072"/>
                    <a:pt x="1177" y="5245"/>
                    <a:pt x="2623" y="5249"/>
                  </a:cubicBezTo>
                  <a:lnTo>
                    <a:pt x="71109" y="5249"/>
                  </a:lnTo>
                  <a:cubicBezTo>
                    <a:pt x="72558" y="5245"/>
                    <a:pt x="73732" y="4072"/>
                    <a:pt x="73732" y="2626"/>
                  </a:cubicBezTo>
                  <a:cubicBezTo>
                    <a:pt x="73732" y="1177"/>
                    <a:pt x="72558" y="3"/>
                    <a:pt x="71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2"/>
            <p:cNvSpPr/>
            <p:nvPr/>
          </p:nvSpPr>
          <p:spPr>
            <a:xfrm>
              <a:off x="2730900" y="4745100"/>
              <a:ext cx="2110900" cy="150125"/>
            </a:xfrm>
            <a:custGeom>
              <a:avLst/>
              <a:gdLst/>
              <a:ahLst/>
              <a:cxnLst/>
              <a:rect l="l" t="t" r="r" b="b"/>
              <a:pathLst>
                <a:path w="84436" h="6005" extrusionOk="0">
                  <a:moveTo>
                    <a:pt x="3006" y="1"/>
                  </a:moveTo>
                  <a:cubicBezTo>
                    <a:pt x="1347" y="1"/>
                    <a:pt x="1" y="1343"/>
                    <a:pt x="1" y="3003"/>
                  </a:cubicBezTo>
                  <a:cubicBezTo>
                    <a:pt x="1" y="4659"/>
                    <a:pt x="1347" y="6005"/>
                    <a:pt x="3006" y="6005"/>
                  </a:cubicBezTo>
                  <a:lnTo>
                    <a:pt x="81433" y="6005"/>
                  </a:lnTo>
                  <a:cubicBezTo>
                    <a:pt x="83090" y="6005"/>
                    <a:pt x="84435" y="4659"/>
                    <a:pt x="84435" y="3003"/>
                  </a:cubicBezTo>
                  <a:cubicBezTo>
                    <a:pt x="84435" y="1343"/>
                    <a:pt x="83090" y="1"/>
                    <a:pt x="81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2"/>
            <p:cNvSpPr/>
            <p:nvPr/>
          </p:nvSpPr>
          <p:spPr>
            <a:xfrm>
              <a:off x="3591175" y="3704625"/>
              <a:ext cx="390350" cy="858775"/>
            </a:xfrm>
            <a:custGeom>
              <a:avLst/>
              <a:gdLst/>
              <a:ahLst/>
              <a:cxnLst/>
              <a:rect l="l" t="t" r="r" b="b"/>
              <a:pathLst>
                <a:path w="15614" h="34351" extrusionOk="0">
                  <a:moveTo>
                    <a:pt x="7809" y="0"/>
                  </a:moveTo>
                  <a:cubicBezTo>
                    <a:pt x="3495" y="0"/>
                    <a:pt x="1" y="3495"/>
                    <a:pt x="1" y="7808"/>
                  </a:cubicBezTo>
                  <a:lnTo>
                    <a:pt x="1" y="26546"/>
                  </a:lnTo>
                  <a:cubicBezTo>
                    <a:pt x="1" y="30856"/>
                    <a:pt x="3495" y="34351"/>
                    <a:pt x="7809" y="34351"/>
                  </a:cubicBezTo>
                  <a:cubicBezTo>
                    <a:pt x="12119" y="34351"/>
                    <a:pt x="15614" y="30859"/>
                    <a:pt x="15614" y="26546"/>
                  </a:cubicBezTo>
                  <a:lnTo>
                    <a:pt x="15614" y="7808"/>
                  </a:lnTo>
                  <a:cubicBezTo>
                    <a:pt x="15614" y="3495"/>
                    <a:pt x="12119" y="0"/>
                    <a:pt x="7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2"/>
            <p:cNvSpPr/>
            <p:nvPr/>
          </p:nvSpPr>
          <p:spPr>
            <a:xfrm>
              <a:off x="3690700" y="1674700"/>
              <a:ext cx="191300" cy="2635000"/>
            </a:xfrm>
            <a:custGeom>
              <a:avLst/>
              <a:gdLst/>
              <a:ahLst/>
              <a:cxnLst/>
              <a:rect l="l" t="t" r="r" b="b"/>
              <a:pathLst>
                <a:path w="7652" h="105400" extrusionOk="0">
                  <a:moveTo>
                    <a:pt x="1" y="0"/>
                  </a:moveTo>
                  <a:lnTo>
                    <a:pt x="1" y="105400"/>
                  </a:lnTo>
                  <a:lnTo>
                    <a:pt x="7652" y="105400"/>
                  </a:lnTo>
                  <a:lnTo>
                    <a:pt x="76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2"/>
            <p:cNvSpPr/>
            <p:nvPr/>
          </p:nvSpPr>
          <p:spPr>
            <a:xfrm>
              <a:off x="3546150" y="1863075"/>
              <a:ext cx="480400" cy="480400"/>
            </a:xfrm>
            <a:custGeom>
              <a:avLst/>
              <a:gdLst/>
              <a:ahLst/>
              <a:cxnLst/>
              <a:rect l="l" t="t" r="r" b="b"/>
              <a:pathLst>
                <a:path w="19216" h="19216" extrusionOk="0">
                  <a:moveTo>
                    <a:pt x="9610" y="1"/>
                  </a:moveTo>
                  <a:cubicBezTo>
                    <a:pt x="4302" y="1"/>
                    <a:pt x="1" y="4301"/>
                    <a:pt x="1" y="9609"/>
                  </a:cubicBezTo>
                  <a:cubicBezTo>
                    <a:pt x="1" y="14914"/>
                    <a:pt x="4302" y="19215"/>
                    <a:pt x="9610" y="19215"/>
                  </a:cubicBezTo>
                  <a:cubicBezTo>
                    <a:pt x="14915" y="19215"/>
                    <a:pt x="19215" y="14914"/>
                    <a:pt x="19215" y="9609"/>
                  </a:cubicBezTo>
                  <a:cubicBezTo>
                    <a:pt x="19215" y="4301"/>
                    <a:pt x="14915" y="1"/>
                    <a:pt x="9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2"/>
            <p:cNvSpPr/>
            <p:nvPr/>
          </p:nvSpPr>
          <p:spPr>
            <a:xfrm>
              <a:off x="3661125" y="1987225"/>
              <a:ext cx="241275" cy="232125"/>
            </a:xfrm>
            <a:custGeom>
              <a:avLst/>
              <a:gdLst/>
              <a:ahLst/>
              <a:cxnLst/>
              <a:rect l="l" t="t" r="r" b="b"/>
              <a:pathLst>
                <a:path w="9651" h="9285" extrusionOk="0">
                  <a:moveTo>
                    <a:pt x="5011" y="1"/>
                  </a:moveTo>
                  <a:cubicBezTo>
                    <a:pt x="3132" y="1"/>
                    <a:pt x="1438" y="1133"/>
                    <a:pt x="719" y="2868"/>
                  </a:cubicBezTo>
                  <a:cubicBezTo>
                    <a:pt x="1" y="4603"/>
                    <a:pt x="399" y="6598"/>
                    <a:pt x="1726" y="7925"/>
                  </a:cubicBezTo>
                  <a:cubicBezTo>
                    <a:pt x="2614" y="8813"/>
                    <a:pt x="3803" y="9285"/>
                    <a:pt x="5012" y="9285"/>
                  </a:cubicBezTo>
                  <a:cubicBezTo>
                    <a:pt x="5610" y="9285"/>
                    <a:pt x="6212" y="9169"/>
                    <a:pt x="6786" y="8932"/>
                  </a:cubicBezTo>
                  <a:cubicBezTo>
                    <a:pt x="8521" y="8213"/>
                    <a:pt x="9650" y="6519"/>
                    <a:pt x="9650" y="4643"/>
                  </a:cubicBezTo>
                  <a:cubicBezTo>
                    <a:pt x="9650" y="2080"/>
                    <a:pt x="7574" y="1"/>
                    <a:pt x="50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2"/>
            <p:cNvSpPr/>
            <p:nvPr/>
          </p:nvSpPr>
          <p:spPr>
            <a:xfrm>
              <a:off x="3600900" y="1490325"/>
              <a:ext cx="370825" cy="268700"/>
            </a:xfrm>
            <a:custGeom>
              <a:avLst/>
              <a:gdLst/>
              <a:ahLst/>
              <a:cxnLst/>
              <a:rect l="l" t="t" r="r" b="b"/>
              <a:pathLst>
                <a:path w="14833" h="10748" extrusionOk="0">
                  <a:moveTo>
                    <a:pt x="7417" y="0"/>
                  </a:moveTo>
                  <a:cubicBezTo>
                    <a:pt x="5208" y="0"/>
                    <a:pt x="3417" y="1791"/>
                    <a:pt x="3417" y="4003"/>
                  </a:cubicBezTo>
                  <a:lnTo>
                    <a:pt x="3373" y="4003"/>
                  </a:lnTo>
                  <a:cubicBezTo>
                    <a:pt x="1509" y="4003"/>
                    <a:pt x="1" y="5512"/>
                    <a:pt x="1" y="7375"/>
                  </a:cubicBezTo>
                  <a:cubicBezTo>
                    <a:pt x="1" y="9239"/>
                    <a:pt x="1509" y="10748"/>
                    <a:pt x="3373" y="10748"/>
                  </a:cubicBezTo>
                  <a:lnTo>
                    <a:pt x="11463" y="10748"/>
                  </a:lnTo>
                  <a:cubicBezTo>
                    <a:pt x="13324" y="10748"/>
                    <a:pt x="14833" y="9239"/>
                    <a:pt x="14833" y="7375"/>
                  </a:cubicBezTo>
                  <a:cubicBezTo>
                    <a:pt x="14833" y="5512"/>
                    <a:pt x="13324" y="4003"/>
                    <a:pt x="11463" y="4003"/>
                  </a:cubicBezTo>
                  <a:lnTo>
                    <a:pt x="11420" y="4003"/>
                  </a:lnTo>
                  <a:cubicBezTo>
                    <a:pt x="11420" y="1791"/>
                    <a:pt x="9625" y="0"/>
                    <a:pt x="7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2"/>
            <p:cNvSpPr/>
            <p:nvPr/>
          </p:nvSpPr>
          <p:spPr>
            <a:xfrm>
              <a:off x="4361825" y="2102250"/>
              <a:ext cx="1087150" cy="959575"/>
            </a:xfrm>
            <a:custGeom>
              <a:avLst/>
              <a:gdLst/>
              <a:ahLst/>
              <a:cxnLst/>
              <a:rect l="l" t="t" r="r" b="b"/>
              <a:pathLst>
                <a:path w="43486" h="38383" extrusionOk="0">
                  <a:moveTo>
                    <a:pt x="21706" y="1"/>
                  </a:moveTo>
                  <a:cubicBezTo>
                    <a:pt x="21219" y="1"/>
                    <a:pt x="20721" y="429"/>
                    <a:pt x="20786" y="965"/>
                  </a:cubicBezTo>
                  <a:cubicBezTo>
                    <a:pt x="13985" y="13002"/>
                    <a:pt x="7183" y="25039"/>
                    <a:pt x="382" y="37079"/>
                  </a:cubicBezTo>
                  <a:cubicBezTo>
                    <a:pt x="0" y="37754"/>
                    <a:pt x="600" y="38382"/>
                    <a:pt x="1189" y="38382"/>
                  </a:cubicBezTo>
                  <a:cubicBezTo>
                    <a:pt x="1452" y="38382"/>
                    <a:pt x="1712" y="38258"/>
                    <a:pt x="1882" y="37957"/>
                  </a:cubicBezTo>
                  <a:cubicBezTo>
                    <a:pt x="8504" y="26237"/>
                    <a:pt x="15123" y="14520"/>
                    <a:pt x="21743" y="2800"/>
                  </a:cubicBezTo>
                  <a:cubicBezTo>
                    <a:pt x="28365" y="14517"/>
                    <a:pt x="34984" y="26237"/>
                    <a:pt x="41607" y="37954"/>
                  </a:cubicBezTo>
                  <a:cubicBezTo>
                    <a:pt x="41776" y="38255"/>
                    <a:pt x="42036" y="38380"/>
                    <a:pt x="42298" y="38380"/>
                  </a:cubicBezTo>
                  <a:cubicBezTo>
                    <a:pt x="42886" y="38380"/>
                    <a:pt x="43486" y="37753"/>
                    <a:pt x="43106" y="37079"/>
                  </a:cubicBezTo>
                  <a:cubicBezTo>
                    <a:pt x="36305" y="25039"/>
                    <a:pt x="29504" y="13002"/>
                    <a:pt x="22702" y="965"/>
                  </a:cubicBezTo>
                  <a:cubicBezTo>
                    <a:pt x="22767" y="429"/>
                    <a:pt x="22269" y="1"/>
                    <a:pt x="21779" y="1"/>
                  </a:cubicBezTo>
                  <a:cubicBezTo>
                    <a:pt x="21767" y="1"/>
                    <a:pt x="21755" y="1"/>
                    <a:pt x="21743" y="2"/>
                  </a:cubicBezTo>
                  <a:cubicBezTo>
                    <a:pt x="21730" y="1"/>
                    <a:pt x="21718" y="1"/>
                    <a:pt x="21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2"/>
            <p:cNvSpPr/>
            <p:nvPr/>
          </p:nvSpPr>
          <p:spPr>
            <a:xfrm>
              <a:off x="4310050" y="3014700"/>
              <a:ext cx="1190700" cy="68650"/>
            </a:xfrm>
            <a:custGeom>
              <a:avLst/>
              <a:gdLst/>
              <a:ahLst/>
              <a:cxnLst/>
              <a:rect l="l" t="t" r="r" b="b"/>
              <a:pathLst>
                <a:path w="47628" h="2746" extrusionOk="0">
                  <a:moveTo>
                    <a:pt x="1374" y="0"/>
                  </a:moveTo>
                  <a:cubicBezTo>
                    <a:pt x="618" y="0"/>
                    <a:pt x="0" y="615"/>
                    <a:pt x="0" y="1371"/>
                  </a:cubicBezTo>
                  <a:cubicBezTo>
                    <a:pt x="0" y="2130"/>
                    <a:pt x="615" y="2745"/>
                    <a:pt x="1374" y="2745"/>
                  </a:cubicBezTo>
                  <a:lnTo>
                    <a:pt x="46256" y="2745"/>
                  </a:lnTo>
                  <a:cubicBezTo>
                    <a:pt x="47012" y="2745"/>
                    <a:pt x="47627" y="2130"/>
                    <a:pt x="47627" y="1371"/>
                  </a:cubicBezTo>
                  <a:cubicBezTo>
                    <a:pt x="47627" y="615"/>
                    <a:pt x="47012" y="0"/>
                    <a:pt x="46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2"/>
            <p:cNvSpPr/>
            <p:nvPr/>
          </p:nvSpPr>
          <p:spPr>
            <a:xfrm>
              <a:off x="4379200" y="3083325"/>
              <a:ext cx="1052450" cy="380300"/>
            </a:xfrm>
            <a:custGeom>
              <a:avLst/>
              <a:gdLst/>
              <a:ahLst/>
              <a:cxnLst/>
              <a:rect l="l" t="t" r="r" b="b"/>
              <a:pathLst>
                <a:path w="42098" h="15212" extrusionOk="0">
                  <a:moveTo>
                    <a:pt x="1" y="0"/>
                  </a:moveTo>
                  <a:cubicBezTo>
                    <a:pt x="2922" y="8834"/>
                    <a:pt x="11238" y="15212"/>
                    <a:pt x="21051" y="15212"/>
                  </a:cubicBezTo>
                  <a:cubicBezTo>
                    <a:pt x="30863" y="15212"/>
                    <a:pt x="39177" y="8834"/>
                    <a:pt x="42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2"/>
            <p:cNvSpPr/>
            <p:nvPr/>
          </p:nvSpPr>
          <p:spPr>
            <a:xfrm>
              <a:off x="2123675" y="2102250"/>
              <a:ext cx="1087225" cy="959575"/>
            </a:xfrm>
            <a:custGeom>
              <a:avLst/>
              <a:gdLst/>
              <a:ahLst/>
              <a:cxnLst/>
              <a:rect l="l" t="t" r="r" b="b"/>
              <a:pathLst>
                <a:path w="43489" h="38383" extrusionOk="0">
                  <a:moveTo>
                    <a:pt x="21709" y="1"/>
                  </a:moveTo>
                  <a:cubicBezTo>
                    <a:pt x="21219" y="1"/>
                    <a:pt x="20722" y="429"/>
                    <a:pt x="20789" y="965"/>
                  </a:cubicBezTo>
                  <a:cubicBezTo>
                    <a:pt x="13985" y="13002"/>
                    <a:pt x="7183" y="25039"/>
                    <a:pt x="382" y="37079"/>
                  </a:cubicBezTo>
                  <a:cubicBezTo>
                    <a:pt x="0" y="37754"/>
                    <a:pt x="603" y="38382"/>
                    <a:pt x="1193" y="38382"/>
                  </a:cubicBezTo>
                  <a:cubicBezTo>
                    <a:pt x="1456" y="38382"/>
                    <a:pt x="1716" y="38258"/>
                    <a:pt x="1885" y="37957"/>
                  </a:cubicBezTo>
                  <a:cubicBezTo>
                    <a:pt x="8504" y="26237"/>
                    <a:pt x="15127" y="14520"/>
                    <a:pt x="21746" y="2800"/>
                  </a:cubicBezTo>
                  <a:cubicBezTo>
                    <a:pt x="28365" y="14517"/>
                    <a:pt x="34987" y="26237"/>
                    <a:pt x="41610" y="37954"/>
                  </a:cubicBezTo>
                  <a:cubicBezTo>
                    <a:pt x="41779" y="38255"/>
                    <a:pt x="42039" y="38380"/>
                    <a:pt x="42301" y="38380"/>
                  </a:cubicBezTo>
                  <a:cubicBezTo>
                    <a:pt x="42889" y="38380"/>
                    <a:pt x="43489" y="37753"/>
                    <a:pt x="43109" y="37079"/>
                  </a:cubicBezTo>
                  <a:cubicBezTo>
                    <a:pt x="36308" y="25039"/>
                    <a:pt x="29507" y="13002"/>
                    <a:pt x="22706" y="965"/>
                  </a:cubicBezTo>
                  <a:cubicBezTo>
                    <a:pt x="22767" y="429"/>
                    <a:pt x="22273" y="1"/>
                    <a:pt x="21782" y="1"/>
                  </a:cubicBezTo>
                  <a:cubicBezTo>
                    <a:pt x="21770" y="1"/>
                    <a:pt x="21758" y="1"/>
                    <a:pt x="21746" y="2"/>
                  </a:cubicBezTo>
                  <a:cubicBezTo>
                    <a:pt x="21734" y="1"/>
                    <a:pt x="21722" y="1"/>
                    <a:pt x="21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2"/>
            <p:cNvSpPr/>
            <p:nvPr/>
          </p:nvSpPr>
          <p:spPr>
            <a:xfrm>
              <a:off x="2071975" y="3014700"/>
              <a:ext cx="1190700" cy="68650"/>
            </a:xfrm>
            <a:custGeom>
              <a:avLst/>
              <a:gdLst/>
              <a:ahLst/>
              <a:cxnLst/>
              <a:rect l="l" t="t" r="r" b="b"/>
              <a:pathLst>
                <a:path w="47628" h="2746" extrusionOk="0">
                  <a:moveTo>
                    <a:pt x="1374" y="0"/>
                  </a:moveTo>
                  <a:cubicBezTo>
                    <a:pt x="615" y="0"/>
                    <a:pt x="0" y="615"/>
                    <a:pt x="0" y="1371"/>
                  </a:cubicBezTo>
                  <a:cubicBezTo>
                    <a:pt x="0" y="2130"/>
                    <a:pt x="615" y="2745"/>
                    <a:pt x="1374" y="2745"/>
                  </a:cubicBezTo>
                  <a:lnTo>
                    <a:pt x="46253" y="2745"/>
                  </a:lnTo>
                  <a:cubicBezTo>
                    <a:pt x="47012" y="2745"/>
                    <a:pt x="47627" y="2130"/>
                    <a:pt x="47627" y="1371"/>
                  </a:cubicBezTo>
                  <a:cubicBezTo>
                    <a:pt x="47627" y="615"/>
                    <a:pt x="47012" y="0"/>
                    <a:pt x="46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2"/>
            <p:cNvSpPr/>
            <p:nvPr/>
          </p:nvSpPr>
          <p:spPr>
            <a:xfrm>
              <a:off x="2141150" y="3083325"/>
              <a:ext cx="1052425" cy="380300"/>
            </a:xfrm>
            <a:custGeom>
              <a:avLst/>
              <a:gdLst/>
              <a:ahLst/>
              <a:cxnLst/>
              <a:rect l="l" t="t" r="r" b="b"/>
              <a:pathLst>
                <a:path w="42097" h="15212" extrusionOk="0">
                  <a:moveTo>
                    <a:pt x="0" y="0"/>
                  </a:moveTo>
                  <a:cubicBezTo>
                    <a:pt x="2918" y="8834"/>
                    <a:pt x="11237" y="15212"/>
                    <a:pt x="21050" y="15212"/>
                  </a:cubicBezTo>
                  <a:cubicBezTo>
                    <a:pt x="30863" y="15212"/>
                    <a:pt x="39176" y="8834"/>
                    <a:pt x="42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2"/>
            <p:cNvSpPr/>
            <p:nvPr/>
          </p:nvSpPr>
          <p:spPr>
            <a:xfrm>
              <a:off x="2542850" y="4895200"/>
              <a:ext cx="2561675" cy="528625"/>
            </a:xfrm>
            <a:custGeom>
              <a:avLst/>
              <a:gdLst/>
              <a:ahLst/>
              <a:cxnLst/>
              <a:rect l="l" t="t" r="r" b="b"/>
              <a:pathLst>
                <a:path w="102467" h="21145" extrusionOk="0">
                  <a:moveTo>
                    <a:pt x="0" y="1"/>
                  </a:moveTo>
                  <a:lnTo>
                    <a:pt x="0" y="3094"/>
                  </a:lnTo>
                  <a:lnTo>
                    <a:pt x="91233" y="3094"/>
                  </a:lnTo>
                  <a:cubicBezTo>
                    <a:pt x="95722" y="3094"/>
                    <a:pt x="99373" y="6448"/>
                    <a:pt x="99373" y="10573"/>
                  </a:cubicBezTo>
                  <a:cubicBezTo>
                    <a:pt x="99373" y="14695"/>
                    <a:pt x="95722" y="18055"/>
                    <a:pt x="91233" y="18055"/>
                  </a:cubicBezTo>
                  <a:lnTo>
                    <a:pt x="0" y="18055"/>
                  </a:lnTo>
                  <a:lnTo>
                    <a:pt x="0" y="21145"/>
                  </a:lnTo>
                  <a:lnTo>
                    <a:pt x="91233" y="21145"/>
                  </a:lnTo>
                  <a:cubicBezTo>
                    <a:pt x="97428" y="21145"/>
                    <a:pt x="102467" y="16401"/>
                    <a:pt x="102467" y="10573"/>
                  </a:cubicBezTo>
                  <a:cubicBezTo>
                    <a:pt x="102467" y="4741"/>
                    <a:pt x="97428" y="1"/>
                    <a:pt x="91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2"/>
            <p:cNvSpPr/>
            <p:nvPr/>
          </p:nvSpPr>
          <p:spPr>
            <a:xfrm>
              <a:off x="2647775" y="4972525"/>
              <a:ext cx="2379425" cy="374050"/>
            </a:xfrm>
            <a:custGeom>
              <a:avLst/>
              <a:gdLst/>
              <a:ahLst/>
              <a:cxnLst/>
              <a:rect l="l" t="t" r="r" b="b"/>
              <a:pathLst>
                <a:path w="95177" h="14962" extrusionOk="0">
                  <a:moveTo>
                    <a:pt x="1" y="1"/>
                  </a:moveTo>
                  <a:cubicBezTo>
                    <a:pt x="1" y="1"/>
                    <a:pt x="7009" y="6319"/>
                    <a:pt x="1" y="14962"/>
                  </a:cubicBezTo>
                  <a:lnTo>
                    <a:pt x="87036" y="14962"/>
                  </a:lnTo>
                  <a:cubicBezTo>
                    <a:pt x="91525" y="14962"/>
                    <a:pt x="95176" y="11602"/>
                    <a:pt x="95176" y="7480"/>
                  </a:cubicBezTo>
                  <a:cubicBezTo>
                    <a:pt x="95176" y="3355"/>
                    <a:pt x="91525" y="1"/>
                    <a:pt x="87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2"/>
            <p:cNvSpPr/>
            <p:nvPr/>
          </p:nvSpPr>
          <p:spPr>
            <a:xfrm>
              <a:off x="2647775" y="4988775"/>
              <a:ext cx="2396200" cy="37825"/>
            </a:xfrm>
            <a:custGeom>
              <a:avLst/>
              <a:gdLst/>
              <a:ahLst/>
              <a:cxnLst/>
              <a:rect l="l" t="t" r="r" b="b"/>
              <a:pathLst>
                <a:path w="95848" h="1513" extrusionOk="0">
                  <a:moveTo>
                    <a:pt x="1" y="0"/>
                  </a:moveTo>
                  <a:lnTo>
                    <a:pt x="1" y="1512"/>
                  </a:lnTo>
                  <a:lnTo>
                    <a:pt x="95848" y="1512"/>
                  </a:lnTo>
                  <a:lnTo>
                    <a:pt x="958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2"/>
            <p:cNvSpPr/>
            <p:nvPr/>
          </p:nvSpPr>
          <p:spPr>
            <a:xfrm>
              <a:off x="2647775" y="5091750"/>
              <a:ext cx="2396200" cy="37900"/>
            </a:xfrm>
            <a:custGeom>
              <a:avLst/>
              <a:gdLst/>
              <a:ahLst/>
              <a:cxnLst/>
              <a:rect l="l" t="t" r="r" b="b"/>
              <a:pathLst>
                <a:path w="95848" h="1516" extrusionOk="0">
                  <a:moveTo>
                    <a:pt x="1" y="0"/>
                  </a:moveTo>
                  <a:lnTo>
                    <a:pt x="1" y="1516"/>
                  </a:lnTo>
                  <a:lnTo>
                    <a:pt x="95848" y="1516"/>
                  </a:lnTo>
                  <a:lnTo>
                    <a:pt x="958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2"/>
            <p:cNvSpPr/>
            <p:nvPr/>
          </p:nvSpPr>
          <p:spPr>
            <a:xfrm>
              <a:off x="2647775" y="5194875"/>
              <a:ext cx="2396200" cy="37825"/>
            </a:xfrm>
            <a:custGeom>
              <a:avLst/>
              <a:gdLst/>
              <a:ahLst/>
              <a:cxnLst/>
              <a:rect l="l" t="t" r="r" b="b"/>
              <a:pathLst>
                <a:path w="95848" h="1513" extrusionOk="0">
                  <a:moveTo>
                    <a:pt x="1" y="1"/>
                  </a:moveTo>
                  <a:lnTo>
                    <a:pt x="1" y="1513"/>
                  </a:lnTo>
                  <a:lnTo>
                    <a:pt x="95848" y="1513"/>
                  </a:lnTo>
                  <a:lnTo>
                    <a:pt x="958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2"/>
            <p:cNvSpPr/>
            <p:nvPr/>
          </p:nvSpPr>
          <p:spPr>
            <a:xfrm>
              <a:off x="2647775" y="5298000"/>
              <a:ext cx="2396200" cy="37750"/>
            </a:xfrm>
            <a:custGeom>
              <a:avLst/>
              <a:gdLst/>
              <a:ahLst/>
              <a:cxnLst/>
              <a:rect l="l" t="t" r="r" b="b"/>
              <a:pathLst>
                <a:path w="95848" h="1510" extrusionOk="0">
                  <a:moveTo>
                    <a:pt x="1" y="1"/>
                  </a:moveTo>
                  <a:lnTo>
                    <a:pt x="1" y="1510"/>
                  </a:lnTo>
                  <a:lnTo>
                    <a:pt x="95848" y="1510"/>
                  </a:lnTo>
                  <a:lnTo>
                    <a:pt x="958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62"/>
          <p:cNvGrpSpPr/>
          <p:nvPr/>
        </p:nvGrpSpPr>
        <p:grpSpPr>
          <a:xfrm>
            <a:off x="6842208" y="2937665"/>
            <a:ext cx="1514850" cy="1501843"/>
            <a:chOff x="5200975" y="2581800"/>
            <a:chExt cx="2183725" cy="2164975"/>
          </a:xfrm>
        </p:grpSpPr>
        <p:sp>
          <p:nvSpPr>
            <p:cNvPr id="995" name="Google Shape;995;p62"/>
            <p:cNvSpPr/>
            <p:nvPr/>
          </p:nvSpPr>
          <p:spPr>
            <a:xfrm>
              <a:off x="5706200" y="3567300"/>
              <a:ext cx="951025" cy="106450"/>
            </a:xfrm>
            <a:custGeom>
              <a:avLst/>
              <a:gdLst/>
              <a:ahLst/>
              <a:cxnLst/>
              <a:rect l="l" t="t" r="r" b="b"/>
              <a:pathLst>
                <a:path w="38041" h="4258" extrusionOk="0">
                  <a:moveTo>
                    <a:pt x="35916" y="0"/>
                  </a:moveTo>
                  <a:cubicBezTo>
                    <a:pt x="35914" y="0"/>
                    <a:pt x="35912" y="0"/>
                    <a:pt x="35910" y="0"/>
                  </a:cubicBezTo>
                  <a:lnTo>
                    <a:pt x="2127" y="0"/>
                  </a:lnTo>
                  <a:cubicBezTo>
                    <a:pt x="951" y="0"/>
                    <a:pt x="0" y="954"/>
                    <a:pt x="0" y="2127"/>
                  </a:cubicBezTo>
                  <a:cubicBezTo>
                    <a:pt x="0" y="3303"/>
                    <a:pt x="951" y="4257"/>
                    <a:pt x="2127" y="4257"/>
                  </a:cubicBezTo>
                  <a:lnTo>
                    <a:pt x="35910" y="4257"/>
                  </a:lnTo>
                  <a:cubicBezTo>
                    <a:pt x="37087" y="4257"/>
                    <a:pt x="38040" y="3303"/>
                    <a:pt x="38040" y="2127"/>
                  </a:cubicBezTo>
                  <a:cubicBezTo>
                    <a:pt x="38040" y="952"/>
                    <a:pt x="37090" y="0"/>
                    <a:pt x="35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2"/>
            <p:cNvSpPr/>
            <p:nvPr/>
          </p:nvSpPr>
          <p:spPr>
            <a:xfrm>
              <a:off x="5597500" y="3880300"/>
              <a:ext cx="1168425" cy="121975"/>
            </a:xfrm>
            <a:custGeom>
              <a:avLst/>
              <a:gdLst/>
              <a:ahLst/>
              <a:cxnLst/>
              <a:rect l="l" t="t" r="r" b="b"/>
              <a:pathLst>
                <a:path w="46737" h="4879" extrusionOk="0">
                  <a:moveTo>
                    <a:pt x="2438" y="0"/>
                  </a:moveTo>
                  <a:cubicBezTo>
                    <a:pt x="1092" y="0"/>
                    <a:pt x="0" y="1092"/>
                    <a:pt x="0" y="2438"/>
                  </a:cubicBezTo>
                  <a:cubicBezTo>
                    <a:pt x="0" y="3783"/>
                    <a:pt x="1092" y="4878"/>
                    <a:pt x="2438" y="4878"/>
                  </a:cubicBezTo>
                  <a:lnTo>
                    <a:pt x="44296" y="4878"/>
                  </a:lnTo>
                  <a:cubicBezTo>
                    <a:pt x="45645" y="4878"/>
                    <a:pt x="46736" y="3787"/>
                    <a:pt x="46736" y="2438"/>
                  </a:cubicBezTo>
                  <a:cubicBezTo>
                    <a:pt x="46733" y="1092"/>
                    <a:pt x="45642" y="0"/>
                    <a:pt x="44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2"/>
            <p:cNvSpPr/>
            <p:nvPr/>
          </p:nvSpPr>
          <p:spPr>
            <a:xfrm>
              <a:off x="5772700" y="3673725"/>
              <a:ext cx="818025" cy="206600"/>
            </a:xfrm>
            <a:custGeom>
              <a:avLst/>
              <a:gdLst/>
              <a:ahLst/>
              <a:cxnLst/>
              <a:rect l="l" t="t" r="r" b="b"/>
              <a:pathLst>
                <a:path w="32721" h="8264" extrusionOk="0">
                  <a:moveTo>
                    <a:pt x="0" y="0"/>
                  </a:moveTo>
                  <a:lnTo>
                    <a:pt x="0" y="8263"/>
                  </a:lnTo>
                  <a:lnTo>
                    <a:pt x="32720" y="8263"/>
                  </a:lnTo>
                  <a:lnTo>
                    <a:pt x="327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2"/>
            <p:cNvSpPr/>
            <p:nvPr/>
          </p:nvSpPr>
          <p:spPr>
            <a:xfrm>
              <a:off x="5460550" y="4002250"/>
              <a:ext cx="1442300" cy="458350"/>
            </a:xfrm>
            <a:custGeom>
              <a:avLst/>
              <a:gdLst/>
              <a:ahLst/>
              <a:cxnLst/>
              <a:rect l="l" t="t" r="r" b="b"/>
              <a:pathLst>
                <a:path w="57692" h="18334" extrusionOk="0">
                  <a:moveTo>
                    <a:pt x="1" y="0"/>
                  </a:moveTo>
                  <a:lnTo>
                    <a:pt x="1" y="18333"/>
                  </a:lnTo>
                  <a:lnTo>
                    <a:pt x="57692" y="18333"/>
                  </a:lnTo>
                  <a:lnTo>
                    <a:pt x="576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2"/>
            <p:cNvSpPr/>
            <p:nvPr/>
          </p:nvSpPr>
          <p:spPr>
            <a:xfrm>
              <a:off x="5691050" y="4105850"/>
              <a:ext cx="383625" cy="251150"/>
            </a:xfrm>
            <a:custGeom>
              <a:avLst/>
              <a:gdLst/>
              <a:ahLst/>
              <a:cxnLst/>
              <a:rect l="l" t="t" r="r" b="b"/>
              <a:pathLst>
                <a:path w="15345" h="10046" extrusionOk="0">
                  <a:moveTo>
                    <a:pt x="1" y="0"/>
                  </a:moveTo>
                  <a:lnTo>
                    <a:pt x="1" y="10045"/>
                  </a:lnTo>
                  <a:lnTo>
                    <a:pt x="15344" y="10045"/>
                  </a:lnTo>
                  <a:lnTo>
                    <a:pt x="153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2"/>
            <p:cNvSpPr/>
            <p:nvPr/>
          </p:nvSpPr>
          <p:spPr>
            <a:xfrm>
              <a:off x="6762925" y="4002250"/>
              <a:ext cx="68950" cy="458350"/>
            </a:xfrm>
            <a:custGeom>
              <a:avLst/>
              <a:gdLst/>
              <a:ahLst/>
              <a:cxnLst/>
              <a:rect l="l" t="t" r="r" b="b"/>
              <a:pathLst>
                <a:path w="2758" h="18334" extrusionOk="0">
                  <a:moveTo>
                    <a:pt x="0" y="0"/>
                  </a:moveTo>
                  <a:lnTo>
                    <a:pt x="0" y="18333"/>
                  </a:lnTo>
                  <a:lnTo>
                    <a:pt x="2758" y="18333"/>
                  </a:lnTo>
                  <a:lnTo>
                    <a:pt x="27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2"/>
            <p:cNvSpPr/>
            <p:nvPr/>
          </p:nvSpPr>
          <p:spPr>
            <a:xfrm>
              <a:off x="5531625" y="4002250"/>
              <a:ext cx="68950" cy="458350"/>
            </a:xfrm>
            <a:custGeom>
              <a:avLst/>
              <a:gdLst/>
              <a:ahLst/>
              <a:cxnLst/>
              <a:rect l="l" t="t" r="r" b="b"/>
              <a:pathLst>
                <a:path w="2758" h="18334" extrusionOk="0">
                  <a:moveTo>
                    <a:pt x="0" y="0"/>
                  </a:moveTo>
                  <a:lnTo>
                    <a:pt x="0" y="18333"/>
                  </a:lnTo>
                  <a:lnTo>
                    <a:pt x="2758" y="18333"/>
                  </a:lnTo>
                  <a:lnTo>
                    <a:pt x="27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2"/>
            <p:cNvSpPr/>
            <p:nvPr/>
          </p:nvSpPr>
          <p:spPr>
            <a:xfrm>
              <a:off x="5910025" y="2706175"/>
              <a:ext cx="638650" cy="728200"/>
            </a:xfrm>
            <a:custGeom>
              <a:avLst/>
              <a:gdLst/>
              <a:ahLst/>
              <a:cxnLst/>
              <a:rect l="l" t="t" r="r" b="b"/>
              <a:pathLst>
                <a:path w="25546" h="29128" extrusionOk="0">
                  <a:moveTo>
                    <a:pt x="12445" y="0"/>
                  </a:moveTo>
                  <a:lnTo>
                    <a:pt x="0" y="21567"/>
                  </a:lnTo>
                  <a:lnTo>
                    <a:pt x="13101" y="29128"/>
                  </a:lnTo>
                  <a:lnTo>
                    <a:pt x="25546" y="7560"/>
                  </a:lnTo>
                  <a:lnTo>
                    <a:pt x="12445" y="0"/>
                  </a:lnTo>
                  <a:close/>
                </a:path>
              </a:pathLst>
            </a:custGeom>
            <a:solidFill>
              <a:srgbClr val="CC8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2"/>
            <p:cNvSpPr/>
            <p:nvPr/>
          </p:nvSpPr>
          <p:spPr>
            <a:xfrm>
              <a:off x="5975975" y="2820600"/>
              <a:ext cx="506750" cy="499425"/>
            </a:xfrm>
            <a:custGeom>
              <a:avLst/>
              <a:gdLst/>
              <a:ahLst/>
              <a:cxnLst/>
              <a:rect l="l" t="t" r="r" b="b"/>
              <a:pathLst>
                <a:path w="20270" h="19977" extrusionOk="0">
                  <a:moveTo>
                    <a:pt x="7166" y="0"/>
                  </a:moveTo>
                  <a:lnTo>
                    <a:pt x="1" y="12417"/>
                  </a:lnTo>
                  <a:lnTo>
                    <a:pt x="13104" y="19977"/>
                  </a:lnTo>
                  <a:lnTo>
                    <a:pt x="20269" y="7560"/>
                  </a:lnTo>
                  <a:lnTo>
                    <a:pt x="7166" y="0"/>
                  </a:lnTo>
                  <a:close/>
                </a:path>
              </a:pathLst>
            </a:custGeom>
            <a:solidFill>
              <a:srgbClr val="FFC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2"/>
            <p:cNvSpPr/>
            <p:nvPr/>
          </p:nvSpPr>
          <p:spPr>
            <a:xfrm>
              <a:off x="5910025" y="2706175"/>
              <a:ext cx="638650" cy="728200"/>
            </a:xfrm>
            <a:custGeom>
              <a:avLst/>
              <a:gdLst/>
              <a:ahLst/>
              <a:cxnLst/>
              <a:rect l="l" t="t" r="r" b="b"/>
              <a:pathLst>
                <a:path w="25546" h="29128" extrusionOk="0">
                  <a:moveTo>
                    <a:pt x="12445" y="0"/>
                  </a:moveTo>
                  <a:lnTo>
                    <a:pt x="0" y="21567"/>
                  </a:lnTo>
                  <a:lnTo>
                    <a:pt x="13101" y="29128"/>
                  </a:lnTo>
                  <a:lnTo>
                    <a:pt x="25546" y="7560"/>
                  </a:lnTo>
                  <a:lnTo>
                    <a:pt x="124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2"/>
            <p:cNvSpPr/>
            <p:nvPr/>
          </p:nvSpPr>
          <p:spPr>
            <a:xfrm>
              <a:off x="5975975" y="2820600"/>
              <a:ext cx="506750" cy="499425"/>
            </a:xfrm>
            <a:custGeom>
              <a:avLst/>
              <a:gdLst/>
              <a:ahLst/>
              <a:cxnLst/>
              <a:rect l="l" t="t" r="r" b="b"/>
              <a:pathLst>
                <a:path w="20270" h="19977" extrusionOk="0">
                  <a:moveTo>
                    <a:pt x="7166" y="0"/>
                  </a:moveTo>
                  <a:lnTo>
                    <a:pt x="1" y="12417"/>
                  </a:lnTo>
                  <a:lnTo>
                    <a:pt x="13104" y="19977"/>
                  </a:lnTo>
                  <a:lnTo>
                    <a:pt x="20269" y="7560"/>
                  </a:lnTo>
                  <a:lnTo>
                    <a:pt x="71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2"/>
            <p:cNvSpPr/>
            <p:nvPr/>
          </p:nvSpPr>
          <p:spPr>
            <a:xfrm>
              <a:off x="6165550" y="2671225"/>
              <a:ext cx="430650" cy="273050"/>
            </a:xfrm>
            <a:custGeom>
              <a:avLst/>
              <a:gdLst/>
              <a:ahLst/>
              <a:cxnLst/>
              <a:rect l="l" t="t" r="r" b="b"/>
              <a:pathLst>
                <a:path w="17226" h="10922" extrusionOk="0">
                  <a:moveTo>
                    <a:pt x="1647" y="0"/>
                  </a:moveTo>
                  <a:cubicBezTo>
                    <a:pt x="1150" y="0"/>
                    <a:pt x="666" y="259"/>
                    <a:pt x="399" y="720"/>
                  </a:cubicBezTo>
                  <a:cubicBezTo>
                    <a:pt x="0" y="1411"/>
                    <a:pt x="235" y="2292"/>
                    <a:pt x="926" y="2687"/>
                  </a:cubicBezTo>
                  <a:lnTo>
                    <a:pt x="14860" y="10728"/>
                  </a:lnTo>
                  <a:cubicBezTo>
                    <a:pt x="15087" y="10859"/>
                    <a:pt x="15335" y="10921"/>
                    <a:pt x="15579" y="10921"/>
                  </a:cubicBezTo>
                  <a:cubicBezTo>
                    <a:pt x="16076" y="10921"/>
                    <a:pt x="16560" y="10663"/>
                    <a:pt x="16827" y="10201"/>
                  </a:cubicBezTo>
                  <a:cubicBezTo>
                    <a:pt x="17226" y="9510"/>
                    <a:pt x="16987" y="8629"/>
                    <a:pt x="16300" y="8231"/>
                  </a:cubicBezTo>
                  <a:lnTo>
                    <a:pt x="2365" y="193"/>
                  </a:lnTo>
                  <a:cubicBezTo>
                    <a:pt x="2139" y="62"/>
                    <a:pt x="1891" y="0"/>
                    <a:pt x="1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2"/>
            <p:cNvSpPr/>
            <p:nvPr/>
          </p:nvSpPr>
          <p:spPr>
            <a:xfrm>
              <a:off x="6154800" y="2581800"/>
              <a:ext cx="524150" cy="327075"/>
            </a:xfrm>
            <a:custGeom>
              <a:avLst/>
              <a:gdLst/>
              <a:ahLst/>
              <a:cxnLst/>
              <a:rect l="l" t="t" r="r" b="b"/>
              <a:pathLst>
                <a:path w="20966" h="13083" extrusionOk="0">
                  <a:moveTo>
                    <a:pt x="1644" y="0"/>
                  </a:moveTo>
                  <a:cubicBezTo>
                    <a:pt x="1147" y="0"/>
                    <a:pt x="663" y="259"/>
                    <a:pt x="396" y="721"/>
                  </a:cubicBezTo>
                  <a:cubicBezTo>
                    <a:pt x="0" y="1411"/>
                    <a:pt x="236" y="2290"/>
                    <a:pt x="923" y="2688"/>
                  </a:cubicBezTo>
                  <a:lnTo>
                    <a:pt x="18600" y="12890"/>
                  </a:lnTo>
                  <a:cubicBezTo>
                    <a:pt x="18827" y="13021"/>
                    <a:pt x="19075" y="13083"/>
                    <a:pt x="19319" y="13083"/>
                  </a:cubicBezTo>
                  <a:cubicBezTo>
                    <a:pt x="19818" y="13083"/>
                    <a:pt x="20303" y="12824"/>
                    <a:pt x="20570" y="12363"/>
                  </a:cubicBezTo>
                  <a:cubicBezTo>
                    <a:pt x="20965" y="11673"/>
                    <a:pt x="20730" y="10791"/>
                    <a:pt x="20040" y="10393"/>
                  </a:cubicBezTo>
                  <a:lnTo>
                    <a:pt x="2363" y="194"/>
                  </a:lnTo>
                  <a:cubicBezTo>
                    <a:pt x="2136" y="63"/>
                    <a:pt x="1888" y="0"/>
                    <a:pt x="1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2"/>
            <p:cNvSpPr/>
            <p:nvPr/>
          </p:nvSpPr>
          <p:spPr>
            <a:xfrm>
              <a:off x="5862575" y="3196325"/>
              <a:ext cx="430600" cy="273075"/>
            </a:xfrm>
            <a:custGeom>
              <a:avLst/>
              <a:gdLst/>
              <a:ahLst/>
              <a:cxnLst/>
              <a:rect l="l" t="t" r="r" b="b"/>
              <a:pathLst>
                <a:path w="17224" h="10923" extrusionOk="0">
                  <a:moveTo>
                    <a:pt x="1648" y="0"/>
                  </a:moveTo>
                  <a:cubicBezTo>
                    <a:pt x="1149" y="0"/>
                    <a:pt x="664" y="259"/>
                    <a:pt x="399" y="722"/>
                  </a:cubicBezTo>
                  <a:cubicBezTo>
                    <a:pt x="1" y="1412"/>
                    <a:pt x="236" y="2291"/>
                    <a:pt x="926" y="2689"/>
                  </a:cubicBezTo>
                  <a:lnTo>
                    <a:pt x="14858" y="10729"/>
                  </a:lnTo>
                  <a:cubicBezTo>
                    <a:pt x="15085" y="10860"/>
                    <a:pt x="15332" y="10923"/>
                    <a:pt x="15577" y="10923"/>
                  </a:cubicBezTo>
                  <a:cubicBezTo>
                    <a:pt x="16075" y="10923"/>
                    <a:pt x="16560" y="10664"/>
                    <a:pt x="16828" y="10202"/>
                  </a:cubicBezTo>
                  <a:cubicBezTo>
                    <a:pt x="17223" y="9512"/>
                    <a:pt x="16988" y="8631"/>
                    <a:pt x="16301" y="8232"/>
                  </a:cubicBezTo>
                  <a:lnTo>
                    <a:pt x="2366" y="192"/>
                  </a:lnTo>
                  <a:cubicBezTo>
                    <a:pt x="2139" y="62"/>
                    <a:pt x="1892" y="0"/>
                    <a:pt x="1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2"/>
            <p:cNvSpPr/>
            <p:nvPr/>
          </p:nvSpPr>
          <p:spPr>
            <a:xfrm>
              <a:off x="5779750" y="3231725"/>
              <a:ext cx="524250" cy="327075"/>
            </a:xfrm>
            <a:custGeom>
              <a:avLst/>
              <a:gdLst/>
              <a:ahLst/>
              <a:cxnLst/>
              <a:rect l="l" t="t" r="r" b="b"/>
              <a:pathLst>
                <a:path w="20970" h="13083" extrusionOk="0">
                  <a:moveTo>
                    <a:pt x="1645" y="0"/>
                  </a:moveTo>
                  <a:cubicBezTo>
                    <a:pt x="1147" y="0"/>
                    <a:pt x="663" y="258"/>
                    <a:pt x="396" y="721"/>
                  </a:cubicBezTo>
                  <a:lnTo>
                    <a:pt x="399" y="721"/>
                  </a:lnTo>
                  <a:cubicBezTo>
                    <a:pt x="1" y="1408"/>
                    <a:pt x="236" y="2290"/>
                    <a:pt x="926" y="2688"/>
                  </a:cubicBezTo>
                  <a:lnTo>
                    <a:pt x="18604" y="12890"/>
                  </a:lnTo>
                  <a:cubicBezTo>
                    <a:pt x="18830" y="13021"/>
                    <a:pt x="19077" y="13083"/>
                    <a:pt x="19321" y="13083"/>
                  </a:cubicBezTo>
                  <a:cubicBezTo>
                    <a:pt x="19819" y="13083"/>
                    <a:pt x="20303" y="12823"/>
                    <a:pt x="20571" y="12360"/>
                  </a:cubicBezTo>
                  <a:cubicBezTo>
                    <a:pt x="20969" y="11673"/>
                    <a:pt x="20731" y="10791"/>
                    <a:pt x="20044" y="10393"/>
                  </a:cubicBezTo>
                  <a:lnTo>
                    <a:pt x="2366" y="194"/>
                  </a:lnTo>
                  <a:cubicBezTo>
                    <a:pt x="2139" y="63"/>
                    <a:pt x="1890" y="0"/>
                    <a:pt x="1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2"/>
            <p:cNvSpPr/>
            <p:nvPr/>
          </p:nvSpPr>
          <p:spPr>
            <a:xfrm>
              <a:off x="6371175" y="3126850"/>
              <a:ext cx="991800" cy="601825"/>
            </a:xfrm>
            <a:custGeom>
              <a:avLst/>
              <a:gdLst/>
              <a:ahLst/>
              <a:cxnLst/>
              <a:rect l="l" t="t" r="r" b="b"/>
              <a:pathLst>
                <a:path w="39672" h="24073" extrusionOk="0">
                  <a:moveTo>
                    <a:pt x="1754" y="0"/>
                  </a:moveTo>
                  <a:lnTo>
                    <a:pt x="910" y="1462"/>
                  </a:lnTo>
                  <a:lnTo>
                    <a:pt x="844" y="1575"/>
                  </a:lnTo>
                  <a:lnTo>
                    <a:pt x="1" y="3037"/>
                  </a:lnTo>
                  <a:cubicBezTo>
                    <a:pt x="1" y="3037"/>
                    <a:pt x="20514" y="16972"/>
                    <a:pt x="28623" y="21652"/>
                  </a:cubicBezTo>
                  <a:cubicBezTo>
                    <a:pt x="31840" y="23509"/>
                    <a:pt x="33962" y="24072"/>
                    <a:pt x="35344" y="24072"/>
                  </a:cubicBezTo>
                  <a:cubicBezTo>
                    <a:pt x="37173" y="24072"/>
                    <a:pt x="37704" y="23085"/>
                    <a:pt x="37762" y="22800"/>
                  </a:cubicBezTo>
                  <a:cubicBezTo>
                    <a:pt x="38141" y="22465"/>
                    <a:pt x="39672" y="19779"/>
                    <a:pt x="32196" y="15466"/>
                  </a:cubicBezTo>
                  <a:cubicBezTo>
                    <a:pt x="24084" y="10785"/>
                    <a:pt x="1754" y="0"/>
                    <a:pt x="1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2"/>
            <p:cNvSpPr/>
            <p:nvPr/>
          </p:nvSpPr>
          <p:spPr>
            <a:xfrm>
              <a:off x="7237550" y="3604275"/>
              <a:ext cx="147150" cy="166825"/>
            </a:xfrm>
            <a:custGeom>
              <a:avLst/>
              <a:gdLst/>
              <a:ahLst/>
              <a:cxnLst/>
              <a:rect l="l" t="t" r="r" b="b"/>
              <a:pathLst>
                <a:path w="5886" h="6673" extrusionOk="0">
                  <a:moveTo>
                    <a:pt x="3829" y="1"/>
                  </a:moveTo>
                  <a:cubicBezTo>
                    <a:pt x="3207" y="1"/>
                    <a:pt x="2601" y="324"/>
                    <a:pt x="2269" y="902"/>
                  </a:cubicBezTo>
                  <a:lnTo>
                    <a:pt x="496" y="3970"/>
                  </a:lnTo>
                  <a:cubicBezTo>
                    <a:pt x="1" y="4833"/>
                    <a:pt x="299" y="5934"/>
                    <a:pt x="1158" y="6430"/>
                  </a:cubicBezTo>
                  <a:cubicBezTo>
                    <a:pt x="1443" y="6594"/>
                    <a:pt x="1753" y="6672"/>
                    <a:pt x="2058" y="6672"/>
                  </a:cubicBezTo>
                  <a:cubicBezTo>
                    <a:pt x="2680" y="6672"/>
                    <a:pt x="3284" y="6349"/>
                    <a:pt x="3618" y="5771"/>
                  </a:cubicBezTo>
                  <a:lnTo>
                    <a:pt x="5390" y="2703"/>
                  </a:lnTo>
                  <a:cubicBezTo>
                    <a:pt x="5886" y="1840"/>
                    <a:pt x="5591" y="739"/>
                    <a:pt x="4728" y="243"/>
                  </a:cubicBezTo>
                  <a:cubicBezTo>
                    <a:pt x="4445" y="79"/>
                    <a:pt x="4135" y="1"/>
                    <a:pt x="3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2"/>
            <p:cNvSpPr/>
            <p:nvPr/>
          </p:nvSpPr>
          <p:spPr>
            <a:xfrm>
              <a:off x="5200975" y="4452650"/>
              <a:ext cx="1917800" cy="294125"/>
            </a:xfrm>
            <a:custGeom>
              <a:avLst/>
              <a:gdLst/>
              <a:ahLst/>
              <a:cxnLst/>
              <a:rect l="l" t="t" r="r" b="b"/>
              <a:pathLst>
                <a:path w="76712" h="11765" extrusionOk="0">
                  <a:moveTo>
                    <a:pt x="0" y="0"/>
                  </a:moveTo>
                  <a:lnTo>
                    <a:pt x="0" y="11764"/>
                  </a:lnTo>
                  <a:lnTo>
                    <a:pt x="76711" y="11764"/>
                  </a:lnTo>
                  <a:lnTo>
                    <a:pt x="767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2"/>
            <p:cNvSpPr/>
            <p:nvPr/>
          </p:nvSpPr>
          <p:spPr>
            <a:xfrm>
              <a:off x="5507450" y="4519150"/>
              <a:ext cx="510125" cy="161200"/>
            </a:xfrm>
            <a:custGeom>
              <a:avLst/>
              <a:gdLst/>
              <a:ahLst/>
              <a:cxnLst/>
              <a:rect l="l" t="t" r="r" b="b"/>
              <a:pathLst>
                <a:path w="20405" h="6448" extrusionOk="0">
                  <a:moveTo>
                    <a:pt x="1" y="1"/>
                  </a:moveTo>
                  <a:lnTo>
                    <a:pt x="1" y="6447"/>
                  </a:lnTo>
                  <a:lnTo>
                    <a:pt x="20404" y="6447"/>
                  </a:lnTo>
                  <a:lnTo>
                    <a:pt x="20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2"/>
            <p:cNvSpPr/>
            <p:nvPr/>
          </p:nvSpPr>
          <p:spPr>
            <a:xfrm>
              <a:off x="6932700" y="4452650"/>
              <a:ext cx="91650" cy="294125"/>
            </a:xfrm>
            <a:custGeom>
              <a:avLst/>
              <a:gdLst/>
              <a:ahLst/>
              <a:cxnLst/>
              <a:rect l="l" t="t" r="r" b="b"/>
              <a:pathLst>
                <a:path w="3666" h="11765" extrusionOk="0">
                  <a:moveTo>
                    <a:pt x="1" y="0"/>
                  </a:moveTo>
                  <a:lnTo>
                    <a:pt x="1" y="11764"/>
                  </a:lnTo>
                  <a:lnTo>
                    <a:pt x="3665" y="11764"/>
                  </a:lnTo>
                  <a:lnTo>
                    <a:pt x="36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2"/>
            <p:cNvSpPr/>
            <p:nvPr/>
          </p:nvSpPr>
          <p:spPr>
            <a:xfrm>
              <a:off x="5295400" y="4452650"/>
              <a:ext cx="91700" cy="294125"/>
            </a:xfrm>
            <a:custGeom>
              <a:avLst/>
              <a:gdLst/>
              <a:ahLst/>
              <a:cxnLst/>
              <a:rect l="l" t="t" r="r" b="b"/>
              <a:pathLst>
                <a:path w="3668" h="11765" extrusionOk="0">
                  <a:moveTo>
                    <a:pt x="0" y="0"/>
                  </a:moveTo>
                  <a:lnTo>
                    <a:pt x="0" y="11764"/>
                  </a:lnTo>
                  <a:lnTo>
                    <a:pt x="3667" y="11764"/>
                  </a:lnTo>
                  <a:lnTo>
                    <a:pt x="36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2"/>
          <p:cNvGrpSpPr/>
          <p:nvPr/>
        </p:nvGrpSpPr>
        <p:grpSpPr>
          <a:xfrm>
            <a:off x="3934454" y="3052995"/>
            <a:ext cx="1330361" cy="1386464"/>
            <a:chOff x="238125" y="2748125"/>
            <a:chExt cx="1917775" cy="1998650"/>
          </a:xfrm>
        </p:grpSpPr>
        <p:sp>
          <p:nvSpPr>
            <p:cNvPr id="1017" name="Google Shape;1017;p62"/>
            <p:cNvSpPr/>
            <p:nvPr/>
          </p:nvSpPr>
          <p:spPr>
            <a:xfrm>
              <a:off x="540300" y="4220100"/>
              <a:ext cx="1313425" cy="120175"/>
            </a:xfrm>
            <a:custGeom>
              <a:avLst/>
              <a:gdLst/>
              <a:ahLst/>
              <a:cxnLst/>
              <a:rect l="l" t="t" r="r" b="b"/>
              <a:pathLst>
                <a:path w="52537" h="4807" extrusionOk="0">
                  <a:moveTo>
                    <a:pt x="0" y="1"/>
                  </a:moveTo>
                  <a:lnTo>
                    <a:pt x="0" y="4807"/>
                  </a:lnTo>
                  <a:lnTo>
                    <a:pt x="52537" y="4807"/>
                  </a:lnTo>
                  <a:lnTo>
                    <a:pt x="525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2"/>
            <p:cNvSpPr/>
            <p:nvPr/>
          </p:nvSpPr>
          <p:spPr>
            <a:xfrm>
              <a:off x="507750" y="4340250"/>
              <a:ext cx="1375475" cy="120275"/>
            </a:xfrm>
            <a:custGeom>
              <a:avLst/>
              <a:gdLst/>
              <a:ahLst/>
              <a:cxnLst/>
              <a:rect l="l" t="t" r="r" b="b"/>
              <a:pathLst>
                <a:path w="55019" h="4811" extrusionOk="0">
                  <a:moveTo>
                    <a:pt x="0" y="1"/>
                  </a:moveTo>
                  <a:lnTo>
                    <a:pt x="0" y="4810"/>
                  </a:lnTo>
                  <a:lnTo>
                    <a:pt x="55018" y="4810"/>
                  </a:lnTo>
                  <a:lnTo>
                    <a:pt x="550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2"/>
            <p:cNvSpPr/>
            <p:nvPr/>
          </p:nvSpPr>
          <p:spPr>
            <a:xfrm>
              <a:off x="668900" y="3473650"/>
              <a:ext cx="160025" cy="746400"/>
            </a:xfrm>
            <a:custGeom>
              <a:avLst/>
              <a:gdLst/>
              <a:ahLst/>
              <a:cxnLst/>
              <a:rect l="l" t="t" r="r" b="b"/>
              <a:pathLst>
                <a:path w="6401" h="29856" extrusionOk="0">
                  <a:moveTo>
                    <a:pt x="1" y="0"/>
                  </a:moveTo>
                  <a:lnTo>
                    <a:pt x="1" y="29856"/>
                  </a:lnTo>
                  <a:lnTo>
                    <a:pt x="6401" y="29856"/>
                  </a:lnTo>
                  <a:lnTo>
                    <a:pt x="6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2"/>
            <p:cNvSpPr/>
            <p:nvPr/>
          </p:nvSpPr>
          <p:spPr>
            <a:xfrm>
              <a:off x="652525" y="3473650"/>
              <a:ext cx="192800" cy="88650"/>
            </a:xfrm>
            <a:custGeom>
              <a:avLst/>
              <a:gdLst/>
              <a:ahLst/>
              <a:cxnLst/>
              <a:rect l="l" t="t" r="r" b="b"/>
              <a:pathLst>
                <a:path w="7712" h="3546" extrusionOk="0">
                  <a:moveTo>
                    <a:pt x="0" y="0"/>
                  </a:moveTo>
                  <a:lnTo>
                    <a:pt x="0"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2"/>
            <p:cNvSpPr/>
            <p:nvPr/>
          </p:nvSpPr>
          <p:spPr>
            <a:xfrm>
              <a:off x="652525" y="4131500"/>
              <a:ext cx="192800" cy="88625"/>
            </a:xfrm>
            <a:custGeom>
              <a:avLst/>
              <a:gdLst/>
              <a:ahLst/>
              <a:cxnLst/>
              <a:rect l="l" t="t" r="r" b="b"/>
              <a:pathLst>
                <a:path w="7712" h="3545" extrusionOk="0">
                  <a:moveTo>
                    <a:pt x="0" y="0"/>
                  </a:moveTo>
                  <a:lnTo>
                    <a:pt x="0"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2"/>
            <p:cNvSpPr/>
            <p:nvPr/>
          </p:nvSpPr>
          <p:spPr>
            <a:xfrm>
              <a:off x="967650" y="3473650"/>
              <a:ext cx="160000" cy="746400"/>
            </a:xfrm>
            <a:custGeom>
              <a:avLst/>
              <a:gdLst/>
              <a:ahLst/>
              <a:cxnLst/>
              <a:rect l="l" t="t" r="r" b="b"/>
              <a:pathLst>
                <a:path w="6400" h="29856" extrusionOk="0">
                  <a:moveTo>
                    <a:pt x="0" y="0"/>
                  </a:moveTo>
                  <a:lnTo>
                    <a:pt x="0" y="29856"/>
                  </a:lnTo>
                  <a:lnTo>
                    <a:pt x="6400" y="29856"/>
                  </a:lnTo>
                  <a:lnTo>
                    <a:pt x="6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2"/>
            <p:cNvSpPr/>
            <p:nvPr/>
          </p:nvSpPr>
          <p:spPr>
            <a:xfrm>
              <a:off x="951250" y="3473650"/>
              <a:ext cx="192800" cy="88650"/>
            </a:xfrm>
            <a:custGeom>
              <a:avLst/>
              <a:gdLst/>
              <a:ahLst/>
              <a:cxnLst/>
              <a:rect l="l" t="t" r="r" b="b"/>
              <a:pathLst>
                <a:path w="7712" h="3546" extrusionOk="0">
                  <a:moveTo>
                    <a:pt x="0" y="0"/>
                  </a:moveTo>
                  <a:lnTo>
                    <a:pt x="0"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2"/>
            <p:cNvSpPr/>
            <p:nvPr/>
          </p:nvSpPr>
          <p:spPr>
            <a:xfrm>
              <a:off x="951250" y="4131500"/>
              <a:ext cx="192800" cy="88625"/>
            </a:xfrm>
            <a:custGeom>
              <a:avLst/>
              <a:gdLst/>
              <a:ahLst/>
              <a:cxnLst/>
              <a:rect l="l" t="t" r="r" b="b"/>
              <a:pathLst>
                <a:path w="7712" h="3545" extrusionOk="0">
                  <a:moveTo>
                    <a:pt x="0" y="0"/>
                  </a:moveTo>
                  <a:lnTo>
                    <a:pt x="0"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2"/>
            <p:cNvSpPr/>
            <p:nvPr/>
          </p:nvSpPr>
          <p:spPr>
            <a:xfrm>
              <a:off x="1266375" y="3473650"/>
              <a:ext cx="160000" cy="746400"/>
            </a:xfrm>
            <a:custGeom>
              <a:avLst/>
              <a:gdLst/>
              <a:ahLst/>
              <a:cxnLst/>
              <a:rect l="l" t="t" r="r" b="b"/>
              <a:pathLst>
                <a:path w="6400" h="29856" extrusionOk="0">
                  <a:moveTo>
                    <a:pt x="0" y="0"/>
                  </a:moveTo>
                  <a:lnTo>
                    <a:pt x="0" y="29856"/>
                  </a:lnTo>
                  <a:lnTo>
                    <a:pt x="6400" y="29856"/>
                  </a:lnTo>
                  <a:lnTo>
                    <a:pt x="6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2"/>
            <p:cNvSpPr/>
            <p:nvPr/>
          </p:nvSpPr>
          <p:spPr>
            <a:xfrm>
              <a:off x="1249975" y="3473650"/>
              <a:ext cx="192800" cy="88650"/>
            </a:xfrm>
            <a:custGeom>
              <a:avLst/>
              <a:gdLst/>
              <a:ahLst/>
              <a:cxnLst/>
              <a:rect l="l" t="t" r="r" b="b"/>
              <a:pathLst>
                <a:path w="7712" h="3546" extrusionOk="0">
                  <a:moveTo>
                    <a:pt x="1" y="0"/>
                  </a:moveTo>
                  <a:lnTo>
                    <a:pt x="1"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2"/>
            <p:cNvSpPr/>
            <p:nvPr/>
          </p:nvSpPr>
          <p:spPr>
            <a:xfrm>
              <a:off x="1249975" y="4131500"/>
              <a:ext cx="192800" cy="88625"/>
            </a:xfrm>
            <a:custGeom>
              <a:avLst/>
              <a:gdLst/>
              <a:ahLst/>
              <a:cxnLst/>
              <a:rect l="l" t="t" r="r" b="b"/>
              <a:pathLst>
                <a:path w="7712" h="3545" extrusionOk="0">
                  <a:moveTo>
                    <a:pt x="1" y="0"/>
                  </a:moveTo>
                  <a:lnTo>
                    <a:pt x="1" y="3545"/>
                  </a:lnTo>
                  <a:lnTo>
                    <a:pt x="7711" y="3545"/>
                  </a:lnTo>
                  <a:lnTo>
                    <a:pt x="7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2"/>
            <p:cNvSpPr/>
            <p:nvPr/>
          </p:nvSpPr>
          <p:spPr>
            <a:xfrm>
              <a:off x="1565100" y="3473650"/>
              <a:ext cx="160000" cy="746400"/>
            </a:xfrm>
            <a:custGeom>
              <a:avLst/>
              <a:gdLst/>
              <a:ahLst/>
              <a:cxnLst/>
              <a:rect l="l" t="t" r="r" b="b"/>
              <a:pathLst>
                <a:path w="6400" h="29856" extrusionOk="0">
                  <a:moveTo>
                    <a:pt x="0" y="0"/>
                  </a:moveTo>
                  <a:lnTo>
                    <a:pt x="0" y="29856"/>
                  </a:lnTo>
                  <a:lnTo>
                    <a:pt x="6400" y="29856"/>
                  </a:lnTo>
                  <a:lnTo>
                    <a:pt x="6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2"/>
            <p:cNvSpPr/>
            <p:nvPr/>
          </p:nvSpPr>
          <p:spPr>
            <a:xfrm>
              <a:off x="1548700" y="3473650"/>
              <a:ext cx="192800" cy="88650"/>
            </a:xfrm>
            <a:custGeom>
              <a:avLst/>
              <a:gdLst/>
              <a:ahLst/>
              <a:cxnLst/>
              <a:rect l="l" t="t" r="r" b="b"/>
              <a:pathLst>
                <a:path w="7712" h="3546" extrusionOk="0">
                  <a:moveTo>
                    <a:pt x="1" y="0"/>
                  </a:moveTo>
                  <a:lnTo>
                    <a:pt x="1" y="3545"/>
                  </a:lnTo>
                  <a:lnTo>
                    <a:pt x="7712" y="3545"/>
                  </a:lnTo>
                  <a:lnTo>
                    <a:pt x="7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2"/>
            <p:cNvSpPr/>
            <p:nvPr/>
          </p:nvSpPr>
          <p:spPr>
            <a:xfrm>
              <a:off x="1548700" y="4131500"/>
              <a:ext cx="192800" cy="88625"/>
            </a:xfrm>
            <a:custGeom>
              <a:avLst/>
              <a:gdLst/>
              <a:ahLst/>
              <a:cxnLst/>
              <a:rect l="l" t="t" r="r" b="b"/>
              <a:pathLst>
                <a:path w="7712" h="3545" extrusionOk="0">
                  <a:moveTo>
                    <a:pt x="1" y="0"/>
                  </a:moveTo>
                  <a:lnTo>
                    <a:pt x="1" y="3545"/>
                  </a:lnTo>
                  <a:lnTo>
                    <a:pt x="7712" y="3545"/>
                  </a:lnTo>
                  <a:lnTo>
                    <a:pt x="7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2"/>
            <p:cNvSpPr/>
            <p:nvPr/>
          </p:nvSpPr>
          <p:spPr>
            <a:xfrm>
              <a:off x="443600" y="2748125"/>
              <a:ext cx="1506825" cy="725550"/>
            </a:xfrm>
            <a:custGeom>
              <a:avLst/>
              <a:gdLst/>
              <a:ahLst/>
              <a:cxnLst/>
              <a:rect l="l" t="t" r="r" b="b"/>
              <a:pathLst>
                <a:path w="60273" h="29022" extrusionOk="0">
                  <a:moveTo>
                    <a:pt x="30138" y="0"/>
                  </a:moveTo>
                  <a:lnTo>
                    <a:pt x="0" y="29021"/>
                  </a:lnTo>
                  <a:lnTo>
                    <a:pt x="60273" y="29021"/>
                  </a:lnTo>
                  <a:lnTo>
                    <a:pt x="301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2"/>
            <p:cNvSpPr/>
            <p:nvPr/>
          </p:nvSpPr>
          <p:spPr>
            <a:xfrm>
              <a:off x="750250" y="2895800"/>
              <a:ext cx="893525" cy="430275"/>
            </a:xfrm>
            <a:custGeom>
              <a:avLst/>
              <a:gdLst/>
              <a:ahLst/>
              <a:cxnLst/>
              <a:rect l="l" t="t" r="r" b="b"/>
              <a:pathLst>
                <a:path w="35741" h="17211" extrusionOk="0">
                  <a:moveTo>
                    <a:pt x="17872" y="0"/>
                  </a:moveTo>
                  <a:lnTo>
                    <a:pt x="0" y="17207"/>
                  </a:lnTo>
                  <a:lnTo>
                    <a:pt x="35741" y="17210"/>
                  </a:lnTo>
                  <a:lnTo>
                    <a:pt x="178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2"/>
            <p:cNvSpPr/>
            <p:nvPr/>
          </p:nvSpPr>
          <p:spPr>
            <a:xfrm>
              <a:off x="238125" y="4452650"/>
              <a:ext cx="1917775" cy="294125"/>
            </a:xfrm>
            <a:custGeom>
              <a:avLst/>
              <a:gdLst/>
              <a:ahLst/>
              <a:cxnLst/>
              <a:rect l="l" t="t" r="r" b="b"/>
              <a:pathLst>
                <a:path w="76711" h="11765" extrusionOk="0">
                  <a:moveTo>
                    <a:pt x="0" y="0"/>
                  </a:moveTo>
                  <a:lnTo>
                    <a:pt x="0" y="11764"/>
                  </a:lnTo>
                  <a:lnTo>
                    <a:pt x="76711" y="11764"/>
                  </a:lnTo>
                  <a:lnTo>
                    <a:pt x="767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2"/>
            <p:cNvSpPr/>
            <p:nvPr/>
          </p:nvSpPr>
          <p:spPr>
            <a:xfrm>
              <a:off x="544600" y="4519150"/>
              <a:ext cx="510050" cy="161200"/>
            </a:xfrm>
            <a:custGeom>
              <a:avLst/>
              <a:gdLst/>
              <a:ahLst/>
              <a:cxnLst/>
              <a:rect l="l" t="t" r="r" b="b"/>
              <a:pathLst>
                <a:path w="20402" h="6448" extrusionOk="0">
                  <a:moveTo>
                    <a:pt x="1" y="1"/>
                  </a:moveTo>
                  <a:lnTo>
                    <a:pt x="1" y="6447"/>
                  </a:lnTo>
                  <a:lnTo>
                    <a:pt x="20401" y="6447"/>
                  </a:lnTo>
                  <a:lnTo>
                    <a:pt x="204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2"/>
            <p:cNvSpPr/>
            <p:nvPr/>
          </p:nvSpPr>
          <p:spPr>
            <a:xfrm>
              <a:off x="1969775" y="4452650"/>
              <a:ext cx="91700" cy="294125"/>
            </a:xfrm>
            <a:custGeom>
              <a:avLst/>
              <a:gdLst/>
              <a:ahLst/>
              <a:cxnLst/>
              <a:rect l="l" t="t" r="r" b="b"/>
              <a:pathLst>
                <a:path w="3668" h="11765" extrusionOk="0">
                  <a:moveTo>
                    <a:pt x="1" y="0"/>
                  </a:moveTo>
                  <a:lnTo>
                    <a:pt x="1" y="11764"/>
                  </a:lnTo>
                  <a:lnTo>
                    <a:pt x="3668" y="11764"/>
                  </a:lnTo>
                  <a:lnTo>
                    <a:pt x="36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2"/>
            <p:cNvSpPr/>
            <p:nvPr/>
          </p:nvSpPr>
          <p:spPr>
            <a:xfrm>
              <a:off x="332550" y="4452650"/>
              <a:ext cx="91700" cy="294125"/>
            </a:xfrm>
            <a:custGeom>
              <a:avLst/>
              <a:gdLst/>
              <a:ahLst/>
              <a:cxnLst/>
              <a:rect l="l" t="t" r="r" b="b"/>
              <a:pathLst>
                <a:path w="3668" h="11765" extrusionOk="0">
                  <a:moveTo>
                    <a:pt x="0" y="0"/>
                  </a:moveTo>
                  <a:lnTo>
                    <a:pt x="0" y="11764"/>
                  </a:lnTo>
                  <a:lnTo>
                    <a:pt x="3667" y="11764"/>
                  </a:lnTo>
                  <a:lnTo>
                    <a:pt x="366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2"/>
          <p:cNvGrpSpPr/>
          <p:nvPr/>
        </p:nvGrpSpPr>
        <p:grpSpPr>
          <a:xfrm>
            <a:off x="3085566" y="3605706"/>
            <a:ext cx="609460" cy="795145"/>
            <a:chOff x="5608150" y="965175"/>
            <a:chExt cx="940525" cy="1227075"/>
          </a:xfrm>
        </p:grpSpPr>
        <p:sp>
          <p:nvSpPr>
            <p:cNvPr id="1038" name="Google Shape;1038;p62"/>
            <p:cNvSpPr/>
            <p:nvPr/>
          </p:nvSpPr>
          <p:spPr>
            <a:xfrm>
              <a:off x="5608150" y="965175"/>
              <a:ext cx="940525" cy="1227075"/>
            </a:xfrm>
            <a:custGeom>
              <a:avLst/>
              <a:gdLst/>
              <a:ahLst/>
              <a:cxnLst/>
              <a:rect l="l" t="t" r="r" b="b"/>
              <a:pathLst>
                <a:path w="37621" h="49083" extrusionOk="0">
                  <a:moveTo>
                    <a:pt x="4368" y="0"/>
                  </a:moveTo>
                  <a:cubicBezTo>
                    <a:pt x="1965" y="0"/>
                    <a:pt x="1" y="1967"/>
                    <a:pt x="1" y="4367"/>
                  </a:cubicBezTo>
                  <a:lnTo>
                    <a:pt x="1" y="44719"/>
                  </a:lnTo>
                  <a:cubicBezTo>
                    <a:pt x="1" y="47119"/>
                    <a:pt x="1965" y="49083"/>
                    <a:pt x="4368" y="49083"/>
                  </a:cubicBezTo>
                  <a:lnTo>
                    <a:pt x="37621" y="49083"/>
                  </a:lnTo>
                  <a:lnTo>
                    <a:pt x="376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2"/>
            <p:cNvSpPr/>
            <p:nvPr/>
          </p:nvSpPr>
          <p:spPr>
            <a:xfrm>
              <a:off x="5608150" y="965175"/>
              <a:ext cx="161900" cy="1227075"/>
            </a:xfrm>
            <a:custGeom>
              <a:avLst/>
              <a:gdLst/>
              <a:ahLst/>
              <a:cxnLst/>
              <a:rect l="l" t="t" r="r" b="b"/>
              <a:pathLst>
                <a:path w="6476" h="49083" extrusionOk="0">
                  <a:moveTo>
                    <a:pt x="4365" y="0"/>
                  </a:moveTo>
                  <a:cubicBezTo>
                    <a:pt x="1965" y="0"/>
                    <a:pt x="1" y="1967"/>
                    <a:pt x="1" y="4367"/>
                  </a:cubicBezTo>
                  <a:lnTo>
                    <a:pt x="1" y="44719"/>
                  </a:lnTo>
                  <a:cubicBezTo>
                    <a:pt x="1" y="47119"/>
                    <a:pt x="1965" y="49083"/>
                    <a:pt x="4365" y="49083"/>
                  </a:cubicBezTo>
                  <a:lnTo>
                    <a:pt x="6476" y="49083"/>
                  </a:lnTo>
                  <a:lnTo>
                    <a:pt x="6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2"/>
            <p:cNvSpPr/>
            <p:nvPr/>
          </p:nvSpPr>
          <p:spPr>
            <a:xfrm>
              <a:off x="5954975" y="1216525"/>
              <a:ext cx="356775" cy="538650"/>
            </a:xfrm>
            <a:custGeom>
              <a:avLst/>
              <a:gdLst/>
              <a:ahLst/>
              <a:cxnLst/>
              <a:rect l="l" t="t" r="r" b="b"/>
              <a:pathLst>
                <a:path w="14271" h="21546" extrusionOk="0">
                  <a:moveTo>
                    <a:pt x="6393" y="1"/>
                  </a:moveTo>
                  <a:lnTo>
                    <a:pt x="6393" y="4935"/>
                  </a:lnTo>
                  <a:lnTo>
                    <a:pt x="0" y="4935"/>
                  </a:lnTo>
                  <a:lnTo>
                    <a:pt x="0" y="6422"/>
                  </a:lnTo>
                  <a:lnTo>
                    <a:pt x="6393" y="6422"/>
                  </a:lnTo>
                  <a:lnTo>
                    <a:pt x="6393" y="21546"/>
                  </a:lnTo>
                  <a:lnTo>
                    <a:pt x="7880" y="21546"/>
                  </a:lnTo>
                  <a:lnTo>
                    <a:pt x="7880" y="6422"/>
                  </a:lnTo>
                  <a:lnTo>
                    <a:pt x="14271" y="6422"/>
                  </a:lnTo>
                  <a:lnTo>
                    <a:pt x="14271" y="4935"/>
                  </a:lnTo>
                  <a:lnTo>
                    <a:pt x="7880" y="4935"/>
                  </a:lnTo>
                  <a:lnTo>
                    <a:pt x="78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2"/>
          <p:cNvGrpSpPr/>
          <p:nvPr/>
        </p:nvGrpSpPr>
        <p:grpSpPr>
          <a:xfrm>
            <a:off x="1951699" y="3851272"/>
            <a:ext cx="938272" cy="588190"/>
            <a:chOff x="2344350" y="462500"/>
            <a:chExt cx="1447950" cy="907700"/>
          </a:xfrm>
        </p:grpSpPr>
        <p:sp>
          <p:nvSpPr>
            <p:cNvPr id="1042" name="Google Shape;1042;p62"/>
            <p:cNvSpPr/>
            <p:nvPr/>
          </p:nvSpPr>
          <p:spPr>
            <a:xfrm>
              <a:off x="3539425" y="741350"/>
              <a:ext cx="252875" cy="571050"/>
            </a:xfrm>
            <a:custGeom>
              <a:avLst/>
              <a:gdLst/>
              <a:ahLst/>
              <a:cxnLst/>
              <a:rect l="l" t="t" r="r" b="b"/>
              <a:pathLst>
                <a:path w="10115" h="22842" extrusionOk="0">
                  <a:moveTo>
                    <a:pt x="4455" y="0"/>
                  </a:moveTo>
                  <a:lnTo>
                    <a:pt x="4455" y="13690"/>
                  </a:lnTo>
                  <a:cubicBezTo>
                    <a:pt x="3881" y="13926"/>
                    <a:pt x="3507" y="14484"/>
                    <a:pt x="3507" y="15105"/>
                  </a:cubicBezTo>
                  <a:cubicBezTo>
                    <a:pt x="3507" y="15111"/>
                    <a:pt x="3510" y="15118"/>
                    <a:pt x="3510" y="15124"/>
                  </a:cubicBezTo>
                  <a:cubicBezTo>
                    <a:pt x="3275" y="16162"/>
                    <a:pt x="2293" y="19927"/>
                    <a:pt x="0" y="21652"/>
                  </a:cubicBezTo>
                  <a:lnTo>
                    <a:pt x="308" y="22057"/>
                  </a:lnTo>
                  <a:cubicBezTo>
                    <a:pt x="1989" y="20793"/>
                    <a:pt x="2987" y="18578"/>
                    <a:pt x="3529" y="16950"/>
                  </a:cubicBezTo>
                  <a:lnTo>
                    <a:pt x="3529" y="22841"/>
                  </a:lnTo>
                  <a:lnTo>
                    <a:pt x="4006" y="22841"/>
                  </a:lnTo>
                  <a:lnTo>
                    <a:pt x="4006" y="16228"/>
                  </a:lnTo>
                  <a:cubicBezTo>
                    <a:pt x="4229" y="16432"/>
                    <a:pt x="4505" y="16567"/>
                    <a:pt x="4803" y="16614"/>
                  </a:cubicBezTo>
                  <a:lnTo>
                    <a:pt x="4803" y="22841"/>
                  </a:lnTo>
                  <a:lnTo>
                    <a:pt x="5280" y="22841"/>
                  </a:lnTo>
                  <a:lnTo>
                    <a:pt x="5280" y="16614"/>
                  </a:lnTo>
                  <a:cubicBezTo>
                    <a:pt x="5578" y="16567"/>
                    <a:pt x="5854" y="16432"/>
                    <a:pt x="6077" y="16228"/>
                  </a:cubicBezTo>
                  <a:lnTo>
                    <a:pt x="6077" y="22841"/>
                  </a:lnTo>
                  <a:lnTo>
                    <a:pt x="6553" y="22841"/>
                  </a:lnTo>
                  <a:lnTo>
                    <a:pt x="6553" y="16856"/>
                  </a:lnTo>
                  <a:cubicBezTo>
                    <a:pt x="7087" y="18490"/>
                    <a:pt x="8091" y="20767"/>
                    <a:pt x="9810" y="22057"/>
                  </a:cubicBezTo>
                  <a:lnTo>
                    <a:pt x="10114" y="21652"/>
                  </a:lnTo>
                  <a:cubicBezTo>
                    <a:pt x="7454" y="19651"/>
                    <a:pt x="6553" y="14892"/>
                    <a:pt x="6544" y="14845"/>
                  </a:cubicBezTo>
                  <a:lnTo>
                    <a:pt x="6535" y="14848"/>
                  </a:lnTo>
                  <a:cubicBezTo>
                    <a:pt x="6450" y="14333"/>
                    <a:pt x="6108" y="13894"/>
                    <a:pt x="5628" y="13690"/>
                  </a:cubicBezTo>
                  <a:lnTo>
                    <a:pt x="56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2"/>
            <p:cNvSpPr/>
            <p:nvPr/>
          </p:nvSpPr>
          <p:spPr>
            <a:xfrm>
              <a:off x="2621275" y="670375"/>
              <a:ext cx="846475" cy="699825"/>
            </a:xfrm>
            <a:custGeom>
              <a:avLst/>
              <a:gdLst/>
              <a:ahLst/>
              <a:cxnLst/>
              <a:rect l="l" t="t" r="r" b="b"/>
              <a:pathLst>
                <a:path w="33859" h="27993" extrusionOk="0">
                  <a:moveTo>
                    <a:pt x="0" y="0"/>
                  </a:moveTo>
                  <a:lnTo>
                    <a:pt x="0" y="21668"/>
                  </a:lnTo>
                  <a:cubicBezTo>
                    <a:pt x="0" y="21668"/>
                    <a:pt x="3906" y="27992"/>
                    <a:pt x="16928" y="27992"/>
                  </a:cubicBezTo>
                  <a:cubicBezTo>
                    <a:pt x="29950" y="27992"/>
                    <a:pt x="33859" y="21668"/>
                    <a:pt x="33859" y="21668"/>
                  </a:cubicBezTo>
                  <a:lnTo>
                    <a:pt x="338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2"/>
            <p:cNvSpPr/>
            <p:nvPr/>
          </p:nvSpPr>
          <p:spPr>
            <a:xfrm>
              <a:off x="2344350" y="462500"/>
              <a:ext cx="1400250" cy="557800"/>
            </a:xfrm>
            <a:custGeom>
              <a:avLst/>
              <a:gdLst/>
              <a:ahLst/>
              <a:cxnLst/>
              <a:rect l="l" t="t" r="r" b="b"/>
              <a:pathLst>
                <a:path w="56010" h="22312" extrusionOk="0">
                  <a:moveTo>
                    <a:pt x="28005" y="0"/>
                  </a:moveTo>
                  <a:cubicBezTo>
                    <a:pt x="26593" y="0"/>
                    <a:pt x="25180" y="218"/>
                    <a:pt x="24109" y="654"/>
                  </a:cubicBezTo>
                  <a:lnTo>
                    <a:pt x="2143" y="9573"/>
                  </a:lnTo>
                  <a:cubicBezTo>
                    <a:pt x="0" y="10442"/>
                    <a:pt x="0" y="11866"/>
                    <a:pt x="2143" y="12738"/>
                  </a:cubicBezTo>
                  <a:lnTo>
                    <a:pt x="24109" y="21657"/>
                  </a:lnTo>
                  <a:cubicBezTo>
                    <a:pt x="25180" y="22093"/>
                    <a:pt x="26593" y="22311"/>
                    <a:pt x="28005" y="22311"/>
                  </a:cubicBezTo>
                  <a:cubicBezTo>
                    <a:pt x="29418" y="22311"/>
                    <a:pt x="30832" y="22093"/>
                    <a:pt x="31904" y="21657"/>
                  </a:cubicBezTo>
                  <a:lnTo>
                    <a:pt x="53867" y="12741"/>
                  </a:lnTo>
                  <a:cubicBezTo>
                    <a:pt x="56010" y="11869"/>
                    <a:pt x="56010" y="10445"/>
                    <a:pt x="53867" y="9573"/>
                  </a:cubicBezTo>
                  <a:lnTo>
                    <a:pt x="31904" y="654"/>
                  </a:lnTo>
                  <a:cubicBezTo>
                    <a:pt x="30832" y="218"/>
                    <a:pt x="29418" y="0"/>
                    <a:pt x="28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9"/>
        <p:cNvGrpSpPr/>
        <p:nvPr/>
      </p:nvGrpSpPr>
      <p:grpSpPr>
        <a:xfrm>
          <a:off x="0" y="0"/>
          <a:ext cx="0" cy="0"/>
          <a:chOff x="0" y="0"/>
          <a:chExt cx="0" cy="0"/>
        </a:xfrm>
      </p:grpSpPr>
      <p:sp>
        <p:nvSpPr>
          <p:cNvPr id="350" name="Google Shape;350;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51" name="Google Shape;351;p36"/>
          <p:cNvSpPr txBox="1">
            <a:spLocks noGrp="1"/>
          </p:cNvSpPr>
          <p:nvPr>
            <p:ph type="subTitle" idx="16"/>
          </p:nvPr>
        </p:nvSpPr>
        <p:spPr>
          <a:xfrm>
            <a:off x="713225" y="18121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Statement</a:t>
            </a:r>
            <a:endParaRPr/>
          </a:p>
        </p:txBody>
      </p:sp>
      <p:sp>
        <p:nvSpPr>
          <p:cNvPr id="352" name="Google Shape;352;p36"/>
          <p:cNvSpPr txBox="1">
            <a:spLocks noGrp="1"/>
          </p:cNvSpPr>
          <p:nvPr>
            <p:ph type="subTitle" idx="1"/>
          </p:nvPr>
        </p:nvSpPr>
        <p:spPr>
          <a:xfrm>
            <a:off x="713224" y="22693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53" name="Google Shape;353;p36"/>
          <p:cNvSpPr txBox="1">
            <a:spLocks noGrp="1"/>
          </p:cNvSpPr>
          <p:nvPr>
            <p:ph type="subTitle" idx="2"/>
          </p:nvPr>
        </p:nvSpPr>
        <p:spPr>
          <a:xfrm>
            <a:off x="713224" y="3967988"/>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54" name="Google Shape;354;p36"/>
          <p:cNvSpPr txBox="1">
            <a:spLocks noGrp="1"/>
          </p:cNvSpPr>
          <p:nvPr>
            <p:ph type="subTitle" idx="3"/>
          </p:nvPr>
        </p:nvSpPr>
        <p:spPr>
          <a:xfrm>
            <a:off x="3419250" y="3967988"/>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55" name="Google Shape;355;p36"/>
          <p:cNvSpPr txBox="1">
            <a:spLocks noGrp="1"/>
          </p:cNvSpPr>
          <p:nvPr>
            <p:ph type="subTitle" idx="4"/>
          </p:nvPr>
        </p:nvSpPr>
        <p:spPr>
          <a:xfrm>
            <a:off x="3419250" y="22693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56" name="Google Shape;356;p36"/>
          <p:cNvSpPr txBox="1">
            <a:spLocks noGrp="1"/>
          </p:cNvSpPr>
          <p:nvPr>
            <p:ph type="title" idx="5"/>
          </p:nvPr>
        </p:nvSpPr>
        <p:spPr>
          <a:xfrm>
            <a:off x="1415375" y="1307500"/>
            <a:ext cx="9012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357" name="Google Shape;357;p36"/>
          <p:cNvSpPr txBox="1">
            <a:spLocks noGrp="1"/>
          </p:cNvSpPr>
          <p:nvPr>
            <p:ph type="title" idx="6"/>
          </p:nvPr>
        </p:nvSpPr>
        <p:spPr>
          <a:xfrm>
            <a:off x="4121400" y="3006200"/>
            <a:ext cx="901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358" name="Google Shape;358;p36"/>
          <p:cNvSpPr txBox="1">
            <a:spLocks noGrp="1"/>
          </p:cNvSpPr>
          <p:nvPr>
            <p:ph type="title" idx="7"/>
          </p:nvPr>
        </p:nvSpPr>
        <p:spPr>
          <a:xfrm>
            <a:off x="1415375" y="3006200"/>
            <a:ext cx="901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59" name="Google Shape;359;p36"/>
          <p:cNvSpPr txBox="1">
            <a:spLocks noGrp="1"/>
          </p:cNvSpPr>
          <p:nvPr>
            <p:ph type="title" idx="8"/>
          </p:nvPr>
        </p:nvSpPr>
        <p:spPr>
          <a:xfrm>
            <a:off x="4121400" y="1307500"/>
            <a:ext cx="901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60" name="Google Shape;360;p36"/>
          <p:cNvSpPr txBox="1">
            <a:spLocks noGrp="1"/>
          </p:cNvSpPr>
          <p:nvPr>
            <p:ph type="subTitle" idx="9"/>
          </p:nvPr>
        </p:nvSpPr>
        <p:spPr>
          <a:xfrm>
            <a:off x="6125276" y="3967988"/>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61" name="Google Shape;361;p36"/>
          <p:cNvSpPr txBox="1">
            <a:spLocks noGrp="1"/>
          </p:cNvSpPr>
          <p:nvPr>
            <p:ph type="subTitle" idx="13"/>
          </p:nvPr>
        </p:nvSpPr>
        <p:spPr>
          <a:xfrm>
            <a:off x="6125276" y="22693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362" name="Google Shape;362;p36"/>
          <p:cNvSpPr txBox="1">
            <a:spLocks noGrp="1"/>
          </p:cNvSpPr>
          <p:nvPr>
            <p:ph type="title" idx="14"/>
          </p:nvPr>
        </p:nvSpPr>
        <p:spPr>
          <a:xfrm>
            <a:off x="6827425" y="3006200"/>
            <a:ext cx="901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363" name="Google Shape;363;p36"/>
          <p:cNvSpPr txBox="1">
            <a:spLocks noGrp="1"/>
          </p:cNvSpPr>
          <p:nvPr>
            <p:ph type="title" idx="15"/>
          </p:nvPr>
        </p:nvSpPr>
        <p:spPr>
          <a:xfrm>
            <a:off x="6827425" y="1307500"/>
            <a:ext cx="901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64" name="Google Shape;364;p36"/>
          <p:cNvSpPr txBox="1">
            <a:spLocks noGrp="1"/>
          </p:cNvSpPr>
          <p:nvPr>
            <p:ph type="subTitle" idx="17"/>
          </p:nvPr>
        </p:nvSpPr>
        <p:spPr>
          <a:xfrm>
            <a:off x="713225" y="3510801"/>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Methodology</a:t>
            </a:r>
            <a:endParaRPr/>
          </a:p>
        </p:txBody>
      </p:sp>
      <p:sp>
        <p:nvSpPr>
          <p:cNvPr id="365" name="Google Shape;365;p36"/>
          <p:cNvSpPr txBox="1">
            <a:spLocks noGrp="1"/>
          </p:cNvSpPr>
          <p:nvPr>
            <p:ph type="subTitle" idx="18"/>
          </p:nvPr>
        </p:nvSpPr>
        <p:spPr>
          <a:xfrm>
            <a:off x="3419250" y="3510801"/>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Analysis</a:t>
            </a:r>
            <a:endParaRPr/>
          </a:p>
        </p:txBody>
      </p:sp>
      <p:sp>
        <p:nvSpPr>
          <p:cNvPr id="366" name="Google Shape;366;p36"/>
          <p:cNvSpPr txBox="1">
            <a:spLocks noGrp="1"/>
          </p:cNvSpPr>
          <p:nvPr>
            <p:ph type="subTitle" idx="19"/>
          </p:nvPr>
        </p:nvSpPr>
        <p:spPr>
          <a:xfrm>
            <a:off x="3419250" y="18121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Hypothesis</a:t>
            </a:r>
            <a:endParaRPr/>
          </a:p>
        </p:txBody>
      </p:sp>
      <p:sp>
        <p:nvSpPr>
          <p:cNvPr id="367" name="Google Shape;367;p36"/>
          <p:cNvSpPr txBox="1">
            <a:spLocks noGrp="1"/>
          </p:cNvSpPr>
          <p:nvPr>
            <p:ph type="subTitle" idx="20"/>
          </p:nvPr>
        </p:nvSpPr>
        <p:spPr>
          <a:xfrm>
            <a:off x="6125275" y="3510801"/>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368" name="Google Shape;368;p36"/>
          <p:cNvSpPr txBox="1">
            <a:spLocks noGrp="1"/>
          </p:cNvSpPr>
          <p:nvPr>
            <p:ph type="subTitle" idx="21"/>
          </p:nvPr>
        </p:nvSpPr>
        <p:spPr>
          <a:xfrm>
            <a:off x="6125275" y="18121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Objectives</a:t>
            </a:r>
            <a:endParaRPr/>
          </a:p>
        </p:txBody>
      </p:sp>
      <p:sp>
        <p:nvSpPr>
          <p:cNvPr id="369" name="Google Shape;369;p36"/>
          <p:cNvSpPr/>
          <p:nvPr/>
        </p:nvSpPr>
        <p:spPr>
          <a:xfrm rot="5400000" flipH="1">
            <a:off x="3035518" y="4241556"/>
            <a:ext cx="66684" cy="800706"/>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sp>
        <p:nvSpPr>
          <p:cNvPr id="1049" name="Google Shape;1049;p63"/>
          <p:cNvSpPr txBox="1">
            <a:spLocks noGrp="1"/>
          </p:cNvSpPr>
          <p:nvPr>
            <p:ph type="subTitle" idx="1"/>
          </p:nvPr>
        </p:nvSpPr>
        <p:spPr>
          <a:xfrm>
            <a:off x="720000" y="1593750"/>
            <a:ext cx="7604400" cy="195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for free at our other websites:</a:t>
            </a:r>
            <a:endParaRPr/>
          </a:p>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Vectos:</a:t>
            </a:r>
            <a:endParaRPr sz="2000">
              <a:solidFill>
                <a:schemeClr val="dk1"/>
              </a:solidFill>
              <a:latin typeface="NanumGothicExtraBold"/>
              <a:ea typeface="NanumGothicExtraBold"/>
              <a:cs typeface="NanumGothicExtraBold"/>
              <a:sym typeface="NanumGothicExtraBold"/>
            </a:endParaRPr>
          </a:p>
          <a:p>
            <a:pPr marL="457200" lvl="0" indent="-317500" algn="l" rtl="0">
              <a:spcBef>
                <a:spcPts val="0"/>
              </a:spcBef>
              <a:spcAft>
                <a:spcPts val="0"/>
              </a:spcAft>
              <a:buSzPts val="1400"/>
              <a:buChar char="●"/>
            </a:pPr>
            <a:r>
              <a:rPr lang="en">
                <a:uFill>
                  <a:noFill/>
                </a:uFill>
                <a:hlinkClick r:id="rId3"/>
              </a:rPr>
              <a:t>Hand drawn flat design law firm template</a:t>
            </a:r>
            <a:endParaRPr/>
          </a:p>
          <a:p>
            <a:pPr marL="0" lvl="0" indent="0" algn="l" rtl="0">
              <a:spcBef>
                <a:spcPts val="0"/>
              </a:spcBef>
              <a:spcAft>
                <a:spcPts val="0"/>
              </a:spcAft>
              <a:buNone/>
            </a:pPr>
            <a:r>
              <a:rPr lang="en" sz="2000">
                <a:solidFill>
                  <a:schemeClr val="dk1"/>
                </a:solidFill>
                <a:latin typeface="NanumGothicExtraBold"/>
                <a:ea typeface="NanumGothicExtraBold"/>
                <a:cs typeface="NanumGothicExtraBold"/>
                <a:sym typeface="NanumGothicExtraBold"/>
              </a:rPr>
              <a:t>Photos:</a:t>
            </a:r>
            <a:endParaRPr sz="2000">
              <a:solidFill>
                <a:schemeClr val="dk1"/>
              </a:solidFill>
              <a:latin typeface="NanumGothicExtraBold"/>
              <a:ea typeface="NanumGothicExtraBold"/>
              <a:cs typeface="NanumGothicExtraBold"/>
              <a:sym typeface="NanumGothicExtraBold"/>
            </a:endParaRPr>
          </a:p>
          <a:p>
            <a:pPr marL="457200" lvl="0" indent="-317500" algn="l" rtl="0">
              <a:spcBef>
                <a:spcPts val="0"/>
              </a:spcBef>
              <a:spcAft>
                <a:spcPts val="0"/>
              </a:spcAft>
              <a:buSzPts val="1400"/>
              <a:buChar char="●"/>
            </a:pPr>
            <a:r>
              <a:rPr lang="en">
                <a:uFill>
                  <a:noFill/>
                </a:uFill>
                <a:hlinkClick r:id="rId4"/>
              </a:rPr>
              <a:t>Lawyer with smartphone</a:t>
            </a:r>
            <a:endParaRPr/>
          </a:p>
          <a:p>
            <a:pPr marL="457200" lvl="0" indent="-317500" algn="l" rtl="0">
              <a:spcBef>
                <a:spcPts val="0"/>
              </a:spcBef>
              <a:spcAft>
                <a:spcPts val="0"/>
              </a:spcAft>
              <a:buSzPts val="1400"/>
              <a:buChar char="●"/>
            </a:pPr>
            <a:r>
              <a:rPr lang="en">
                <a:uFill>
                  <a:noFill/>
                </a:uFill>
                <a:hlinkClick r:id="rId5"/>
              </a:rPr>
              <a:t>Top view over career guidance items for judges</a:t>
            </a:r>
            <a:endParaRPr/>
          </a:p>
        </p:txBody>
      </p:sp>
      <p:sp>
        <p:nvSpPr>
          <p:cNvPr id="1050" name="Google Shape;105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051" name="Google Shape;1051;p63"/>
          <p:cNvSpPr/>
          <p:nvPr/>
        </p:nvSpPr>
        <p:spPr>
          <a:xfrm rot="9910484">
            <a:off x="1008371" y="4029048"/>
            <a:ext cx="588183" cy="442122"/>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rot="5400000">
            <a:off x="7672688" y="52914"/>
            <a:ext cx="102300" cy="1228323"/>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3"/>
          <p:cNvSpPr/>
          <p:nvPr/>
        </p:nvSpPr>
        <p:spPr>
          <a:xfrm rot="5400000">
            <a:off x="7672688" y="3831564"/>
            <a:ext cx="102300" cy="1228323"/>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5"/>
        <p:cNvGrpSpPr/>
        <p:nvPr/>
      </p:nvGrpSpPr>
      <p:grpSpPr>
        <a:xfrm>
          <a:off x="0" y="0"/>
          <a:ext cx="0" cy="0"/>
          <a:chOff x="0" y="0"/>
          <a:chExt cx="0" cy="0"/>
        </a:xfrm>
      </p:grpSpPr>
      <p:sp>
        <p:nvSpPr>
          <p:cNvPr id="1106" name="Google Shape;1106;p68"/>
          <p:cNvSpPr txBox="1"/>
          <p:nvPr/>
        </p:nvSpPr>
        <p:spPr>
          <a:xfrm>
            <a:off x="716700" y="1188000"/>
            <a:ext cx="7710600" cy="76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07" name="Google Shape;1107;p68"/>
          <p:cNvGrpSpPr/>
          <p:nvPr/>
        </p:nvGrpSpPr>
        <p:grpSpPr>
          <a:xfrm>
            <a:off x="5117640" y="3085736"/>
            <a:ext cx="474294" cy="551291"/>
            <a:chOff x="4727025" y="1332775"/>
            <a:chExt cx="59900" cy="69625"/>
          </a:xfrm>
        </p:grpSpPr>
        <p:sp>
          <p:nvSpPr>
            <p:cNvPr id="1108" name="Google Shape;1108;p6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8"/>
          <p:cNvGrpSpPr/>
          <p:nvPr/>
        </p:nvGrpSpPr>
        <p:grpSpPr>
          <a:xfrm>
            <a:off x="5731296" y="2314340"/>
            <a:ext cx="555653" cy="557031"/>
            <a:chOff x="4820425" y="1329900"/>
            <a:chExt cx="70175" cy="70350"/>
          </a:xfrm>
        </p:grpSpPr>
        <p:sp>
          <p:nvSpPr>
            <p:cNvPr id="1111" name="Google Shape;1111;p6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8"/>
          <p:cNvGrpSpPr/>
          <p:nvPr/>
        </p:nvGrpSpPr>
        <p:grpSpPr>
          <a:xfrm>
            <a:off x="6357664" y="2318845"/>
            <a:ext cx="582574" cy="533871"/>
            <a:chOff x="4903200" y="1331525"/>
            <a:chExt cx="73575" cy="67425"/>
          </a:xfrm>
        </p:grpSpPr>
        <p:sp>
          <p:nvSpPr>
            <p:cNvPr id="1116" name="Google Shape;1116;p6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68"/>
          <p:cNvGrpSpPr/>
          <p:nvPr/>
        </p:nvGrpSpPr>
        <p:grpSpPr>
          <a:xfrm>
            <a:off x="5717142" y="3078709"/>
            <a:ext cx="583960" cy="565345"/>
            <a:chOff x="4815575" y="1416800"/>
            <a:chExt cx="73750" cy="71400"/>
          </a:xfrm>
        </p:grpSpPr>
        <p:sp>
          <p:nvSpPr>
            <p:cNvPr id="1119" name="Google Shape;1119;p6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68"/>
          <p:cNvGrpSpPr/>
          <p:nvPr/>
        </p:nvGrpSpPr>
        <p:grpSpPr>
          <a:xfrm>
            <a:off x="6351924" y="3108896"/>
            <a:ext cx="589898" cy="504970"/>
            <a:chOff x="4902475" y="1418875"/>
            <a:chExt cx="74500" cy="63775"/>
          </a:xfrm>
        </p:grpSpPr>
        <p:sp>
          <p:nvSpPr>
            <p:cNvPr id="1123" name="Google Shape;1123;p6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68"/>
          <p:cNvGrpSpPr/>
          <p:nvPr/>
        </p:nvGrpSpPr>
        <p:grpSpPr>
          <a:xfrm>
            <a:off x="5727139" y="3826000"/>
            <a:ext cx="563967" cy="567127"/>
            <a:chOff x="4818100" y="1507675"/>
            <a:chExt cx="71225" cy="71625"/>
          </a:xfrm>
        </p:grpSpPr>
        <p:sp>
          <p:nvSpPr>
            <p:cNvPr id="1126" name="Google Shape;1126;p6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68"/>
          <p:cNvGrpSpPr/>
          <p:nvPr/>
        </p:nvGrpSpPr>
        <p:grpSpPr>
          <a:xfrm>
            <a:off x="5040636" y="3829461"/>
            <a:ext cx="628301" cy="588505"/>
            <a:chOff x="4721450" y="1509475"/>
            <a:chExt cx="79350" cy="74325"/>
          </a:xfrm>
        </p:grpSpPr>
        <p:sp>
          <p:nvSpPr>
            <p:cNvPr id="1131" name="Google Shape;1131;p6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 name="Google Shape;1135;p68"/>
          <p:cNvGrpSpPr/>
          <p:nvPr/>
        </p:nvGrpSpPr>
        <p:grpSpPr>
          <a:xfrm>
            <a:off x="6386170" y="3814027"/>
            <a:ext cx="557038" cy="562772"/>
            <a:chOff x="4906800" y="1507500"/>
            <a:chExt cx="70350" cy="71075"/>
          </a:xfrm>
        </p:grpSpPr>
        <p:sp>
          <p:nvSpPr>
            <p:cNvPr id="1136" name="Google Shape;1136;p6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68"/>
          <p:cNvGrpSpPr/>
          <p:nvPr/>
        </p:nvGrpSpPr>
        <p:grpSpPr>
          <a:xfrm>
            <a:off x="4423778" y="2340963"/>
            <a:ext cx="517934" cy="517934"/>
            <a:chOff x="3736598" y="2170606"/>
            <a:chExt cx="404889" cy="404889"/>
          </a:xfrm>
        </p:grpSpPr>
        <p:sp>
          <p:nvSpPr>
            <p:cNvPr id="1142" name="Google Shape;1142;p6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 name="Google Shape;1146;p68"/>
          <p:cNvGrpSpPr/>
          <p:nvPr/>
        </p:nvGrpSpPr>
        <p:grpSpPr>
          <a:xfrm>
            <a:off x="3690839" y="2341061"/>
            <a:ext cx="586986" cy="517740"/>
            <a:chOff x="3161917" y="2170682"/>
            <a:chExt cx="458870" cy="404737"/>
          </a:xfrm>
        </p:grpSpPr>
        <p:sp>
          <p:nvSpPr>
            <p:cNvPr id="1147" name="Google Shape;1147;p6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8"/>
          <p:cNvGrpSpPr/>
          <p:nvPr/>
        </p:nvGrpSpPr>
        <p:grpSpPr>
          <a:xfrm>
            <a:off x="3713860" y="3102400"/>
            <a:ext cx="540943" cy="517963"/>
            <a:chOff x="3179914" y="2889488"/>
            <a:chExt cx="422876" cy="404911"/>
          </a:xfrm>
        </p:grpSpPr>
        <p:sp>
          <p:nvSpPr>
            <p:cNvPr id="1151" name="Google Shape;1151;p6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68"/>
          <p:cNvGrpSpPr/>
          <p:nvPr/>
        </p:nvGrpSpPr>
        <p:grpSpPr>
          <a:xfrm>
            <a:off x="4414654" y="3102358"/>
            <a:ext cx="536180" cy="518047"/>
            <a:chOff x="3729467" y="2889422"/>
            <a:chExt cx="419153" cy="404977"/>
          </a:xfrm>
        </p:grpSpPr>
        <p:sp>
          <p:nvSpPr>
            <p:cNvPr id="1158" name="Google Shape;1158;p6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68"/>
          <p:cNvGrpSpPr/>
          <p:nvPr/>
        </p:nvGrpSpPr>
        <p:grpSpPr>
          <a:xfrm>
            <a:off x="1951688" y="3445787"/>
            <a:ext cx="965351" cy="134611"/>
            <a:chOff x="4411970" y="2962952"/>
            <a:chExt cx="706544" cy="104212"/>
          </a:xfrm>
        </p:grpSpPr>
        <p:sp>
          <p:nvSpPr>
            <p:cNvPr id="1166" name="Google Shape;1166;p6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68"/>
          <p:cNvGrpSpPr/>
          <p:nvPr/>
        </p:nvGrpSpPr>
        <p:grpSpPr>
          <a:xfrm>
            <a:off x="1951688" y="3041077"/>
            <a:ext cx="960158" cy="289172"/>
            <a:chOff x="4411970" y="2726085"/>
            <a:chExt cx="643107" cy="193659"/>
          </a:xfrm>
        </p:grpSpPr>
        <p:sp>
          <p:nvSpPr>
            <p:cNvPr id="1171" name="Google Shape;1171;p6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8"/>
          <p:cNvGrpSpPr/>
          <p:nvPr/>
        </p:nvGrpSpPr>
        <p:grpSpPr>
          <a:xfrm>
            <a:off x="960185" y="3295400"/>
            <a:ext cx="811503" cy="252584"/>
            <a:chOff x="4411970" y="4340222"/>
            <a:chExt cx="779467" cy="242683"/>
          </a:xfrm>
        </p:grpSpPr>
        <p:sp>
          <p:nvSpPr>
            <p:cNvPr id="1175" name="Google Shape;1175;p6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68"/>
          <p:cNvGrpSpPr/>
          <p:nvPr/>
        </p:nvGrpSpPr>
        <p:grpSpPr>
          <a:xfrm>
            <a:off x="1951688" y="2709308"/>
            <a:ext cx="965160" cy="216230"/>
            <a:chOff x="4411970" y="2468674"/>
            <a:chExt cx="747317" cy="167425"/>
          </a:xfrm>
        </p:grpSpPr>
        <p:sp>
          <p:nvSpPr>
            <p:cNvPr id="1179" name="Google Shape;1179;p6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 name="Google Shape;1181;p68"/>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 name="Google Shape;1182;p68"/>
          <p:cNvGrpSpPr/>
          <p:nvPr/>
        </p:nvGrpSpPr>
        <p:grpSpPr>
          <a:xfrm>
            <a:off x="959254" y="2334687"/>
            <a:ext cx="1959041" cy="208784"/>
            <a:chOff x="6336019" y="3733725"/>
            <a:chExt cx="2566206" cy="351310"/>
          </a:xfrm>
        </p:grpSpPr>
        <p:sp>
          <p:nvSpPr>
            <p:cNvPr id="1183" name="Google Shape;1183;p6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68"/>
          <p:cNvGrpSpPr/>
          <p:nvPr/>
        </p:nvGrpSpPr>
        <p:grpSpPr>
          <a:xfrm>
            <a:off x="1951688" y="3950602"/>
            <a:ext cx="946551" cy="153200"/>
            <a:chOff x="4404545" y="3301592"/>
            <a:chExt cx="782403" cy="129272"/>
          </a:xfrm>
        </p:grpSpPr>
        <p:sp>
          <p:nvSpPr>
            <p:cNvPr id="1188" name="Google Shape;1188;p6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68"/>
          <p:cNvGrpSpPr/>
          <p:nvPr/>
        </p:nvGrpSpPr>
        <p:grpSpPr>
          <a:xfrm>
            <a:off x="1951688" y="3695937"/>
            <a:ext cx="962257" cy="139127"/>
            <a:chOff x="4411970" y="3131459"/>
            <a:chExt cx="710520" cy="117397"/>
          </a:xfrm>
        </p:grpSpPr>
        <p:sp>
          <p:nvSpPr>
            <p:cNvPr id="1191" name="Google Shape;1191;p6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 name="Google Shape;1193;p68"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 name="Google Shape;1194;p68"/>
          <p:cNvGrpSpPr/>
          <p:nvPr/>
        </p:nvGrpSpPr>
        <p:grpSpPr>
          <a:xfrm>
            <a:off x="951833" y="3621603"/>
            <a:ext cx="823838" cy="458988"/>
            <a:chOff x="4411970" y="1801825"/>
            <a:chExt cx="734586" cy="409262"/>
          </a:xfrm>
        </p:grpSpPr>
        <p:sp>
          <p:nvSpPr>
            <p:cNvPr id="1195" name="Google Shape;1195;p6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68"/>
          <p:cNvGrpSpPr/>
          <p:nvPr/>
        </p:nvGrpSpPr>
        <p:grpSpPr>
          <a:xfrm>
            <a:off x="3056804" y="2339173"/>
            <a:ext cx="521514" cy="521514"/>
            <a:chOff x="5681300" y="2527788"/>
            <a:chExt cx="805800" cy="805800"/>
          </a:xfrm>
        </p:grpSpPr>
        <p:sp>
          <p:nvSpPr>
            <p:cNvPr id="1198" name="Google Shape;1198;p6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 name="Google Shape;1200;p68"/>
          <p:cNvGrpSpPr/>
          <p:nvPr/>
        </p:nvGrpSpPr>
        <p:grpSpPr>
          <a:xfrm>
            <a:off x="3051044" y="3094865"/>
            <a:ext cx="533033" cy="533033"/>
            <a:chOff x="4049800" y="640400"/>
            <a:chExt cx="858900" cy="858900"/>
          </a:xfrm>
        </p:grpSpPr>
        <p:sp>
          <p:nvSpPr>
            <p:cNvPr id="1201" name="Google Shape;1201;p6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68"/>
          <p:cNvGrpSpPr/>
          <p:nvPr/>
        </p:nvGrpSpPr>
        <p:grpSpPr>
          <a:xfrm>
            <a:off x="2976527" y="3772543"/>
            <a:ext cx="682068" cy="682068"/>
            <a:chOff x="5080188" y="927900"/>
            <a:chExt cx="961200" cy="961200"/>
          </a:xfrm>
        </p:grpSpPr>
        <p:sp>
          <p:nvSpPr>
            <p:cNvPr id="1204" name="Google Shape;1204;p6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68"/>
          <p:cNvGrpSpPr/>
          <p:nvPr/>
        </p:nvGrpSpPr>
        <p:grpSpPr>
          <a:xfrm>
            <a:off x="4440026" y="3869234"/>
            <a:ext cx="505650" cy="504006"/>
            <a:chOff x="6039282" y="1042577"/>
            <a:chExt cx="734315" cy="731929"/>
          </a:xfrm>
        </p:grpSpPr>
        <p:sp>
          <p:nvSpPr>
            <p:cNvPr id="1213" name="Google Shape;1213;p6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68"/>
          <p:cNvGrpSpPr/>
          <p:nvPr/>
        </p:nvGrpSpPr>
        <p:grpSpPr>
          <a:xfrm>
            <a:off x="5052628" y="2298862"/>
            <a:ext cx="567744" cy="602136"/>
            <a:chOff x="1825800" y="1651625"/>
            <a:chExt cx="539989" cy="571775"/>
          </a:xfrm>
        </p:grpSpPr>
        <p:sp>
          <p:nvSpPr>
            <p:cNvPr id="1235" name="Google Shape;1235;p6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68"/>
          <p:cNvGrpSpPr/>
          <p:nvPr/>
        </p:nvGrpSpPr>
        <p:grpSpPr>
          <a:xfrm>
            <a:off x="3727557" y="3855579"/>
            <a:ext cx="508123" cy="507955"/>
            <a:chOff x="1897577" y="2802432"/>
            <a:chExt cx="492176" cy="492014"/>
          </a:xfrm>
        </p:grpSpPr>
        <p:sp>
          <p:nvSpPr>
            <p:cNvPr id="1240" name="Google Shape;1240;p6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68"/>
          <p:cNvGrpSpPr/>
          <p:nvPr/>
        </p:nvGrpSpPr>
        <p:grpSpPr>
          <a:xfrm>
            <a:off x="959087" y="4169123"/>
            <a:ext cx="809227" cy="200842"/>
            <a:chOff x="2013045" y="4813233"/>
            <a:chExt cx="921986" cy="228854"/>
          </a:xfrm>
        </p:grpSpPr>
        <p:sp>
          <p:nvSpPr>
            <p:cNvPr id="1253" name="Google Shape;1253;p6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68"/>
          <p:cNvGrpSpPr/>
          <p:nvPr/>
        </p:nvGrpSpPr>
        <p:grpSpPr>
          <a:xfrm>
            <a:off x="967547" y="2656004"/>
            <a:ext cx="792421" cy="269941"/>
            <a:chOff x="1046767" y="4756633"/>
            <a:chExt cx="859646" cy="292841"/>
          </a:xfrm>
        </p:grpSpPr>
        <p:sp>
          <p:nvSpPr>
            <p:cNvPr id="1256" name="Google Shape;1256;p6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 name="Google Shape;1259;p68"/>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8"/>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8"/>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8"/>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 name="Google Shape;1263;p68"/>
          <p:cNvGrpSpPr/>
          <p:nvPr/>
        </p:nvGrpSpPr>
        <p:grpSpPr>
          <a:xfrm>
            <a:off x="7103403" y="2550562"/>
            <a:ext cx="166473" cy="141497"/>
            <a:chOff x="4660325" y="1866850"/>
            <a:chExt cx="68350" cy="58100"/>
          </a:xfrm>
        </p:grpSpPr>
        <p:sp>
          <p:nvSpPr>
            <p:cNvPr id="1264" name="Google Shape;1264;p6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68"/>
          <p:cNvGrpSpPr/>
          <p:nvPr/>
        </p:nvGrpSpPr>
        <p:grpSpPr>
          <a:xfrm>
            <a:off x="7412747" y="2576286"/>
            <a:ext cx="162515" cy="90049"/>
            <a:chOff x="4791775" y="1877500"/>
            <a:chExt cx="66725" cy="36975"/>
          </a:xfrm>
        </p:grpSpPr>
        <p:sp>
          <p:nvSpPr>
            <p:cNvPr id="1267" name="Google Shape;1267;p6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68"/>
          <p:cNvGrpSpPr/>
          <p:nvPr/>
        </p:nvGrpSpPr>
        <p:grpSpPr>
          <a:xfrm>
            <a:off x="7734460" y="2576286"/>
            <a:ext cx="144979" cy="90049"/>
            <a:chOff x="4923925" y="1877500"/>
            <a:chExt cx="59525" cy="36975"/>
          </a:xfrm>
        </p:grpSpPr>
        <p:sp>
          <p:nvSpPr>
            <p:cNvPr id="1270" name="Google Shape;1270;p6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68"/>
          <p:cNvGrpSpPr/>
          <p:nvPr/>
        </p:nvGrpSpPr>
        <p:grpSpPr>
          <a:xfrm>
            <a:off x="8028952" y="2558477"/>
            <a:ext cx="141447" cy="125667"/>
            <a:chOff x="5058450" y="1870100"/>
            <a:chExt cx="58075" cy="51600"/>
          </a:xfrm>
        </p:grpSpPr>
        <p:sp>
          <p:nvSpPr>
            <p:cNvPr id="1273" name="Google Shape;1273;p6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68"/>
          <p:cNvGrpSpPr/>
          <p:nvPr/>
        </p:nvGrpSpPr>
        <p:grpSpPr>
          <a:xfrm>
            <a:off x="7443466" y="2980885"/>
            <a:ext cx="101077" cy="107645"/>
            <a:chOff x="4811425" y="2065025"/>
            <a:chExt cx="41500" cy="44200"/>
          </a:xfrm>
        </p:grpSpPr>
        <p:sp>
          <p:nvSpPr>
            <p:cNvPr id="1276" name="Google Shape;1276;p6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68"/>
          <p:cNvGrpSpPr/>
          <p:nvPr/>
        </p:nvGrpSpPr>
        <p:grpSpPr>
          <a:xfrm>
            <a:off x="7735904" y="2981098"/>
            <a:ext cx="120867" cy="107218"/>
            <a:chOff x="4929875" y="2065025"/>
            <a:chExt cx="49625" cy="44025"/>
          </a:xfrm>
        </p:grpSpPr>
        <p:sp>
          <p:nvSpPr>
            <p:cNvPr id="1279" name="Google Shape;1279;p6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68"/>
          <p:cNvGrpSpPr/>
          <p:nvPr/>
        </p:nvGrpSpPr>
        <p:grpSpPr>
          <a:xfrm>
            <a:off x="8064572" y="2984112"/>
            <a:ext cx="70206" cy="101191"/>
            <a:chOff x="5083925" y="2066350"/>
            <a:chExt cx="28825" cy="41550"/>
          </a:xfrm>
        </p:grpSpPr>
        <p:sp>
          <p:nvSpPr>
            <p:cNvPr id="1282" name="Google Shape;1282;p6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68"/>
          <p:cNvGrpSpPr/>
          <p:nvPr/>
        </p:nvGrpSpPr>
        <p:grpSpPr>
          <a:xfrm>
            <a:off x="7096126" y="2999759"/>
            <a:ext cx="181026" cy="69896"/>
            <a:chOff x="4659775" y="2072775"/>
            <a:chExt cx="74325" cy="28700"/>
          </a:xfrm>
        </p:grpSpPr>
        <p:sp>
          <p:nvSpPr>
            <p:cNvPr id="1285" name="Google Shape;1285;p6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68"/>
          <p:cNvGrpSpPr/>
          <p:nvPr/>
        </p:nvGrpSpPr>
        <p:grpSpPr>
          <a:xfrm>
            <a:off x="8015982" y="2790324"/>
            <a:ext cx="167387" cy="89197"/>
            <a:chOff x="4662475" y="1976500"/>
            <a:chExt cx="68725" cy="36625"/>
          </a:xfrm>
        </p:grpSpPr>
        <p:sp>
          <p:nvSpPr>
            <p:cNvPr id="1289" name="Google Shape;1289;p6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68"/>
          <p:cNvGrpSpPr/>
          <p:nvPr/>
        </p:nvGrpSpPr>
        <p:grpSpPr>
          <a:xfrm>
            <a:off x="7712887" y="2793764"/>
            <a:ext cx="166899" cy="82317"/>
            <a:chOff x="4920150" y="1977875"/>
            <a:chExt cx="68525" cy="33800"/>
          </a:xfrm>
        </p:grpSpPr>
        <p:sp>
          <p:nvSpPr>
            <p:cNvPr id="1293" name="Google Shape;1293;p6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68"/>
          <p:cNvGrpSpPr/>
          <p:nvPr/>
        </p:nvGrpSpPr>
        <p:grpSpPr>
          <a:xfrm>
            <a:off x="7124044" y="3197682"/>
            <a:ext cx="125190" cy="127859"/>
            <a:chOff x="4676550" y="2160575"/>
            <a:chExt cx="51400" cy="52500"/>
          </a:xfrm>
        </p:grpSpPr>
        <p:sp>
          <p:nvSpPr>
            <p:cNvPr id="1297" name="Google Shape;1297;p6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68"/>
          <p:cNvGrpSpPr/>
          <p:nvPr/>
        </p:nvGrpSpPr>
        <p:grpSpPr>
          <a:xfrm>
            <a:off x="7421302" y="3204714"/>
            <a:ext cx="145405" cy="113794"/>
            <a:chOff x="4768325" y="2163475"/>
            <a:chExt cx="59700" cy="46725"/>
          </a:xfrm>
        </p:grpSpPr>
        <p:sp>
          <p:nvSpPr>
            <p:cNvPr id="1301" name="Google Shape;1301;p6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 name="Google Shape;1303;p68"/>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8"/>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8"/>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8"/>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8"/>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8"/>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 name="Google Shape;1309;p68"/>
          <p:cNvGrpSpPr/>
          <p:nvPr/>
        </p:nvGrpSpPr>
        <p:grpSpPr>
          <a:xfrm>
            <a:off x="7437621" y="3459808"/>
            <a:ext cx="112768" cy="106853"/>
            <a:chOff x="4768575" y="2253950"/>
            <a:chExt cx="46300" cy="43875"/>
          </a:xfrm>
        </p:grpSpPr>
        <p:sp>
          <p:nvSpPr>
            <p:cNvPr id="1310" name="Google Shape;1310;p6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68"/>
          <p:cNvGrpSpPr/>
          <p:nvPr/>
        </p:nvGrpSpPr>
        <p:grpSpPr>
          <a:xfrm>
            <a:off x="7737243" y="3948834"/>
            <a:ext cx="118187" cy="146246"/>
            <a:chOff x="4960900" y="2433225"/>
            <a:chExt cx="48525" cy="60050"/>
          </a:xfrm>
        </p:grpSpPr>
        <p:sp>
          <p:nvSpPr>
            <p:cNvPr id="1313" name="Google Shape;1313;p6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68"/>
          <p:cNvGrpSpPr/>
          <p:nvPr/>
        </p:nvGrpSpPr>
        <p:grpSpPr>
          <a:xfrm>
            <a:off x="7425808" y="4212895"/>
            <a:ext cx="136394" cy="143810"/>
            <a:chOff x="4854075" y="2527625"/>
            <a:chExt cx="56000" cy="59050"/>
          </a:xfrm>
        </p:grpSpPr>
        <p:sp>
          <p:nvSpPr>
            <p:cNvPr id="1316" name="Google Shape;1316;p6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 name="Google Shape;1318;p68"/>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8"/>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8"/>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 name="Google Shape;1321;p68"/>
          <p:cNvGrpSpPr/>
          <p:nvPr/>
        </p:nvGrpSpPr>
        <p:grpSpPr>
          <a:xfrm>
            <a:off x="8050020" y="3676639"/>
            <a:ext cx="99312" cy="160797"/>
            <a:chOff x="5059700" y="2334775"/>
            <a:chExt cx="40775" cy="66025"/>
          </a:xfrm>
        </p:grpSpPr>
        <p:sp>
          <p:nvSpPr>
            <p:cNvPr id="1322" name="Google Shape;1322;p6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 name="Google Shape;1331;p68"/>
          <p:cNvGrpSpPr/>
          <p:nvPr/>
        </p:nvGrpSpPr>
        <p:grpSpPr>
          <a:xfrm>
            <a:off x="8007184" y="3941771"/>
            <a:ext cx="184984" cy="160371"/>
            <a:chOff x="5037700" y="2430325"/>
            <a:chExt cx="75950" cy="65850"/>
          </a:xfrm>
        </p:grpSpPr>
        <p:sp>
          <p:nvSpPr>
            <p:cNvPr id="1332" name="Google Shape;1332;p6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1334;p68"/>
          <p:cNvGrpSpPr/>
          <p:nvPr/>
        </p:nvGrpSpPr>
        <p:grpSpPr>
          <a:xfrm>
            <a:off x="7426689" y="3708223"/>
            <a:ext cx="173014" cy="97629"/>
            <a:chOff x="4756975" y="2341800"/>
            <a:chExt cx="91975" cy="51925"/>
          </a:xfrm>
        </p:grpSpPr>
        <p:sp>
          <p:nvSpPr>
            <p:cNvPr id="1335" name="Google Shape;1335;p6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68"/>
          <p:cNvGrpSpPr/>
          <p:nvPr/>
        </p:nvGrpSpPr>
        <p:grpSpPr>
          <a:xfrm>
            <a:off x="7693626" y="4196920"/>
            <a:ext cx="212497" cy="175761"/>
            <a:chOff x="4943575" y="2516350"/>
            <a:chExt cx="98675" cy="81700"/>
          </a:xfrm>
        </p:grpSpPr>
        <p:sp>
          <p:nvSpPr>
            <p:cNvPr id="1356" name="Google Shape;1356;p6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 name="Google Shape;1434;p68"/>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8"/>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8"/>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8"/>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8"/>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42"/>
        <p:cNvGrpSpPr/>
        <p:nvPr/>
      </p:nvGrpSpPr>
      <p:grpSpPr>
        <a:xfrm>
          <a:off x="0" y="0"/>
          <a:ext cx="0" cy="0"/>
          <a:chOff x="0" y="0"/>
          <a:chExt cx="0" cy="0"/>
        </a:xfrm>
      </p:grpSpPr>
      <p:grpSp>
        <p:nvGrpSpPr>
          <p:cNvPr id="1443" name="Google Shape;1443;p69"/>
          <p:cNvGrpSpPr/>
          <p:nvPr/>
        </p:nvGrpSpPr>
        <p:grpSpPr>
          <a:xfrm>
            <a:off x="752796" y="2869970"/>
            <a:ext cx="2622876" cy="1333540"/>
            <a:chOff x="238125" y="1038125"/>
            <a:chExt cx="7146800" cy="3633625"/>
          </a:xfrm>
        </p:grpSpPr>
        <p:sp>
          <p:nvSpPr>
            <p:cNvPr id="1444" name="Google Shape;1444;p6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6" name="Google Shape;3016;p69"/>
          <p:cNvGrpSpPr/>
          <p:nvPr/>
        </p:nvGrpSpPr>
        <p:grpSpPr>
          <a:xfrm>
            <a:off x="6681268" y="3584496"/>
            <a:ext cx="560636" cy="516497"/>
            <a:chOff x="6652051" y="3714143"/>
            <a:chExt cx="560636" cy="516497"/>
          </a:xfrm>
        </p:grpSpPr>
        <p:grpSp>
          <p:nvGrpSpPr>
            <p:cNvPr id="3017" name="Google Shape;3017;p69"/>
            <p:cNvGrpSpPr/>
            <p:nvPr/>
          </p:nvGrpSpPr>
          <p:grpSpPr>
            <a:xfrm>
              <a:off x="6669657" y="3716715"/>
              <a:ext cx="466768" cy="464314"/>
              <a:chOff x="3139766" y="765669"/>
              <a:chExt cx="886380" cy="881888"/>
            </a:xfrm>
          </p:grpSpPr>
          <p:grpSp>
            <p:nvGrpSpPr>
              <p:cNvPr id="3018" name="Google Shape;3018;p69"/>
              <p:cNvGrpSpPr/>
              <p:nvPr/>
            </p:nvGrpSpPr>
            <p:grpSpPr>
              <a:xfrm>
                <a:off x="3139766" y="765669"/>
                <a:ext cx="886380" cy="881888"/>
                <a:chOff x="3139766" y="765669"/>
                <a:chExt cx="886380" cy="881888"/>
              </a:xfrm>
            </p:grpSpPr>
            <p:sp>
              <p:nvSpPr>
                <p:cNvPr id="3019" name="Google Shape;3019;p69"/>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9"/>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9"/>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9"/>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9"/>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9"/>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9"/>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9"/>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9"/>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8" name="Google Shape;3028;p69"/>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9"/>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9"/>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9"/>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2" name="Google Shape;3032;p69"/>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69"/>
          <p:cNvGrpSpPr/>
          <p:nvPr/>
        </p:nvGrpSpPr>
        <p:grpSpPr>
          <a:xfrm>
            <a:off x="7679978" y="3065079"/>
            <a:ext cx="104231" cy="320340"/>
            <a:chOff x="7564426" y="3224343"/>
            <a:chExt cx="119985" cy="368801"/>
          </a:xfrm>
        </p:grpSpPr>
        <p:sp>
          <p:nvSpPr>
            <p:cNvPr id="3034" name="Google Shape;3034;p6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6" name="Google Shape;3036;p69"/>
          <p:cNvGrpSpPr/>
          <p:nvPr/>
        </p:nvGrpSpPr>
        <p:grpSpPr>
          <a:xfrm>
            <a:off x="7379466" y="3059180"/>
            <a:ext cx="189489" cy="332132"/>
            <a:chOff x="8370831" y="3202002"/>
            <a:chExt cx="218129" cy="382376"/>
          </a:xfrm>
        </p:grpSpPr>
        <p:sp>
          <p:nvSpPr>
            <p:cNvPr id="3037" name="Google Shape;3037;p6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69"/>
          <p:cNvGrpSpPr/>
          <p:nvPr/>
        </p:nvGrpSpPr>
        <p:grpSpPr>
          <a:xfrm>
            <a:off x="8102855" y="3470312"/>
            <a:ext cx="309429" cy="267000"/>
            <a:chOff x="6742064" y="3750480"/>
            <a:chExt cx="399315" cy="344560"/>
          </a:xfrm>
        </p:grpSpPr>
        <p:sp>
          <p:nvSpPr>
            <p:cNvPr id="3040" name="Google Shape;3040;p6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69"/>
          <p:cNvGrpSpPr/>
          <p:nvPr/>
        </p:nvGrpSpPr>
        <p:grpSpPr>
          <a:xfrm>
            <a:off x="7641874" y="3821360"/>
            <a:ext cx="180437" cy="281608"/>
            <a:chOff x="7248525" y="3739696"/>
            <a:chExt cx="230531" cy="359790"/>
          </a:xfrm>
        </p:grpSpPr>
        <p:sp>
          <p:nvSpPr>
            <p:cNvPr id="3043" name="Google Shape;3043;p6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69"/>
          <p:cNvGrpSpPr/>
          <p:nvPr/>
        </p:nvGrpSpPr>
        <p:grpSpPr>
          <a:xfrm>
            <a:off x="7887794" y="3464584"/>
            <a:ext cx="162896" cy="278710"/>
            <a:chOff x="7601242" y="3729267"/>
            <a:chExt cx="222566" cy="380803"/>
          </a:xfrm>
        </p:grpSpPr>
        <p:sp>
          <p:nvSpPr>
            <p:cNvPr id="3046" name="Google Shape;3046;p6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8" name="Google Shape;3048;p69"/>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9" name="Google Shape;3049;p69"/>
          <p:cNvGrpSpPr/>
          <p:nvPr/>
        </p:nvGrpSpPr>
        <p:grpSpPr>
          <a:xfrm>
            <a:off x="7377439" y="3465724"/>
            <a:ext cx="193543" cy="275990"/>
            <a:chOff x="8304647" y="3738687"/>
            <a:chExt cx="225076" cy="320956"/>
          </a:xfrm>
        </p:grpSpPr>
        <p:sp>
          <p:nvSpPr>
            <p:cNvPr id="3050" name="Google Shape;3050;p69"/>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69"/>
          <p:cNvGrpSpPr/>
          <p:nvPr/>
        </p:nvGrpSpPr>
        <p:grpSpPr>
          <a:xfrm>
            <a:off x="7649932" y="3465724"/>
            <a:ext cx="178492" cy="275990"/>
            <a:chOff x="8615101" y="3738687"/>
            <a:chExt cx="207573" cy="320956"/>
          </a:xfrm>
        </p:grpSpPr>
        <p:sp>
          <p:nvSpPr>
            <p:cNvPr id="3054" name="Google Shape;3054;p69"/>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7" name="Google Shape;3057;p69"/>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8" name="Google Shape;3058;p69"/>
          <p:cNvGrpSpPr/>
          <p:nvPr/>
        </p:nvGrpSpPr>
        <p:grpSpPr>
          <a:xfrm>
            <a:off x="7875463" y="3868385"/>
            <a:ext cx="187557" cy="187557"/>
            <a:chOff x="8565775" y="671075"/>
            <a:chExt cx="441000" cy="441000"/>
          </a:xfrm>
        </p:grpSpPr>
        <p:sp>
          <p:nvSpPr>
            <p:cNvPr id="3059" name="Google Shape;3059;p69"/>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9"/>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69"/>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9"/>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3" name="Google Shape;3063;p69"/>
          <p:cNvGrpSpPr/>
          <p:nvPr/>
        </p:nvGrpSpPr>
        <p:grpSpPr>
          <a:xfrm>
            <a:off x="6029935" y="2940910"/>
            <a:ext cx="587865" cy="517731"/>
            <a:chOff x="6000718" y="3070557"/>
            <a:chExt cx="587865" cy="517731"/>
          </a:xfrm>
        </p:grpSpPr>
        <p:sp>
          <p:nvSpPr>
            <p:cNvPr id="3064" name="Google Shape;3064;p69"/>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9"/>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9"/>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9"/>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9"/>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9"/>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9"/>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9"/>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9"/>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9"/>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oogle Shape;3074;p69"/>
          <p:cNvGrpSpPr/>
          <p:nvPr/>
        </p:nvGrpSpPr>
        <p:grpSpPr>
          <a:xfrm>
            <a:off x="6044740" y="3584570"/>
            <a:ext cx="557665" cy="516387"/>
            <a:chOff x="6015523" y="3714217"/>
            <a:chExt cx="557665" cy="516387"/>
          </a:xfrm>
        </p:grpSpPr>
        <p:grpSp>
          <p:nvGrpSpPr>
            <p:cNvPr id="3075" name="Google Shape;3075;p69"/>
            <p:cNvGrpSpPr/>
            <p:nvPr/>
          </p:nvGrpSpPr>
          <p:grpSpPr>
            <a:xfrm>
              <a:off x="6036094" y="3716980"/>
              <a:ext cx="529822" cy="510480"/>
              <a:chOff x="3148311" y="-545634"/>
              <a:chExt cx="1006118" cy="969572"/>
            </a:xfrm>
          </p:grpSpPr>
          <p:sp>
            <p:nvSpPr>
              <p:cNvPr id="3076" name="Google Shape;3076;p69"/>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9"/>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9"/>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9"/>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9"/>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9"/>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9"/>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9"/>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9"/>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9"/>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6" name="Google Shape;3086;p69"/>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69"/>
          <p:cNvGrpSpPr/>
          <p:nvPr/>
        </p:nvGrpSpPr>
        <p:grpSpPr>
          <a:xfrm>
            <a:off x="6673522" y="2943981"/>
            <a:ext cx="576302" cy="511871"/>
            <a:chOff x="6644304" y="3073628"/>
            <a:chExt cx="576302" cy="511871"/>
          </a:xfrm>
        </p:grpSpPr>
        <p:grpSp>
          <p:nvGrpSpPr>
            <p:cNvPr id="3088" name="Google Shape;3088;p69"/>
            <p:cNvGrpSpPr/>
            <p:nvPr/>
          </p:nvGrpSpPr>
          <p:grpSpPr>
            <a:xfrm>
              <a:off x="6712169" y="3073651"/>
              <a:ext cx="481611" cy="506713"/>
              <a:chOff x="1833536" y="-546641"/>
              <a:chExt cx="914567" cy="962419"/>
            </a:xfrm>
          </p:grpSpPr>
          <p:grpSp>
            <p:nvGrpSpPr>
              <p:cNvPr id="3089" name="Google Shape;3089;p69"/>
              <p:cNvGrpSpPr/>
              <p:nvPr/>
            </p:nvGrpSpPr>
            <p:grpSpPr>
              <a:xfrm>
                <a:off x="1833536" y="-524249"/>
                <a:ext cx="914567" cy="940027"/>
                <a:chOff x="1833536" y="-524249"/>
                <a:chExt cx="914567" cy="940027"/>
              </a:xfrm>
            </p:grpSpPr>
            <p:sp>
              <p:nvSpPr>
                <p:cNvPr id="3090" name="Google Shape;3090;p69"/>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9"/>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9"/>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9"/>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9"/>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5" name="Google Shape;3095;p69"/>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9"/>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9"/>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9"/>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9" name="Google Shape;3099;p6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69"/>
          <p:cNvGrpSpPr/>
          <p:nvPr/>
        </p:nvGrpSpPr>
        <p:grpSpPr>
          <a:xfrm>
            <a:off x="5938558" y="1033351"/>
            <a:ext cx="2435960" cy="1297725"/>
            <a:chOff x="233350" y="949250"/>
            <a:chExt cx="7137300" cy="3802300"/>
          </a:xfrm>
        </p:grpSpPr>
        <p:sp>
          <p:nvSpPr>
            <p:cNvPr id="3101" name="Google Shape;3101;p6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2" name="Google Shape;3152;p69"/>
          <p:cNvGrpSpPr/>
          <p:nvPr/>
        </p:nvGrpSpPr>
        <p:grpSpPr>
          <a:xfrm>
            <a:off x="731715" y="995041"/>
            <a:ext cx="2665073" cy="1317140"/>
            <a:chOff x="793334" y="1192826"/>
            <a:chExt cx="2665073" cy="1317140"/>
          </a:xfrm>
        </p:grpSpPr>
        <p:sp>
          <p:nvSpPr>
            <p:cNvPr id="3153" name="Google Shape;3153;p69"/>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9"/>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9"/>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9"/>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9"/>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9"/>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9"/>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9"/>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9"/>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9"/>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9"/>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9"/>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9"/>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9"/>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9"/>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9"/>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9"/>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9"/>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9"/>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9"/>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9"/>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9"/>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9"/>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9"/>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9"/>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9"/>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9"/>
            <p:cNvSpPr/>
            <p:nvPr/>
          </p:nvSpPr>
          <p:spPr>
            <a:xfrm>
              <a:off x="2185707" y="226682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9"/>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9"/>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9"/>
            <p:cNvSpPr/>
            <p:nvPr/>
          </p:nvSpPr>
          <p:spPr>
            <a:xfrm>
              <a:off x="2184336" y="22668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9"/>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9"/>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9"/>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9"/>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9"/>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9"/>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9"/>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9"/>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9"/>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9"/>
            <p:cNvSpPr/>
            <p:nvPr/>
          </p:nvSpPr>
          <p:spPr>
            <a:xfrm>
              <a:off x="2201728" y="22503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9"/>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9"/>
            <p:cNvSpPr/>
            <p:nvPr/>
          </p:nvSpPr>
          <p:spPr>
            <a:xfrm>
              <a:off x="2203113"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9"/>
            <p:cNvSpPr/>
            <p:nvPr/>
          </p:nvSpPr>
          <p:spPr>
            <a:xfrm>
              <a:off x="2195021" y="223568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9"/>
            <p:cNvSpPr/>
            <p:nvPr/>
          </p:nvSpPr>
          <p:spPr>
            <a:xfrm>
              <a:off x="2195211" y="22359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9"/>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9"/>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9"/>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9"/>
            <p:cNvSpPr/>
            <p:nvPr/>
          </p:nvSpPr>
          <p:spPr>
            <a:xfrm>
              <a:off x="2203588"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9"/>
            <p:cNvSpPr/>
            <p:nvPr/>
          </p:nvSpPr>
          <p:spPr>
            <a:xfrm>
              <a:off x="2195116" y="22358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9"/>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9"/>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9"/>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9"/>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9"/>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9"/>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9"/>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9"/>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9"/>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9"/>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9"/>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9"/>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9"/>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9"/>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9"/>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9"/>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9"/>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9"/>
            <p:cNvSpPr/>
            <p:nvPr/>
          </p:nvSpPr>
          <p:spPr>
            <a:xfrm>
              <a:off x="2276445" y="225360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9"/>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9"/>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9"/>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9"/>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9"/>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9"/>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9"/>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9"/>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9"/>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9"/>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9"/>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9"/>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9"/>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9"/>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9"/>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9"/>
            <p:cNvSpPr/>
            <p:nvPr/>
          </p:nvSpPr>
          <p:spPr>
            <a:xfrm>
              <a:off x="2275644" y="225355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9"/>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9"/>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9"/>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9"/>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9"/>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9"/>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9"/>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9"/>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9"/>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9"/>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9"/>
            <p:cNvSpPr/>
            <p:nvPr/>
          </p:nvSpPr>
          <p:spPr>
            <a:xfrm>
              <a:off x="2197261" y="21772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9"/>
            <p:cNvSpPr/>
            <p:nvPr/>
          </p:nvSpPr>
          <p:spPr>
            <a:xfrm>
              <a:off x="2195401" y="217727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9"/>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9"/>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9"/>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9"/>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9"/>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9"/>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9"/>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9"/>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9"/>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9"/>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9"/>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9"/>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9"/>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9"/>
            <p:cNvSpPr/>
            <p:nvPr/>
          </p:nvSpPr>
          <p:spPr>
            <a:xfrm>
              <a:off x="2194695" y="21772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9"/>
            <p:cNvSpPr/>
            <p:nvPr/>
          </p:nvSpPr>
          <p:spPr>
            <a:xfrm>
              <a:off x="2195971" y="21772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9"/>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9"/>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9"/>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9"/>
            <p:cNvSpPr/>
            <p:nvPr/>
          </p:nvSpPr>
          <p:spPr>
            <a:xfrm>
              <a:off x="2229915" y="217699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9"/>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9"/>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9"/>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9"/>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9"/>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9"/>
            <p:cNvSpPr/>
            <p:nvPr/>
          </p:nvSpPr>
          <p:spPr>
            <a:xfrm>
              <a:off x="2229915" y="21768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9"/>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9"/>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9"/>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9"/>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9"/>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9"/>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9"/>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9"/>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9"/>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9"/>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9"/>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9"/>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9"/>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9"/>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9"/>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9"/>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9"/>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9"/>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9"/>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9"/>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9"/>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9"/>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9"/>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9"/>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9"/>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9"/>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9"/>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9"/>
            <p:cNvSpPr/>
            <p:nvPr/>
          </p:nvSpPr>
          <p:spPr>
            <a:xfrm>
              <a:off x="2119218" y="180970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9"/>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9"/>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9"/>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9"/>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9"/>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9"/>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9"/>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9"/>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9"/>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9"/>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9"/>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9"/>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9"/>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9"/>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9"/>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9"/>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9"/>
            <p:cNvSpPr/>
            <p:nvPr/>
          </p:nvSpPr>
          <p:spPr>
            <a:xfrm>
              <a:off x="2135416" y="1789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9"/>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9"/>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9"/>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9"/>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9"/>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9"/>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9"/>
            <p:cNvSpPr/>
            <p:nvPr/>
          </p:nvSpPr>
          <p:spPr>
            <a:xfrm>
              <a:off x="2135470" y="17883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9"/>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9"/>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9"/>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9"/>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9"/>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9"/>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9"/>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9"/>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9"/>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9"/>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9"/>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9"/>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9"/>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9"/>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9"/>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9"/>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9"/>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9"/>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9"/>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9"/>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9"/>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9"/>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9"/>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9"/>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9"/>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9"/>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9"/>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9"/>
            <p:cNvSpPr/>
            <p:nvPr/>
          </p:nvSpPr>
          <p:spPr>
            <a:xfrm>
              <a:off x="1925752" y="19402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9"/>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9"/>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9"/>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9"/>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9"/>
            <p:cNvSpPr/>
            <p:nvPr/>
          </p:nvSpPr>
          <p:spPr>
            <a:xfrm>
              <a:off x="1926947" y="19403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9"/>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9"/>
            <p:cNvSpPr/>
            <p:nvPr/>
          </p:nvSpPr>
          <p:spPr>
            <a:xfrm>
              <a:off x="1928033" y="19403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9"/>
            <p:cNvSpPr/>
            <p:nvPr/>
          </p:nvSpPr>
          <p:spPr>
            <a:xfrm>
              <a:off x="1926037" y="19460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9"/>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9"/>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9"/>
            <p:cNvSpPr/>
            <p:nvPr/>
          </p:nvSpPr>
          <p:spPr>
            <a:xfrm>
              <a:off x="1926132" y="194597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9"/>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9"/>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9"/>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9"/>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9"/>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9"/>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9"/>
            <p:cNvSpPr/>
            <p:nvPr/>
          </p:nvSpPr>
          <p:spPr>
            <a:xfrm>
              <a:off x="1927612" y="1950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9"/>
            <p:cNvSpPr/>
            <p:nvPr/>
          </p:nvSpPr>
          <p:spPr>
            <a:xfrm>
              <a:off x="1927843" y="19507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9"/>
            <p:cNvSpPr/>
            <p:nvPr/>
          </p:nvSpPr>
          <p:spPr>
            <a:xfrm>
              <a:off x="1944666" y="194935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9"/>
            <p:cNvSpPr/>
            <p:nvPr/>
          </p:nvSpPr>
          <p:spPr>
            <a:xfrm>
              <a:off x="1927802" y="195073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9"/>
            <p:cNvSpPr/>
            <p:nvPr/>
          </p:nvSpPr>
          <p:spPr>
            <a:xfrm>
              <a:off x="1927748" y="195068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9"/>
            <p:cNvSpPr/>
            <p:nvPr/>
          </p:nvSpPr>
          <p:spPr>
            <a:xfrm>
              <a:off x="1927137" y="19505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9"/>
            <p:cNvSpPr/>
            <p:nvPr/>
          </p:nvSpPr>
          <p:spPr>
            <a:xfrm>
              <a:off x="1944475" y="19493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9"/>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9"/>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9"/>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9"/>
            <p:cNvSpPr/>
            <p:nvPr/>
          </p:nvSpPr>
          <p:spPr>
            <a:xfrm>
              <a:off x="2074819" y="19584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9"/>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9"/>
            <p:cNvSpPr/>
            <p:nvPr/>
          </p:nvSpPr>
          <p:spPr>
            <a:xfrm>
              <a:off x="2074860" y="195885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9"/>
            <p:cNvSpPr/>
            <p:nvPr/>
          </p:nvSpPr>
          <p:spPr>
            <a:xfrm>
              <a:off x="2074670" y="195752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9"/>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9"/>
            <p:cNvSpPr/>
            <p:nvPr/>
          </p:nvSpPr>
          <p:spPr>
            <a:xfrm>
              <a:off x="2074480" y="1956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9"/>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9"/>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9"/>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9"/>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9"/>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9"/>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9"/>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9"/>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9"/>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9"/>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9"/>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9"/>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9"/>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9"/>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9"/>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9"/>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9"/>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9"/>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9"/>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9"/>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9"/>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9"/>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9"/>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9"/>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9"/>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9"/>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9"/>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9"/>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9"/>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9"/>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9"/>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9"/>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9"/>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9"/>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9"/>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9"/>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9"/>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9"/>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9"/>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9"/>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9"/>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9"/>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9"/>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9"/>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9"/>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9"/>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9"/>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9"/>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9"/>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9"/>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9"/>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9"/>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9"/>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9"/>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9"/>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9"/>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9"/>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9"/>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9"/>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9"/>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9"/>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9"/>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9"/>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9"/>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9"/>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9"/>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9"/>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9"/>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9"/>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9"/>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9"/>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9"/>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9"/>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9"/>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9"/>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9"/>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9"/>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9"/>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9"/>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9"/>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9"/>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9"/>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9"/>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9"/>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9"/>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9"/>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9"/>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9"/>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9"/>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9"/>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9"/>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9"/>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9"/>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9"/>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9"/>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9"/>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9"/>
            <p:cNvSpPr/>
            <p:nvPr/>
          </p:nvSpPr>
          <p:spPr>
            <a:xfrm>
              <a:off x="2048153" y="196531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9"/>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9"/>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9"/>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9"/>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9"/>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9"/>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9"/>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9"/>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9"/>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9"/>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9"/>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9"/>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9"/>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9"/>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9"/>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9"/>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9"/>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9"/>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9"/>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9"/>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9"/>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9"/>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9"/>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9"/>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9"/>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9"/>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9"/>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9"/>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9"/>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9"/>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9"/>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9"/>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9"/>
            <p:cNvSpPr/>
            <p:nvPr/>
          </p:nvSpPr>
          <p:spPr>
            <a:xfrm>
              <a:off x="1957510" y="195258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9"/>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9"/>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9"/>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9"/>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9"/>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9"/>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9"/>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9"/>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9"/>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9"/>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9"/>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9"/>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9"/>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9"/>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9"/>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9"/>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9"/>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9"/>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9"/>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9"/>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9"/>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9"/>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9"/>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9"/>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9"/>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9"/>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9"/>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9"/>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9"/>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9"/>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9"/>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9"/>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9"/>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9"/>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9"/>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9"/>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9"/>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9"/>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9"/>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9"/>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9"/>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9"/>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9"/>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9"/>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9"/>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9"/>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9"/>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9"/>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9"/>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9"/>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9"/>
            <p:cNvSpPr/>
            <p:nvPr/>
          </p:nvSpPr>
          <p:spPr>
            <a:xfrm>
              <a:off x="1971481" y="198191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9"/>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9"/>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9"/>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9"/>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9"/>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9"/>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9"/>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9"/>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9"/>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9"/>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9"/>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9"/>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9"/>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9"/>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9"/>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9"/>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9"/>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9"/>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9"/>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9"/>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9"/>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9"/>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9"/>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9"/>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9"/>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9"/>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9"/>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9"/>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9"/>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9"/>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9"/>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9"/>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9"/>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9"/>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9"/>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9"/>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9"/>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9"/>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9"/>
            <p:cNvSpPr/>
            <p:nvPr/>
          </p:nvSpPr>
          <p:spPr>
            <a:xfrm>
              <a:off x="1969580" y="198139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9"/>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9"/>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9"/>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9"/>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9"/>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9"/>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9"/>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9"/>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9"/>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9"/>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9"/>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9"/>
            <p:cNvSpPr/>
            <p:nvPr/>
          </p:nvSpPr>
          <p:spPr>
            <a:xfrm>
              <a:off x="1983796"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9"/>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9"/>
            <p:cNvSpPr/>
            <p:nvPr/>
          </p:nvSpPr>
          <p:spPr>
            <a:xfrm>
              <a:off x="1984081" y="184515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9"/>
            <p:cNvSpPr/>
            <p:nvPr/>
          </p:nvSpPr>
          <p:spPr>
            <a:xfrm>
              <a:off x="1983891"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9"/>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9"/>
            <p:cNvSpPr/>
            <p:nvPr/>
          </p:nvSpPr>
          <p:spPr>
            <a:xfrm>
              <a:off x="1984366" y="1843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9"/>
            <p:cNvSpPr/>
            <p:nvPr/>
          </p:nvSpPr>
          <p:spPr>
            <a:xfrm>
              <a:off x="1983932" y="18454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9"/>
            <p:cNvSpPr/>
            <p:nvPr/>
          </p:nvSpPr>
          <p:spPr>
            <a:xfrm>
              <a:off x="1984027" y="184525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9"/>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9"/>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9"/>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9"/>
            <p:cNvSpPr/>
            <p:nvPr/>
          </p:nvSpPr>
          <p:spPr>
            <a:xfrm>
              <a:off x="1984271" y="1844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9"/>
            <p:cNvSpPr/>
            <p:nvPr/>
          </p:nvSpPr>
          <p:spPr>
            <a:xfrm>
              <a:off x="1984366" y="184373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9"/>
            <p:cNvSpPr/>
            <p:nvPr/>
          </p:nvSpPr>
          <p:spPr>
            <a:xfrm>
              <a:off x="1984366" y="184397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9"/>
            <p:cNvSpPr/>
            <p:nvPr/>
          </p:nvSpPr>
          <p:spPr>
            <a:xfrm>
              <a:off x="1984407" y="184278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9"/>
            <p:cNvSpPr/>
            <p:nvPr/>
          </p:nvSpPr>
          <p:spPr>
            <a:xfrm>
              <a:off x="1984312" y="184439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9"/>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9"/>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9"/>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9"/>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9"/>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9"/>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9"/>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9"/>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9"/>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9"/>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9"/>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9"/>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9"/>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9"/>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9"/>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9"/>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9"/>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9"/>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9"/>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9"/>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9"/>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9"/>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9"/>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9"/>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9"/>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9"/>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9"/>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9"/>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9"/>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9"/>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9"/>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9"/>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9"/>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9"/>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9"/>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9"/>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9"/>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9"/>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9"/>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9"/>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9"/>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9"/>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9"/>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9"/>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9"/>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9"/>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9"/>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9"/>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9"/>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9"/>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9"/>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9"/>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9"/>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9"/>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9"/>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9"/>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9"/>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9"/>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9"/>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9"/>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9"/>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9"/>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9"/>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9"/>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9"/>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9"/>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9"/>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9"/>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9"/>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9"/>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9"/>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9"/>
            <p:cNvSpPr/>
            <p:nvPr/>
          </p:nvSpPr>
          <p:spPr>
            <a:xfrm>
              <a:off x="2055037" y="196014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9"/>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9"/>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9"/>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9"/>
            <p:cNvSpPr/>
            <p:nvPr/>
          </p:nvSpPr>
          <p:spPr>
            <a:xfrm>
              <a:off x="204834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9"/>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9"/>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9"/>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9"/>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9"/>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9"/>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9"/>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9"/>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9"/>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9"/>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9"/>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9"/>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9"/>
            <p:cNvSpPr/>
            <p:nvPr/>
          </p:nvSpPr>
          <p:spPr>
            <a:xfrm>
              <a:off x="2044257" y="19607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9"/>
            <p:cNvSpPr/>
            <p:nvPr/>
          </p:nvSpPr>
          <p:spPr>
            <a:xfrm>
              <a:off x="204815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9"/>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9"/>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9"/>
            <p:cNvSpPr/>
            <p:nvPr/>
          </p:nvSpPr>
          <p:spPr>
            <a:xfrm>
              <a:off x="2009036" y="19618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9"/>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9"/>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9"/>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9"/>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9"/>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9"/>
            <p:cNvSpPr/>
            <p:nvPr/>
          </p:nvSpPr>
          <p:spPr>
            <a:xfrm>
              <a:off x="2029796" y="1937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9"/>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9"/>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9"/>
            <p:cNvSpPr/>
            <p:nvPr/>
          </p:nvSpPr>
          <p:spPr>
            <a:xfrm>
              <a:off x="2008086" y="196474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9"/>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9"/>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9"/>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9"/>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9"/>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9"/>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9"/>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9"/>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9"/>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9"/>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9"/>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9"/>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9"/>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9"/>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9"/>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9"/>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9"/>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9"/>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9"/>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9"/>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9"/>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9"/>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9"/>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9"/>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9"/>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9"/>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9"/>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9"/>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9"/>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9"/>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9"/>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9"/>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9"/>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9"/>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9"/>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9"/>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9"/>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9"/>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9"/>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9"/>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9"/>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9"/>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9"/>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9"/>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9"/>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9"/>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9"/>
            <p:cNvSpPr/>
            <p:nvPr/>
          </p:nvSpPr>
          <p:spPr>
            <a:xfrm>
              <a:off x="2080943" y="191147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9"/>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9"/>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9"/>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9"/>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9"/>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9"/>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9"/>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9"/>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9"/>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9"/>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9"/>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9"/>
            <p:cNvSpPr/>
            <p:nvPr/>
          </p:nvSpPr>
          <p:spPr>
            <a:xfrm>
              <a:off x="2080943" y="190808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9"/>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9"/>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9"/>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9"/>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9"/>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9"/>
            <p:cNvSpPr/>
            <p:nvPr/>
          </p:nvSpPr>
          <p:spPr>
            <a:xfrm>
              <a:off x="2080142" y="191964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9"/>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9"/>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9"/>
            <p:cNvSpPr/>
            <p:nvPr/>
          </p:nvSpPr>
          <p:spPr>
            <a:xfrm>
              <a:off x="2050855" y="193214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9"/>
            <p:cNvSpPr/>
            <p:nvPr/>
          </p:nvSpPr>
          <p:spPr>
            <a:xfrm>
              <a:off x="2050719" y="193390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9"/>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9"/>
            <p:cNvSpPr/>
            <p:nvPr/>
          </p:nvSpPr>
          <p:spPr>
            <a:xfrm>
              <a:off x="2050760" y="193275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9"/>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9"/>
            <p:cNvSpPr/>
            <p:nvPr/>
          </p:nvSpPr>
          <p:spPr>
            <a:xfrm>
              <a:off x="2050719" y="193418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9"/>
            <p:cNvSpPr/>
            <p:nvPr/>
          </p:nvSpPr>
          <p:spPr>
            <a:xfrm>
              <a:off x="2050719" y="19343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9"/>
            <p:cNvSpPr/>
            <p:nvPr/>
          </p:nvSpPr>
          <p:spPr>
            <a:xfrm>
              <a:off x="2050719" y="193452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9"/>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9"/>
            <p:cNvSpPr/>
            <p:nvPr/>
          </p:nvSpPr>
          <p:spPr>
            <a:xfrm>
              <a:off x="2050719" y="1933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9"/>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9"/>
            <p:cNvSpPr/>
            <p:nvPr/>
          </p:nvSpPr>
          <p:spPr>
            <a:xfrm>
              <a:off x="2050719" y="193323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9"/>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9"/>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9"/>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9"/>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9"/>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9"/>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9"/>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9"/>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9"/>
            <p:cNvSpPr/>
            <p:nvPr/>
          </p:nvSpPr>
          <p:spPr>
            <a:xfrm>
              <a:off x="2154153" y="194416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9"/>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9"/>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9"/>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9"/>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9"/>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9"/>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9"/>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9"/>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9"/>
            <p:cNvSpPr/>
            <p:nvPr/>
          </p:nvSpPr>
          <p:spPr>
            <a:xfrm>
              <a:off x="2160751" y="18774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9"/>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9"/>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9"/>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9"/>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9"/>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9"/>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9"/>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9"/>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9"/>
            <p:cNvSpPr/>
            <p:nvPr/>
          </p:nvSpPr>
          <p:spPr>
            <a:xfrm>
              <a:off x="2149536" y="193975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9"/>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9"/>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9"/>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9"/>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9"/>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9"/>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9"/>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9"/>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9"/>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9"/>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9"/>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9"/>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9"/>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9"/>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9"/>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9"/>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9"/>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9"/>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9"/>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9"/>
            <p:cNvSpPr/>
            <p:nvPr/>
          </p:nvSpPr>
          <p:spPr>
            <a:xfrm>
              <a:off x="2123400"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9"/>
            <p:cNvSpPr/>
            <p:nvPr/>
          </p:nvSpPr>
          <p:spPr>
            <a:xfrm>
              <a:off x="2123495"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9"/>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9"/>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9"/>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9"/>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9"/>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9"/>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9"/>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9"/>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9"/>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9"/>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9"/>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9"/>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9"/>
            <p:cNvSpPr/>
            <p:nvPr/>
          </p:nvSpPr>
          <p:spPr>
            <a:xfrm>
              <a:off x="2149306" y="202773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9"/>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9"/>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9"/>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9"/>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9"/>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9"/>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9"/>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9"/>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9"/>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9"/>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9"/>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9"/>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9"/>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9"/>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9"/>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9"/>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9"/>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9"/>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9"/>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9"/>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9"/>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9"/>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9"/>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9"/>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9"/>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9"/>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9"/>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9"/>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9"/>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9"/>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9"/>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9"/>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9"/>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9"/>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9"/>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9"/>
            <p:cNvSpPr/>
            <p:nvPr/>
          </p:nvSpPr>
          <p:spPr>
            <a:xfrm>
              <a:off x="2305067" y="1869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9"/>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9"/>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9"/>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9"/>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9"/>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9"/>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9"/>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9"/>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9"/>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9"/>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9"/>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9"/>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9"/>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9"/>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9"/>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9"/>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9"/>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9"/>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9"/>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9"/>
            <p:cNvSpPr/>
            <p:nvPr/>
          </p:nvSpPr>
          <p:spPr>
            <a:xfrm>
              <a:off x="2361060" y="194836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9"/>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9"/>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9"/>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9"/>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9"/>
            <p:cNvSpPr/>
            <p:nvPr/>
          </p:nvSpPr>
          <p:spPr>
            <a:xfrm>
              <a:off x="2359580" y="196470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9"/>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9"/>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9"/>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9"/>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9"/>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9"/>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9"/>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9"/>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9"/>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9"/>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9"/>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9"/>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9"/>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9"/>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9"/>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9"/>
            <p:cNvSpPr/>
            <p:nvPr/>
          </p:nvSpPr>
          <p:spPr>
            <a:xfrm>
              <a:off x="2309344" y="20077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9"/>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9"/>
            <p:cNvSpPr/>
            <p:nvPr/>
          </p:nvSpPr>
          <p:spPr>
            <a:xfrm>
              <a:off x="2359064" y="196132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9"/>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9"/>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9"/>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9"/>
            <p:cNvSpPr/>
            <p:nvPr/>
          </p:nvSpPr>
          <p:spPr>
            <a:xfrm>
              <a:off x="2358915" y="196132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9"/>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9"/>
            <p:cNvSpPr/>
            <p:nvPr/>
          </p:nvSpPr>
          <p:spPr>
            <a:xfrm>
              <a:off x="2358779"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9"/>
            <p:cNvSpPr/>
            <p:nvPr/>
          </p:nvSpPr>
          <p:spPr>
            <a:xfrm>
              <a:off x="2359445"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9"/>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9"/>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9"/>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9"/>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9"/>
            <p:cNvSpPr/>
            <p:nvPr/>
          </p:nvSpPr>
          <p:spPr>
            <a:xfrm>
              <a:off x="2356539" y="194992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9"/>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9"/>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9"/>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9"/>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9"/>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9"/>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9"/>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9"/>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9"/>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9"/>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9"/>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9"/>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9"/>
            <p:cNvSpPr/>
            <p:nvPr/>
          </p:nvSpPr>
          <p:spPr>
            <a:xfrm>
              <a:off x="2318753" y="193595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9"/>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9"/>
            <p:cNvSpPr/>
            <p:nvPr/>
          </p:nvSpPr>
          <p:spPr>
            <a:xfrm>
              <a:off x="231833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9"/>
            <p:cNvSpPr/>
            <p:nvPr/>
          </p:nvSpPr>
          <p:spPr>
            <a:xfrm>
              <a:off x="231776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9"/>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9"/>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9"/>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9"/>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9"/>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9"/>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9"/>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9"/>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9"/>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9"/>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9"/>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9"/>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9"/>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9"/>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9"/>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9"/>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9"/>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9"/>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9"/>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9"/>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9"/>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9"/>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9"/>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9"/>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9"/>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9"/>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9"/>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9"/>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9"/>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9"/>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9"/>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9"/>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9"/>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9"/>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9"/>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9"/>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9"/>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9"/>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9"/>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9"/>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9"/>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9"/>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9"/>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9"/>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9"/>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9"/>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9"/>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9"/>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9"/>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9"/>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9"/>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9"/>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9"/>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9"/>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9"/>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9"/>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9"/>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9"/>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9"/>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9"/>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9"/>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9"/>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9"/>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9"/>
            <p:cNvSpPr/>
            <p:nvPr/>
          </p:nvSpPr>
          <p:spPr>
            <a:xfrm>
              <a:off x="2307063" y="178973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9"/>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9"/>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9"/>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9"/>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9"/>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9"/>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9"/>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9"/>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9"/>
            <p:cNvSpPr/>
            <p:nvPr/>
          </p:nvSpPr>
          <p:spPr>
            <a:xfrm>
              <a:off x="2306017" y="17897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9"/>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9"/>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9"/>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9"/>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9"/>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9"/>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9"/>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9"/>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9"/>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9"/>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9"/>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9"/>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9"/>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9"/>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9"/>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9"/>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9"/>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9"/>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9"/>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9"/>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9"/>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9"/>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9"/>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9"/>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9"/>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9"/>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9"/>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9"/>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9"/>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9"/>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9"/>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9"/>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9"/>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9"/>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9"/>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9"/>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9"/>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9"/>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9"/>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9"/>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9"/>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9"/>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9"/>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9"/>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9"/>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9"/>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9"/>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9"/>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9"/>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9"/>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9"/>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9"/>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9"/>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9"/>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9"/>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9"/>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9"/>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9"/>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9"/>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9"/>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9"/>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9"/>
            <p:cNvSpPr/>
            <p:nvPr/>
          </p:nvSpPr>
          <p:spPr>
            <a:xfrm>
              <a:off x="2355358"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9"/>
            <p:cNvSpPr/>
            <p:nvPr/>
          </p:nvSpPr>
          <p:spPr>
            <a:xfrm>
              <a:off x="2357680"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9"/>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9"/>
            <p:cNvSpPr/>
            <p:nvPr/>
          </p:nvSpPr>
          <p:spPr>
            <a:xfrm>
              <a:off x="2358209"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9"/>
            <p:cNvSpPr/>
            <p:nvPr/>
          </p:nvSpPr>
          <p:spPr>
            <a:xfrm>
              <a:off x="235653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9"/>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9"/>
            <p:cNvSpPr/>
            <p:nvPr/>
          </p:nvSpPr>
          <p:spPr>
            <a:xfrm>
              <a:off x="2357299"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9"/>
            <p:cNvSpPr/>
            <p:nvPr/>
          </p:nvSpPr>
          <p:spPr>
            <a:xfrm>
              <a:off x="235596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9"/>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9"/>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9"/>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9"/>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9"/>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9"/>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9"/>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9"/>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9"/>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9"/>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9"/>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9"/>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9"/>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9"/>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9"/>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9"/>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9"/>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9"/>
            <p:cNvSpPr/>
            <p:nvPr/>
          </p:nvSpPr>
          <p:spPr>
            <a:xfrm>
              <a:off x="2993052" y="17419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9"/>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9"/>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9"/>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9"/>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9"/>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9"/>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9"/>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9"/>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9"/>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9"/>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9"/>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9"/>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9"/>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9"/>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9"/>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9"/>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9"/>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9"/>
            <p:cNvSpPr/>
            <p:nvPr/>
          </p:nvSpPr>
          <p:spPr>
            <a:xfrm>
              <a:off x="2733668" y="18746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9"/>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9"/>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9"/>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9"/>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9"/>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9"/>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9"/>
            <p:cNvSpPr/>
            <p:nvPr/>
          </p:nvSpPr>
          <p:spPr>
            <a:xfrm>
              <a:off x="2755297" y="18362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9"/>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9"/>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9"/>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9"/>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9"/>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9"/>
            <p:cNvSpPr/>
            <p:nvPr/>
          </p:nvSpPr>
          <p:spPr>
            <a:xfrm>
              <a:off x="2762045" y="1827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9"/>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9"/>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9"/>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9"/>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9"/>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9"/>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9"/>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9"/>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9"/>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9"/>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9"/>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9"/>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9"/>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9"/>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9"/>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9"/>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9"/>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9"/>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9"/>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9"/>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9"/>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9"/>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9"/>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9"/>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9"/>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9"/>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9"/>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9"/>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9"/>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9"/>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9"/>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9"/>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9"/>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9"/>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9"/>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9"/>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9"/>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9"/>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9"/>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9"/>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9"/>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9"/>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9"/>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9"/>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9"/>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9"/>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9"/>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9"/>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9"/>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9"/>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9"/>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9"/>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9"/>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9"/>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9"/>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9"/>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9"/>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9"/>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9"/>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9"/>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9"/>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9"/>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9"/>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9"/>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9"/>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9"/>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9"/>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9"/>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9"/>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9"/>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9"/>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9"/>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9"/>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9"/>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9"/>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9"/>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9"/>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9"/>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9"/>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9"/>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9"/>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9"/>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9"/>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9"/>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9"/>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9"/>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9"/>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9"/>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9"/>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9"/>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9"/>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9"/>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9"/>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9"/>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9"/>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9"/>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9"/>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9"/>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9"/>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9"/>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9"/>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9"/>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9"/>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9"/>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9"/>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9"/>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9"/>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9"/>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9"/>
            <p:cNvSpPr/>
            <p:nvPr/>
          </p:nvSpPr>
          <p:spPr>
            <a:xfrm>
              <a:off x="2800591" y="195301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9"/>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9"/>
            <p:cNvSpPr/>
            <p:nvPr/>
          </p:nvSpPr>
          <p:spPr>
            <a:xfrm>
              <a:off x="2800550" y="19522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9"/>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9"/>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9"/>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9"/>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9"/>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9"/>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9"/>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9"/>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9"/>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9"/>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9"/>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9"/>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9"/>
            <p:cNvSpPr/>
            <p:nvPr/>
          </p:nvSpPr>
          <p:spPr>
            <a:xfrm>
              <a:off x="2821324" y="1935950"/>
              <a:ext cx="0" cy="14"/>
            </a:xfrm>
            <a:custGeom>
              <a:avLst/>
              <a:gdLst/>
              <a:ahLst/>
              <a:cxnLst/>
              <a:rect l="l" t="t" r="r" b="b"/>
              <a:pathLst>
                <a:path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9"/>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9"/>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9"/>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9"/>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9"/>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9"/>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9"/>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9"/>
            <p:cNvSpPr/>
            <p:nvPr/>
          </p:nvSpPr>
          <p:spPr>
            <a:xfrm>
              <a:off x="2186141" y="168088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9"/>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9"/>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9"/>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9"/>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9"/>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9"/>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9"/>
            <p:cNvSpPr/>
            <p:nvPr/>
          </p:nvSpPr>
          <p:spPr>
            <a:xfrm>
              <a:off x="2183616" y="167989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9"/>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9"/>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9"/>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9"/>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9"/>
            <p:cNvSpPr/>
            <p:nvPr/>
          </p:nvSpPr>
          <p:spPr>
            <a:xfrm>
              <a:off x="2183711" y="16799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9"/>
            <p:cNvSpPr/>
            <p:nvPr/>
          </p:nvSpPr>
          <p:spPr>
            <a:xfrm>
              <a:off x="2184145" y="168008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9"/>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9"/>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9"/>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9"/>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9"/>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9"/>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9"/>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9"/>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9"/>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9"/>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9"/>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9"/>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9"/>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9"/>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9"/>
            <p:cNvSpPr/>
            <p:nvPr/>
          </p:nvSpPr>
          <p:spPr>
            <a:xfrm>
              <a:off x="2171546" y="166767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9"/>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9"/>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9"/>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9"/>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9"/>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9"/>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9"/>
            <p:cNvSpPr/>
            <p:nvPr/>
          </p:nvSpPr>
          <p:spPr>
            <a:xfrm>
              <a:off x="2168735" y="166334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9"/>
            <p:cNvSpPr/>
            <p:nvPr/>
          </p:nvSpPr>
          <p:spPr>
            <a:xfrm>
              <a:off x="2168694" y="166334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9"/>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9"/>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9"/>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9"/>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9"/>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9"/>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9"/>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9"/>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9"/>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9"/>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9"/>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9"/>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9"/>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9"/>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9"/>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9"/>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9"/>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9"/>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9"/>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9"/>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9"/>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9"/>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9"/>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9"/>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9"/>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9"/>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9"/>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9"/>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9"/>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9"/>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9"/>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9"/>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9"/>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9"/>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9"/>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9"/>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9"/>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9"/>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9"/>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9"/>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9"/>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9"/>
            <p:cNvSpPr/>
            <p:nvPr/>
          </p:nvSpPr>
          <p:spPr>
            <a:xfrm>
              <a:off x="2209196" y="164201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9"/>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9"/>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9"/>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9"/>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9"/>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9"/>
            <p:cNvSpPr/>
            <p:nvPr/>
          </p:nvSpPr>
          <p:spPr>
            <a:xfrm>
              <a:off x="2208286" y="16483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9"/>
            <p:cNvSpPr/>
            <p:nvPr/>
          </p:nvSpPr>
          <p:spPr>
            <a:xfrm>
              <a:off x="2208191" y="164832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9"/>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9"/>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9"/>
            <p:cNvSpPr/>
            <p:nvPr/>
          </p:nvSpPr>
          <p:spPr>
            <a:xfrm>
              <a:off x="2208381" y="164847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9"/>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9"/>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9"/>
            <p:cNvSpPr/>
            <p:nvPr/>
          </p:nvSpPr>
          <p:spPr>
            <a:xfrm>
              <a:off x="2208816" y="16486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9"/>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9"/>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9"/>
            <p:cNvSpPr/>
            <p:nvPr/>
          </p:nvSpPr>
          <p:spPr>
            <a:xfrm>
              <a:off x="2174492" y="164632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9"/>
            <p:cNvSpPr/>
            <p:nvPr/>
          </p:nvSpPr>
          <p:spPr>
            <a:xfrm>
              <a:off x="2174356" y="16464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9"/>
            <p:cNvSpPr/>
            <p:nvPr/>
          </p:nvSpPr>
          <p:spPr>
            <a:xfrm>
              <a:off x="2174166" y="164666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9"/>
            <p:cNvSpPr/>
            <p:nvPr/>
          </p:nvSpPr>
          <p:spPr>
            <a:xfrm>
              <a:off x="2174587"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9"/>
            <p:cNvSpPr/>
            <p:nvPr/>
          </p:nvSpPr>
          <p:spPr>
            <a:xfrm>
              <a:off x="2173732" y="164727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9"/>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9"/>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9"/>
            <p:cNvSpPr/>
            <p:nvPr/>
          </p:nvSpPr>
          <p:spPr>
            <a:xfrm>
              <a:off x="2174682"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9"/>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9"/>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9"/>
            <p:cNvSpPr/>
            <p:nvPr/>
          </p:nvSpPr>
          <p:spPr>
            <a:xfrm>
              <a:off x="2173501" y="164771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9"/>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9"/>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9"/>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9"/>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9"/>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9"/>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9"/>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9"/>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9"/>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9"/>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9"/>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9"/>
            <p:cNvSpPr/>
            <p:nvPr/>
          </p:nvSpPr>
          <p:spPr>
            <a:xfrm>
              <a:off x="2074480" y="162336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9"/>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9"/>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9"/>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9"/>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9"/>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9"/>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9"/>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9"/>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9"/>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9"/>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9"/>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9"/>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9"/>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9"/>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9"/>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9"/>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9"/>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9"/>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9"/>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9"/>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9"/>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9"/>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9"/>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9"/>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9"/>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9"/>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9"/>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9"/>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9"/>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9"/>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9"/>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9"/>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9"/>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9"/>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9"/>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9"/>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9"/>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9"/>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9"/>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9"/>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9"/>
            <p:cNvSpPr/>
            <p:nvPr/>
          </p:nvSpPr>
          <p:spPr>
            <a:xfrm>
              <a:off x="2255482" y="16754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9"/>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9"/>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9"/>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9"/>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9"/>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9"/>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9"/>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9"/>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9"/>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9"/>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9"/>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9"/>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9"/>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9"/>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9"/>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9"/>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9"/>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9"/>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9"/>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9"/>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9"/>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9"/>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9"/>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9"/>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9"/>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9"/>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9"/>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9"/>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9"/>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9"/>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9"/>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9"/>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9"/>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9"/>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9"/>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9"/>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9"/>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9"/>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9"/>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9"/>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9"/>
            <p:cNvSpPr/>
            <p:nvPr/>
          </p:nvSpPr>
          <p:spPr>
            <a:xfrm>
              <a:off x="2252209" y="16916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9"/>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9"/>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9"/>
            <p:cNvSpPr/>
            <p:nvPr/>
          </p:nvSpPr>
          <p:spPr>
            <a:xfrm>
              <a:off x="2198823" y="171097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9"/>
            <p:cNvSpPr/>
            <p:nvPr/>
          </p:nvSpPr>
          <p:spPr>
            <a:xfrm>
              <a:off x="2198728" y="171178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9"/>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9"/>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9"/>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9"/>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9"/>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9"/>
            <p:cNvSpPr/>
            <p:nvPr/>
          </p:nvSpPr>
          <p:spPr>
            <a:xfrm>
              <a:off x="2198687" y="17133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9"/>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9"/>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9"/>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9"/>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9"/>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9"/>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9"/>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9"/>
            <p:cNvSpPr/>
            <p:nvPr/>
          </p:nvSpPr>
          <p:spPr>
            <a:xfrm>
              <a:off x="2199352" y="17082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9"/>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9"/>
            <p:cNvSpPr/>
            <p:nvPr/>
          </p:nvSpPr>
          <p:spPr>
            <a:xfrm>
              <a:off x="2216745" y="171311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9"/>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9"/>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9"/>
            <p:cNvSpPr/>
            <p:nvPr/>
          </p:nvSpPr>
          <p:spPr>
            <a:xfrm>
              <a:off x="2221782" y="16200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9"/>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9"/>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9"/>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9"/>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9"/>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9"/>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9"/>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9"/>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9"/>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9"/>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9"/>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9"/>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9"/>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9"/>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9"/>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9"/>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9"/>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9"/>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9"/>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9"/>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9"/>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9"/>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9"/>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9"/>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9"/>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9"/>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9"/>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9"/>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9"/>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9"/>
            <p:cNvSpPr/>
            <p:nvPr/>
          </p:nvSpPr>
          <p:spPr>
            <a:xfrm>
              <a:off x="2262474" y="167618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9"/>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9"/>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9"/>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9"/>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9"/>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9"/>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9"/>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9"/>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9"/>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9"/>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9"/>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9"/>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9"/>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9"/>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9"/>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9"/>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9"/>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9"/>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9"/>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9"/>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9"/>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9"/>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9"/>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9"/>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9"/>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9"/>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9"/>
            <p:cNvSpPr/>
            <p:nvPr/>
          </p:nvSpPr>
          <p:spPr>
            <a:xfrm>
              <a:off x="2221972"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9"/>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9"/>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9"/>
            <p:cNvSpPr/>
            <p:nvPr/>
          </p:nvSpPr>
          <p:spPr>
            <a:xfrm>
              <a:off x="2276024"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9"/>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9"/>
            <p:cNvSpPr/>
            <p:nvPr/>
          </p:nvSpPr>
          <p:spPr>
            <a:xfrm>
              <a:off x="2266520" y="161819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9"/>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9"/>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9"/>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9"/>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9"/>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9"/>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9"/>
            <p:cNvSpPr/>
            <p:nvPr/>
          </p:nvSpPr>
          <p:spPr>
            <a:xfrm>
              <a:off x="227644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9"/>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9"/>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9"/>
            <p:cNvSpPr/>
            <p:nvPr/>
          </p:nvSpPr>
          <p:spPr>
            <a:xfrm>
              <a:off x="2266086" y="16181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9"/>
            <p:cNvSpPr/>
            <p:nvPr/>
          </p:nvSpPr>
          <p:spPr>
            <a:xfrm>
              <a:off x="227625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9"/>
            <p:cNvSpPr/>
            <p:nvPr/>
          </p:nvSpPr>
          <p:spPr>
            <a:xfrm>
              <a:off x="2276119"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9"/>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9"/>
            <p:cNvSpPr/>
            <p:nvPr/>
          </p:nvSpPr>
          <p:spPr>
            <a:xfrm>
              <a:off x="222130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9"/>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9"/>
            <p:cNvSpPr/>
            <p:nvPr/>
          </p:nvSpPr>
          <p:spPr>
            <a:xfrm>
              <a:off x="222168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9"/>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9"/>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9"/>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9"/>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9"/>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9"/>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9"/>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9"/>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9"/>
            <p:cNvSpPr/>
            <p:nvPr/>
          </p:nvSpPr>
          <p:spPr>
            <a:xfrm>
              <a:off x="2219786" y="159109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9"/>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9"/>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9"/>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9"/>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9"/>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9"/>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9"/>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9"/>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9"/>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9"/>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9"/>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9"/>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9"/>
            <p:cNvSpPr/>
            <p:nvPr/>
          </p:nvSpPr>
          <p:spPr>
            <a:xfrm>
              <a:off x="2226494" y="159318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9"/>
            <p:cNvSpPr/>
            <p:nvPr/>
          </p:nvSpPr>
          <p:spPr>
            <a:xfrm>
              <a:off x="2226439" y="159318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9"/>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9"/>
            <p:cNvSpPr/>
            <p:nvPr/>
          </p:nvSpPr>
          <p:spPr>
            <a:xfrm>
              <a:off x="2226304" y="159314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9"/>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9"/>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9"/>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9"/>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9"/>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9"/>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9"/>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9"/>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9"/>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9"/>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9"/>
            <p:cNvSpPr/>
            <p:nvPr/>
          </p:nvSpPr>
          <p:spPr>
            <a:xfrm>
              <a:off x="2204539" y="15709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9"/>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9"/>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9"/>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9"/>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9"/>
            <p:cNvSpPr/>
            <p:nvPr/>
          </p:nvSpPr>
          <p:spPr>
            <a:xfrm>
              <a:off x="2126292" y="16646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9"/>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9"/>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9"/>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9"/>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9"/>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9"/>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9"/>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9"/>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9"/>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9"/>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9"/>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9"/>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9"/>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9"/>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9"/>
            <p:cNvSpPr/>
            <p:nvPr/>
          </p:nvSpPr>
          <p:spPr>
            <a:xfrm>
              <a:off x="2121159" y="16570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9"/>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9"/>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9"/>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9"/>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9"/>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9"/>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9"/>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9"/>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9"/>
            <p:cNvSpPr/>
            <p:nvPr/>
          </p:nvSpPr>
          <p:spPr>
            <a:xfrm>
              <a:off x="2150867" y="16467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9"/>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9"/>
            <p:cNvSpPr/>
            <p:nvPr/>
          </p:nvSpPr>
          <p:spPr>
            <a:xfrm>
              <a:off x="2150731" y="164657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9"/>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9"/>
            <p:cNvSpPr/>
            <p:nvPr/>
          </p:nvSpPr>
          <p:spPr>
            <a:xfrm>
              <a:off x="2158090" y="162403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9"/>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9"/>
            <p:cNvSpPr/>
            <p:nvPr/>
          </p:nvSpPr>
          <p:spPr>
            <a:xfrm>
              <a:off x="2147785" y="16443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9"/>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9"/>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9"/>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9"/>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9"/>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9"/>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9"/>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9"/>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9"/>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9"/>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9"/>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9"/>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9"/>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9"/>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9"/>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9"/>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9"/>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9"/>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9"/>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9"/>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9"/>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9"/>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9"/>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9"/>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9"/>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9"/>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9"/>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9"/>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9"/>
            <p:cNvSpPr/>
            <p:nvPr/>
          </p:nvSpPr>
          <p:spPr>
            <a:xfrm>
              <a:off x="2095254" y="16329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9"/>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9"/>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9"/>
            <p:cNvSpPr/>
            <p:nvPr/>
          </p:nvSpPr>
          <p:spPr>
            <a:xfrm>
              <a:off x="2095064" y="163330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9"/>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9"/>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9"/>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9"/>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9"/>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9"/>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9"/>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9"/>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9"/>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9"/>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9"/>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9"/>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9"/>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9"/>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9"/>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9"/>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9"/>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9"/>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9"/>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9"/>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9"/>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9"/>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9"/>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9"/>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9"/>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9"/>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9"/>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9"/>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9"/>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9"/>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9"/>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9"/>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9"/>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9"/>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9"/>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9"/>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9"/>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9"/>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9"/>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9"/>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9"/>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9"/>
            <p:cNvSpPr/>
            <p:nvPr/>
          </p:nvSpPr>
          <p:spPr>
            <a:xfrm>
              <a:off x="2425988" y="18556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9"/>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9"/>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9"/>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9"/>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9"/>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9"/>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9"/>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9"/>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9"/>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9"/>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9"/>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9"/>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9"/>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9"/>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9"/>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9"/>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9"/>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9"/>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9"/>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9"/>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9"/>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9"/>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9"/>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9"/>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9"/>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9"/>
            <p:cNvSpPr/>
            <p:nvPr/>
          </p:nvSpPr>
          <p:spPr>
            <a:xfrm>
              <a:off x="2791942"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9"/>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9"/>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9"/>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9"/>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9"/>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9"/>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9"/>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9"/>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9"/>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9"/>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9"/>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9"/>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9"/>
            <p:cNvSpPr/>
            <p:nvPr/>
          </p:nvSpPr>
          <p:spPr>
            <a:xfrm>
              <a:off x="2794943" y="200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9"/>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9"/>
            <p:cNvSpPr/>
            <p:nvPr/>
          </p:nvSpPr>
          <p:spPr>
            <a:xfrm>
              <a:off x="2791847"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9"/>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9"/>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9"/>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9"/>
            <p:cNvSpPr/>
            <p:nvPr/>
          </p:nvSpPr>
          <p:spPr>
            <a:xfrm>
              <a:off x="2796749" y="199916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9"/>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9"/>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9"/>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9"/>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9"/>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9"/>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9"/>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9"/>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9"/>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9"/>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9"/>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9"/>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9"/>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9"/>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9"/>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9"/>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9"/>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9"/>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9"/>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9"/>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9"/>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9"/>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9"/>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9"/>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9"/>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9"/>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9"/>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9"/>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9"/>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9"/>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9"/>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9"/>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9"/>
            <p:cNvSpPr/>
            <p:nvPr/>
          </p:nvSpPr>
          <p:spPr>
            <a:xfrm>
              <a:off x="2333770" y="17850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9"/>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9"/>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9"/>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9"/>
            <p:cNvSpPr/>
            <p:nvPr/>
          </p:nvSpPr>
          <p:spPr>
            <a:xfrm>
              <a:off x="2333674" y="178418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9"/>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9"/>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9"/>
            <p:cNvSpPr/>
            <p:nvPr/>
          </p:nvSpPr>
          <p:spPr>
            <a:xfrm>
              <a:off x="2337666" y="17936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9"/>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9"/>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9"/>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9"/>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9"/>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9"/>
            <p:cNvSpPr/>
            <p:nvPr/>
          </p:nvSpPr>
          <p:spPr>
            <a:xfrm>
              <a:off x="238230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9"/>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9"/>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9"/>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9"/>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9"/>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9"/>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9"/>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9"/>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9"/>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9"/>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9"/>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9"/>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9"/>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9"/>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9"/>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9"/>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9"/>
            <p:cNvSpPr/>
            <p:nvPr/>
          </p:nvSpPr>
          <p:spPr>
            <a:xfrm>
              <a:off x="2394420" y="18142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9"/>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9"/>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9"/>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9"/>
            <p:cNvSpPr/>
            <p:nvPr/>
          </p:nvSpPr>
          <p:spPr>
            <a:xfrm>
              <a:off x="2394380" y="181430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9"/>
            <p:cNvSpPr/>
            <p:nvPr/>
          </p:nvSpPr>
          <p:spPr>
            <a:xfrm>
              <a:off x="2394325" y="181440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9"/>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9"/>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9"/>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9"/>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9"/>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9"/>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9"/>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9"/>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9"/>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9"/>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9"/>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9"/>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9"/>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9"/>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9"/>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9"/>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9"/>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9"/>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9"/>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9"/>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9"/>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9"/>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9"/>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9"/>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9"/>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9"/>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9"/>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9"/>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9"/>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9"/>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9"/>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9"/>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9"/>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9"/>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9"/>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9"/>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9"/>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9"/>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9"/>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9"/>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9"/>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9"/>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9"/>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9"/>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9"/>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9"/>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9"/>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9"/>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9"/>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9"/>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9"/>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9"/>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9"/>
            <p:cNvSpPr/>
            <p:nvPr/>
          </p:nvSpPr>
          <p:spPr>
            <a:xfrm>
              <a:off x="1391722" y="19399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9"/>
            <p:cNvSpPr/>
            <p:nvPr/>
          </p:nvSpPr>
          <p:spPr>
            <a:xfrm>
              <a:off x="1391722" y="193941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9"/>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9"/>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9"/>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9"/>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9"/>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9"/>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9"/>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9"/>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9"/>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9"/>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9"/>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9"/>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9"/>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9"/>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9"/>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9"/>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9"/>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9"/>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9"/>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9"/>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9"/>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9"/>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9"/>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9"/>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9"/>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9"/>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9"/>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9"/>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9"/>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9"/>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9"/>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9"/>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9"/>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9"/>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9"/>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9"/>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9"/>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9"/>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9"/>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9"/>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9"/>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9"/>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9"/>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9"/>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9"/>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9"/>
            <p:cNvSpPr/>
            <p:nvPr/>
          </p:nvSpPr>
          <p:spPr>
            <a:xfrm>
              <a:off x="1381593" y="19099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9"/>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9"/>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9"/>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9"/>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9"/>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9"/>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9"/>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9"/>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9"/>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9"/>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9"/>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9"/>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9"/>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9"/>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9"/>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9"/>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9"/>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9"/>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9"/>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9"/>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9"/>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9"/>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9"/>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9"/>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9"/>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9"/>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9"/>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9"/>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9"/>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9"/>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9"/>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9"/>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9"/>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9"/>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9"/>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1639946" y="22405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9"/>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9"/>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9"/>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9"/>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9"/>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9"/>
            <p:cNvSpPr/>
            <p:nvPr/>
          </p:nvSpPr>
          <p:spPr>
            <a:xfrm>
              <a:off x="1644358" y="224490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9"/>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9"/>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9"/>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9"/>
            <p:cNvSpPr/>
            <p:nvPr/>
          </p:nvSpPr>
          <p:spPr>
            <a:xfrm>
              <a:off x="1611379" y="230973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1611379" y="23095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9"/>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9"/>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9"/>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9"/>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9"/>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9"/>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9"/>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9"/>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9"/>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9"/>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9"/>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9"/>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9"/>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9"/>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9"/>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9"/>
            <p:cNvSpPr/>
            <p:nvPr/>
          </p:nvSpPr>
          <p:spPr>
            <a:xfrm>
              <a:off x="1532996" y="250510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9"/>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9"/>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9"/>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9"/>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9"/>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9"/>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9"/>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9"/>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9"/>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9"/>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9"/>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9"/>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9"/>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9"/>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9"/>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9"/>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9"/>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9"/>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9"/>
            <p:cNvSpPr/>
            <p:nvPr/>
          </p:nvSpPr>
          <p:spPr>
            <a:xfrm>
              <a:off x="153246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153265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9"/>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9"/>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9"/>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9"/>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9"/>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9"/>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9"/>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9"/>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9"/>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9"/>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9"/>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9"/>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9"/>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9"/>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9"/>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9"/>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9"/>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9"/>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9"/>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9"/>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9"/>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9"/>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9"/>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9"/>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9"/>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9"/>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9"/>
            <p:cNvSpPr/>
            <p:nvPr/>
          </p:nvSpPr>
          <p:spPr>
            <a:xfrm>
              <a:off x="1621263" y="22542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9"/>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9"/>
            <p:cNvSpPr/>
            <p:nvPr/>
          </p:nvSpPr>
          <p:spPr>
            <a:xfrm>
              <a:off x="1621779" y="225431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9"/>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9"/>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9"/>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9"/>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9"/>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9"/>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9"/>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9"/>
            <p:cNvSpPr/>
            <p:nvPr/>
          </p:nvSpPr>
          <p:spPr>
            <a:xfrm>
              <a:off x="1638140" y="223916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9"/>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9"/>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140755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9"/>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9"/>
            <p:cNvSpPr/>
            <p:nvPr/>
          </p:nvSpPr>
          <p:spPr>
            <a:xfrm>
              <a:off x="140812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9"/>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9"/>
            <p:cNvSpPr/>
            <p:nvPr/>
          </p:nvSpPr>
          <p:spPr>
            <a:xfrm>
              <a:off x="1419773" y="196404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9"/>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9"/>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9"/>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9"/>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9"/>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9"/>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9"/>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9"/>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9"/>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9"/>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9"/>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9"/>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9"/>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9"/>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9"/>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9"/>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9"/>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9"/>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9"/>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9"/>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9"/>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9"/>
            <p:cNvSpPr/>
            <p:nvPr/>
          </p:nvSpPr>
          <p:spPr>
            <a:xfrm>
              <a:off x="1523532" y="207460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9"/>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9"/>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9"/>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9"/>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9"/>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9"/>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9"/>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9"/>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9"/>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9"/>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9"/>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9"/>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9"/>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9"/>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9"/>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9"/>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9"/>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9"/>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9"/>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9"/>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9"/>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9"/>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9"/>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9"/>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9"/>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9"/>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9"/>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9"/>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9"/>
            <p:cNvSpPr/>
            <p:nvPr/>
          </p:nvSpPr>
          <p:spPr>
            <a:xfrm>
              <a:off x="1575290" y="214080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9"/>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9"/>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9"/>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9"/>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9"/>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9"/>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9"/>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9"/>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9"/>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9"/>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9"/>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9"/>
            <p:cNvSpPr/>
            <p:nvPr/>
          </p:nvSpPr>
          <p:spPr>
            <a:xfrm>
              <a:off x="1530090" y="21798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9"/>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9"/>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9"/>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9"/>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9"/>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9"/>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9"/>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9"/>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9"/>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9"/>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9"/>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9"/>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9"/>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9"/>
            <p:cNvSpPr/>
            <p:nvPr/>
          </p:nvSpPr>
          <p:spPr>
            <a:xfrm>
              <a:off x="1519065" y="207422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9"/>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9"/>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9"/>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9"/>
            <p:cNvSpPr/>
            <p:nvPr/>
          </p:nvSpPr>
          <p:spPr>
            <a:xfrm>
              <a:off x="1485176" y="204622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9"/>
            <p:cNvSpPr/>
            <p:nvPr/>
          </p:nvSpPr>
          <p:spPr>
            <a:xfrm>
              <a:off x="1485692"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9"/>
            <p:cNvSpPr/>
            <p:nvPr/>
          </p:nvSpPr>
          <p:spPr>
            <a:xfrm>
              <a:off x="1486411" y="204626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9"/>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9"/>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9"/>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1485407"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9"/>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9"/>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9"/>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9"/>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1529425" y="21325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9"/>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9"/>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1636321"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1636796"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1626871" y="202963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1637475" y="20241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1637230" y="20241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1621019" y="202849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9"/>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9"/>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9"/>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9"/>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9"/>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9"/>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9"/>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9"/>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9"/>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9"/>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9"/>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9"/>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9"/>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9"/>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9"/>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9"/>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9"/>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9"/>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9"/>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9"/>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9"/>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9"/>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9"/>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9"/>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9"/>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9"/>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9"/>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9"/>
            <p:cNvSpPr/>
            <p:nvPr/>
          </p:nvSpPr>
          <p:spPr>
            <a:xfrm>
              <a:off x="1643652" y="200520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9"/>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9"/>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1642267" y="20252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9"/>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1643598" y="200525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9"/>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9"/>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9"/>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9"/>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9"/>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9"/>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9"/>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9"/>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9"/>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9"/>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9"/>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9"/>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9"/>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9"/>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9"/>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9"/>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9"/>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9"/>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9"/>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9"/>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9"/>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9"/>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9"/>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9"/>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9"/>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9"/>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9"/>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9"/>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9"/>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9"/>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9"/>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9"/>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9"/>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9"/>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9"/>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9"/>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9"/>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9"/>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9"/>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9"/>
            <p:cNvSpPr/>
            <p:nvPr/>
          </p:nvSpPr>
          <p:spPr>
            <a:xfrm>
              <a:off x="1122833" y="16518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9"/>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9"/>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9"/>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9"/>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9"/>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9"/>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9"/>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9"/>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9"/>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9"/>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9"/>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9"/>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9"/>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9"/>
            <p:cNvSpPr/>
            <p:nvPr/>
          </p:nvSpPr>
          <p:spPr>
            <a:xfrm>
              <a:off x="1074443" y="158035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9"/>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9"/>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9"/>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9"/>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9"/>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9"/>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9"/>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9"/>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9"/>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9"/>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9"/>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9"/>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9"/>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9"/>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9"/>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9"/>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1486167" y="1683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9"/>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9"/>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9"/>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9"/>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9"/>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9"/>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9"/>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9"/>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2067257" y="170646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2068357" y="170650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2071819" y="17064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9"/>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9"/>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9"/>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9"/>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2150962" y="167685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9"/>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9"/>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9"/>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9"/>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9"/>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9"/>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9"/>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9"/>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2222882" y="17138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2223588"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2224824"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2223873"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9"/>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9"/>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9"/>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9"/>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9"/>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9"/>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9"/>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9"/>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9"/>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9"/>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9"/>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9"/>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9"/>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9"/>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9"/>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9"/>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2114357" y="15844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2115022" y="15844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9"/>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9"/>
            <p:cNvSpPr/>
            <p:nvPr/>
          </p:nvSpPr>
          <p:spPr>
            <a:xfrm>
              <a:off x="2120263"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2120874"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2120399"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9"/>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9"/>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9"/>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2113936" y="1584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9"/>
            <p:cNvSpPr/>
            <p:nvPr/>
          </p:nvSpPr>
          <p:spPr>
            <a:xfrm>
              <a:off x="2120644"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9"/>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9"/>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9"/>
            <p:cNvSpPr/>
            <p:nvPr/>
          </p:nvSpPr>
          <p:spPr>
            <a:xfrm>
              <a:off x="2223833" y="14593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9"/>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9"/>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9"/>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9"/>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9"/>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9"/>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9"/>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9"/>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9"/>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9"/>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9"/>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9"/>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9"/>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9"/>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9"/>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9"/>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9"/>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9"/>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9"/>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9"/>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9"/>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9"/>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9"/>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9"/>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9"/>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9"/>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9"/>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9"/>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9"/>
            <p:cNvSpPr/>
            <p:nvPr/>
          </p:nvSpPr>
          <p:spPr>
            <a:xfrm>
              <a:off x="2242420" y="155450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9"/>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9"/>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9"/>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9"/>
            <p:cNvSpPr/>
            <p:nvPr/>
          </p:nvSpPr>
          <p:spPr>
            <a:xfrm>
              <a:off x="2242841"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9"/>
            <p:cNvSpPr/>
            <p:nvPr/>
          </p:nvSpPr>
          <p:spPr>
            <a:xfrm>
              <a:off x="2242610" y="155444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9"/>
            <p:cNvSpPr/>
            <p:nvPr/>
          </p:nvSpPr>
          <p:spPr>
            <a:xfrm>
              <a:off x="223244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9"/>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9"/>
            <p:cNvSpPr/>
            <p:nvPr/>
          </p:nvSpPr>
          <p:spPr>
            <a:xfrm>
              <a:off x="2243126"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9"/>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9"/>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9"/>
            <p:cNvSpPr/>
            <p:nvPr/>
          </p:nvSpPr>
          <p:spPr>
            <a:xfrm>
              <a:off x="223301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9"/>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9"/>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9"/>
            <p:cNvSpPr/>
            <p:nvPr/>
          </p:nvSpPr>
          <p:spPr>
            <a:xfrm>
              <a:off x="2242040" y="1554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9"/>
            <p:cNvSpPr/>
            <p:nvPr/>
          </p:nvSpPr>
          <p:spPr>
            <a:xfrm>
              <a:off x="2233486"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9"/>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9"/>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9"/>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9"/>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9"/>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9"/>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9"/>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9"/>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9"/>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9"/>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9"/>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9"/>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9"/>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9"/>
            <p:cNvSpPr/>
            <p:nvPr/>
          </p:nvSpPr>
          <p:spPr>
            <a:xfrm>
              <a:off x="2335765" y="20182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9"/>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9"/>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9"/>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9"/>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9"/>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9"/>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9"/>
            <p:cNvSpPr/>
            <p:nvPr/>
          </p:nvSpPr>
          <p:spPr>
            <a:xfrm>
              <a:off x="2337571" y="201718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9"/>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9"/>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9"/>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9"/>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9"/>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9"/>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9"/>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9"/>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9"/>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9"/>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9"/>
            <p:cNvSpPr/>
            <p:nvPr/>
          </p:nvSpPr>
          <p:spPr>
            <a:xfrm>
              <a:off x="2263710" y="205268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9"/>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9"/>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9"/>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9"/>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9"/>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9"/>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9"/>
            <p:cNvSpPr/>
            <p:nvPr/>
          </p:nvSpPr>
          <p:spPr>
            <a:xfrm>
              <a:off x="2263329" y="205273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9"/>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9"/>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9"/>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9"/>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9"/>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9"/>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9"/>
            <p:cNvSpPr/>
            <p:nvPr/>
          </p:nvSpPr>
          <p:spPr>
            <a:xfrm>
              <a:off x="2282338" y="201751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9"/>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9"/>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9"/>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9"/>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9"/>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9"/>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9"/>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9"/>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9"/>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9"/>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9"/>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9"/>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9"/>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9"/>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9"/>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9"/>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9"/>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9"/>
            <p:cNvSpPr/>
            <p:nvPr/>
          </p:nvSpPr>
          <p:spPr>
            <a:xfrm>
              <a:off x="2294707" y="204028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9"/>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9"/>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9"/>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9"/>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9"/>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9"/>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9"/>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9"/>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9"/>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9"/>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9"/>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9"/>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9"/>
            <p:cNvSpPr/>
            <p:nvPr/>
          </p:nvSpPr>
          <p:spPr>
            <a:xfrm>
              <a:off x="2576291" y="172524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9"/>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9"/>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9"/>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9"/>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9"/>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9"/>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9"/>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9"/>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9"/>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9"/>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9"/>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9"/>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9"/>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9"/>
            <p:cNvSpPr/>
            <p:nvPr/>
          </p:nvSpPr>
          <p:spPr>
            <a:xfrm>
              <a:off x="2206480" y="14160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9"/>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9"/>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9"/>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9"/>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9"/>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9"/>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9"/>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9"/>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9"/>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9"/>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9"/>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9"/>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9"/>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9"/>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9"/>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9"/>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9"/>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9"/>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9"/>
            <p:cNvSpPr/>
            <p:nvPr/>
          </p:nvSpPr>
          <p:spPr>
            <a:xfrm>
              <a:off x="2199828" y="141883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9"/>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9"/>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9"/>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9"/>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9"/>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9"/>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9"/>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9"/>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9"/>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9"/>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9"/>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9"/>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9"/>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9"/>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9"/>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9"/>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9"/>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9"/>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9"/>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9"/>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9"/>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9"/>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9"/>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9"/>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9"/>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9"/>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9"/>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9"/>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9"/>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9"/>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9"/>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9"/>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9"/>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9"/>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9"/>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9"/>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9"/>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9"/>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9"/>
            <p:cNvSpPr/>
            <p:nvPr/>
          </p:nvSpPr>
          <p:spPr>
            <a:xfrm>
              <a:off x="2754577" y="17042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9"/>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9"/>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9"/>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9"/>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9"/>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9"/>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9"/>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9"/>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9"/>
            <p:cNvSpPr/>
            <p:nvPr/>
          </p:nvSpPr>
          <p:spPr>
            <a:xfrm>
              <a:off x="2820550" y="171477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9"/>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9"/>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9"/>
            <p:cNvSpPr/>
            <p:nvPr/>
          </p:nvSpPr>
          <p:spPr>
            <a:xfrm>
              <a:off x="2817943" y="171558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9"/>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9"/>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9"/>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9"/>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9"/>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9"/>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9"/>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9"/>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9"/>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9"/>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9"/>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9"/>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9"/>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9"/>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9"/>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9"/>
            <p:cNvSpPr/>
            <p:nvPr/>
          </p:nvSpPr>
          <p:spPr>
            <a:xfrm>
              <a:off x="2629094" y="17652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9"/>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9"/>
            <p:cNvSpPr/>
            <p:nvPr/>
          </p:nvSpPr>
          <p:spPr>
            <a:xfrm>
              <a:off x="2634701" y="1762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9"/>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9"/>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9"/>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9"/>
            <p:cNvSpPr/>
            <p:nvPr/>
          </p:nvSpPr>
          <p:spPr>
            <a:xfrm>
              <a:off x="2635272" y="17627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9"/>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9"/>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9"/>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9"/>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9"/>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9"/>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9"/>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9"/>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9"/>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9"/>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9"/>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9"/>
            <p:cNvSpPr/>
            <p:nvPr/>
          </p:nvSpPr>
          <p:spPr>
            <a:xfrm>
              <a:off x="3011966" y="17031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9"/>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9"/>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9"/>
            <p:cNvSpPr/>
            <p:nvPr/>
          </p:nvSpPr>
          <p:spPr>
            <a:xfrm>
              <a:off x="2650343" y="181141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9"/>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9"/>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9"/>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9"/>
            <p:cNvSpPr/>
            <p:nvPr/>
          </p:nvSpPr>
          <p:spPr>
            <a:xfrm>
              <a:off x="2651198" y="181113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9"/>
            <p:cNvSpPr/>
            <p:nvPr/>
          </p:nvSpPr>
          <p:spPr>
            <a:xfrm>
              <a:off x="2649012" y="18116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9"/>
            <p:cNvSpPr/>
            <p:nvPr/>
          </p:nvSpPr>
          <p:spPr>
            <a:xfrm>
              <a:off x="2649487" y="181155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9"/>
            <p:cNvSpPr/>
            <p:nvPr/>
          </p:nvSpPr>
          <p:spPr>
            <a:xfrm>
              <a:off x="2649962" y="181145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9"/>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9"/>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9"/>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9"/>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9"/>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9"/>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9"/>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9"/>
            <p:cNvSpPr/>
            <p:nvPr/>
          </p:nvSpPr>
          <p:spPr>
            <a:xfrm>
              <a:off x="2761705" y="182576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9"/>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9"/>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9"/>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9"/>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9"/>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9"/>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9"/>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9"/>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9"/>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9"/>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9"/>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9"/>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9"/>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9"/>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9"/>
            <p:cNvSpPr/>
            <p:nvPr/>
          </p:nvSpPr>
          <p:spPr>
            <a:xfrm>
              <a:off x="2721217" y="182881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9"/>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9"/>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9"/>
            <p:cNvSpPr/>
            <p:nvPr/>
          </p:nvSpPr>
          <p:spPr>
            <a:xfrm>
              <a:off x="2721543" y="18288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9"/>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9"/>
            <p:cNvSpPr/>
            <p:nvPr/>
          </p:nvSpPr>
          <p:spPr>
            <a:xfrm>
              <a:off x="2704530" y="183388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9"/>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9"/>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9"/>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9"/>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9"/>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9"/>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9"/>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9"/>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9"/>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9"/>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9"/>
            <p:cNvSpPr/>
            <p:nvPr/>
          </p:nvSpPr>
          <p:spPr>
            <a:xfrm>
              <a:off x="2796178" y="187368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9"/>
            <p:cNvSpPr/>
            <p:nvPr/>
          </p:nvSpPr>
          <p:spPr>
            <a:xfrm>
              <a:off x="2795798" y="187377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9"/>
            <p:cNvSpPr/>
            <p:nvPr/>
          </p:nvSpPr>
          <p:spPr>
            <a:xfrm>
              <a:off x="2795459" y="18737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9"/>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9"/>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9"/>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9"/>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9"/>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9"/>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9"/>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9"/>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9"/>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9"/>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9"/>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9"/>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9"/>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9"/>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9"/>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9"/>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9"/>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9"/>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9"/>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9"/>
            <p:cNvSpPr/>
            <p:nvPr/>
          </p:nvSpPr>
          <p:spPr>
            <a:xfrm>
              <a:off x="2364713" y="19185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9"/>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9"/>
            <p:cNvSpPr/>
            <p:nvPr/>
          </p:nvSpPr>
          <p:spPr>
            <a:xfrm>
              <a:off x="2364672" y="1918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9"/>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9"/>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9"/>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9"/>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9"/>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9"/>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9"/>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9"/>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9"/>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9"/>
            <p:cNvSpPr/>
            <p:nvPr/>
          </p:nvSpPr>
          <p:spPr>
            <a:xfrm>
              <a:off x="2364618" y="191859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9"/>
            <p:cNvSpPr/>
            <p:nvPr/>
          </p:nvSpPr>
          <p:spPr>
            <a:xfrm>
              <a:off x="2364767" y="19184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9"/>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9"/>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9"/>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9"/>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9"/>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9"/>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9"/>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9"/>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9"/>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9"/>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9"/>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9"/>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9"/>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9"/>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9"/>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9"/>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9"/>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9"/>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9"/>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9"/>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9"/>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9"/>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9"/>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9"/>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9"/>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9"/>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9"/>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9"/>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9"/>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9"/>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9"/>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9"/>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9"/>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9"/>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9"/>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9"/>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9"/>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9"/>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9"/>
            <p:cNvSpPr/>
            <p:nvPr/>
          </p:nvSpPr>
          <p:spPr>
            <a:xfrm>
              <a:off x="2374135" y="17448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9"/>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9"/>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9"/>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9"/>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9"/>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9"/>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9"/>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9"/>
            <p:cNvSpPr/>
            <p:nvPr/>
          </p:nvSpPr>
          <p:spPr>
            <a:xfrm>
              <a:off x="2404508" y="180965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9"/>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9"/>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9"/>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9"/>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9"/>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9"/>
            <p:cNvSpPr/>
            <p:nvPr/>
          </p:nvSpPr>
          <p:spPr>
            <a:xfrm>
              <a:off x="2378032" y="17522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9"/>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9"/>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9"/>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9"/>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9"/>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9"/>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9"/>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9"/>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9"/>
            <p:cNvSpPr/>
            <p:nvPr/>
          </p:nvSpPr>
          <p:spPr>
            <a:xfrm>
              <a:off x="2446857" y="175133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9"/>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9"/>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9"/>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9"/>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9"/>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9"/>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9"/>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9"/>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9"/>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9"/>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9"/>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9"/>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9"/>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9"/>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9"/>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9"/>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9"/>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9"/>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9"/>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9"/>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9"/>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9"/>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9"/>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9"/>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9"/>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9"/>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9"/>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9"/>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9"/>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9"/>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9"/>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9"/>
            <p:cNvSpPr/>
            <p:nvPr/>
          </p:nvSpPr>
          <p:spPr>
            <a:xfrm>
              <a:off x="2641218" y="17061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9"/>
            <p:cNvSpPr/>
            <p:nvPr/>
          </p:nvSpPr>
          <p:spPr>
            <a:xfrm>
              <a:off x="2572584" y="17083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9"/>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9"/>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9"/>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9"/>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9"/>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9"/>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9"/>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9"/>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9"/>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9"/>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9"/>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9"/>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9"/>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9"/>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9"/>
            <p:cNvSpPr/>
            <p:nvPr/>
          </p:nvSpPr>
          <p:spPr>
            <a:xfrm>
              <a:off x="2515260" y="169452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9"/>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9"/>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9"/>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9"/>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9"/>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9"/>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9"/>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9"/>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9"/>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9"/>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9"/>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9"/>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9"/>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9"/>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9"/>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9"/>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9"/>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9"/>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9"/>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9"/>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9"/>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9"/>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9"/>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9"/>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9"/>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9"/>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9"/>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9"/>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9"/>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9"/>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9"/>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9"/>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9"/>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9"/>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9"/>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9"/>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9"/>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9"/>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9"/>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9"/>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9"/>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9"/>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9"/>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9"/>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9"/>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9"/>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9"/>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9"/>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9"/>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9"/>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9"/>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9"/>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9"/>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9"/>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9"/>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9"/>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9"/>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9"/>
            <p:cNvSpPr/>
            <p:nvPr/>
          </p:nvSpPr>
          <p:spPr>
            <a:xfrm>
              <a:off x="2902355" y="16351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9"/>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9"/>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9"/>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9"/>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9"/>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9"/>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9"/>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9"/>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9"/>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9"/>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9"/>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9"/>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9"/>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9"/>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9"/>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9"/>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9"/>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2210472"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2211138"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2209807" y="1589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9"/>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9"/>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9"/>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9"/>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2337476" y="16552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9"/>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9"/>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9"/>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2283438" y="159432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9"/>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9"/>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9"/>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9"/>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9"/>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9"/>
            <p:cNvSpPr/>
            <p:nvPr/>
          </p:nvSpPr>
          <p:spPr>
            <a:xfrm>
              <a:off x="2211382" y="158330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2204824" y="158111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9"/>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9"/>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9"/>
            <p:cNvSpPr/>
            <p:nvPr/>
          </p:nvSpPr>
          <p:spPr>
            <a:xfrm>
              <a:off x="2213894" y="158915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9"/>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9"/>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9"/>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9"/>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9"/>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9"/>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9"/>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9"/>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9"/>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9"/>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9"/>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9"/>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9"/>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9"/>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9"/>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9"/>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9"/>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9"/>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9"/>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9"/>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9"/>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9"/>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9"/>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9"/>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9"/>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9"/>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9"/>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9"/>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9"/>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2593969" y="159470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9"/>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9"/>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2590398" y="15932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9"/>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9"/>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9"/>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9"/>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9"/>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9"/>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9"/>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2139218" y="20815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9"/>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9"/>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2263194" y="20098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2261429" y="201034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9"/>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2271082" y="201998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2263044" y="206462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9"/>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9"/>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9"/>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2281917" y="22487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2275780" y="221468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9"/>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9"/>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9"/>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9"/>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9"/>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9"/>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9"/>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9"/>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9"/>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9"/>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9"/>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9"/>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9"/>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9"/>
            <p:cNvSpPr/>
            <p:nvPr/>
          </p:nvSpPr>
          <p:spPr>
            <a:xfrm>
              <a:off x="2270173" y="20631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2334109" y="212622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9"/>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2334150" y="21261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2334055" y="212632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2334109" y="212626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9"/>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9"/>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9"/>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9"/>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9"/>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9"/>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9"/>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2333294" y="212645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2305202" y="2129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9"/>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9"/>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9"/>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9"/>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9"/>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9"/>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9"/>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2291951" y="2116436"/>
              <a:ext cx="14" cy="0"/>
            </a:xfrm>
            <a:custGeom>
              <a:avLst/>
              <a:gdLst/>
              <a:ahLst/>
              <a:cxnLst/>
              <a:rect l="l" t="t" r="r" b="b"/>
              <a:pathLst>
                <a:path w="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229256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2291095" y="211647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229313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258574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2588646" y="173436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258612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9"/>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9"/>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9"/>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9"/>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9"/>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9"/>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9"/>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9"/>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9"/>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9"/>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9"/>
            <p:cNvSpPr/>
            <p:nvPr/>
          </p:nvSpPr>
          <p:spPr>
            <a:xfrm>
              <a:off x="2374896" y="171663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9"/>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9"/>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9"/>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9"/>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9"/>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9"/>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9"/>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9"/>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9"/>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9"/>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9"/>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9"/>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9"/>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9"/>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9"/>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9"/>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9"/>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9"/>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9"/>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9"/>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9"/>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9"/>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9"/>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9"/>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9"/>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9"/>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9"/>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9"/>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9"/>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9"/>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9"/>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9"/>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9"/>
            <p:cNvSpPr/>
            <p:nvPr/>
          </p:nvSpPr>
          <p:spPr>
            <a:xfrm>
              <a:off x="2400612" y="171729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9"/>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9"/>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9"/>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9"/>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9"/>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9"/>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9"/>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9"/>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9"/>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9"/>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9"/>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9"/>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9"/>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9"/>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9"/>
            <p:cNvSpPr/>
            <p:nvPr/>
          </p:nvSpPr>
          <p:spPr>
            <a:xfrm>
              <a:off x="2385826" y="173579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9"/>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9"/>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9"/>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9"/>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9"/>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9"/>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9"/>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9"/>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9"/>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9"/>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9"/>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9"/>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9"/>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9"/>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9"/>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9"/>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9"/>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9"/>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9"/>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9"/>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9"/>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9"/>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9"/>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9"/>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9"/>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9"/>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9"/>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9"/>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9"/>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9"/>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9"/>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9"/>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9"/>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9"/>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9"/>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9"/>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9"/>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9"/>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9"/>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9"/>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9"/>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9"/>
            <p:cNvSpPr/>
            <p:nvPr/>
          </p:nvSpPr>
          <p:spPr>
            <a:xfrm>
              <a:off x="2581803" y="175850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9"/>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9"/>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9"/>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9"/>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9"/>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9"/>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9"/>
            <p:cNvSpPr/>
            <p:nvPr/>
          </p:nvSpPr>
          <p:spPr>
            <a:xfrm>
              <a:off x="2600812" y="17537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9"/>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9"/>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9"/>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9"/>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9"/>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9"/>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9"/>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9"/>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9"/>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9"/>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9"/>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9"/>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9"/>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9"/>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9"/>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9"/>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9"/>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9"/>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9"/>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9"/>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9"/>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9"/>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9"/>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9"/>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9"/>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9"/>
            <p:cNvSpPr/>
            <p:nvPr/>
          </p:nvSpPr>
          <p:spPr>
            <a:xfrm>
              <a:off x="2514350" y="18328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9"/>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9"/>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9"/>
            <p:cNvSpPr/>
            <p:nvPr/>
          </p:nvSpPr>
          <p:spPr>
            <a:xfrm>
              <a:off x="2517772" y="18378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9"/>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9"/>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9"/>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9"/>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9"/>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9"/>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9"/>
            <p:cNvSpPr/>
            <p:nvPr/>
          </p:nvSpPr>
          <p:spPr>
            <a:xfrm>
              <a:off x="2514310" y="18324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9"/>
            <p:cNvSpPr/>
            <p:nvPr/>
          </p:nvSpPr>
          <p:spPr>
            <a:xfrm>
              <a:off x="2505606" y="18504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9"/>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9"/>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9"/>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9"/>
            <p:cNvSpPr/>
            <p:nvPr/>
          </p:nvSpPr>
          <p:spPr>
            <a:xfrm>
              <a:off x="2514255" y="18321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9"/>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9"/>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9"/>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9"/>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9"/>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9"/>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9"/>
            <p:cNvSpPr/>
            <p:nvPr/>
          </p:nvSpPr>
          <p:spPr>
            <a:xfrm>
              <a:off x="2513264"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9"/>
            <p:cNvSpPr/>
            <p:nvPr/>
          </p:nvSpPr>
          <p:spPr>
            <a:xfrm>
              <a:off x="2516020" y="181830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9"/>
            <p:cNvSpPr/>
            <p:nvPr/>
          </p:nvSpPr>
          <p:spPr>
            <a:xfrm>
              <a:off x="2514119"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9"/>
            <p:cNvSpPr/>
            <p:nvPr/>
          </p:nvSpPr>
          <p:spPr>
            <a:xfrm>
              <a:off x="2596725" y="17568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9"/>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9"/>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9"/>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9"/>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9"/>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9"/>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9"/>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9"/>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9"/>
            <p:cNvSpPr/>
            <p:nvPr/>
          </p:nvSpPr>
          <p:spPr>
            <a:xfrm>
              <a:off x="2526665" y="18172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9"/>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9"/>
            <p:cNvSpPr/>
            <p:nvPr/>
          </p:nvSpPr>
          <p:spPr>
            <a:xfrm>
              <a:off x="2527330" y="18171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9"/>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9"/>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9"/>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9"/>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9"/>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9"/>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9"/>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9"/>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9"/>
            <p:cNvSpPr/>
            <p:nvPr/>
          </p:nvSpPr>
          <p:spPr>
            <a:xfrm>
              <a:off x="2512640" y="181839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9"/>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9"/>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9"/>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9"/>
            <p:cNvSpPr/>
            <p:nvPr/>
          </p:nvSpPr>
          <p:spPr>
            <a:xfrm>
              <a:off x="251202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9"/>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9"/>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9"/>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9"/>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9"/>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9"/>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9"/>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9"/>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9"/>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9"/>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9"/>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9"/>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9"/>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9"/>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9"/>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9"/>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9"/>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9"/>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9"/>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9"/>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9"/>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9"/>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9"/>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9"/>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9"/>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9"/>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9"/>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9"/>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9"/>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9"/>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9"/>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9"/>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9"/>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9"/>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9"/>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9"/>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9"/>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9"/>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9"/>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9"/>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9"/>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9"/>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9"/>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9"/>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9"/>
            <p:cNvSpPr/>
            <p:nvPr/>
          </p:nvSpPr>
          <p:spPr>
            <a:xfrm>
              <a:off x="2860006" y="203919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9"/>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9"/>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9"/>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9"/>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9"/>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9"/>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9"/>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9"/>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9"/>
            <p:cNvSpPr/>
            <p:nvPr/>
          </p:nvSpPr>
          <p:spPr>
            <a:xfrm>
              <a:off x="2962544" y="2114806"/>
              <a:ext cx="0" cy="14"/>
            </a:xfrm>
            <a:custGeom>
              <a:avLst/>
              <a:gdLst/>
              <a:ahLst/>
              <a:cxnLst/>
              <a:rect l="l" t="t" r="r" b="b"/>
              <a:pathLst>
                <a:path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9"/>
            <p:cNvSpPr/>
            <p:nvPr/>
          </p:nvSpPr>
          <p:spPr>
            <a:xfrm>
              <a:off x="2962924" y="211471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9"/>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9"/>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9"/>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9"/>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9"/>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9"/>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9"/>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9"/>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9"/>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9"/>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9"/>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9"/>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9"/>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9"/>
            <p:cNvSpPr/>
            <p:nvPr/>
          </p:nvSpPr>
          <p:spPr>
            <a:xfrm>
              <a:off x="2106903" y="16744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9"/>
            <p:cNvSpPr/>
            <p:nvPr/>
          </p:nvSpPr>
          <p:spPr>
            <a:xfrm>
              <a:off x="2106659"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9"/>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9"/>
            <p:cNvSpPr/>
            <p:nvPr/>
          </p:nvSpPr>
          <p:spPr>
            <a:xfrm>
              <a:off x="2107134"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9"/>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9"/>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9"/>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9"/>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9"/>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9"/>
            <p:cNvSpPr/>
            <p:nvPr/>
          </p:nvSpPr>
          <p:spPr>
            <a:xfrm>
              <a:off x="2101676" y="167628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9"/>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9"/>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9"/>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9"/>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9"/>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9"/>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9"/>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9"/>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9"/>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9"/>
            <p:cNvSpPr/>
            <p:nvPr/>
          </p:nvSpPr>
          <p:spPr>
            <a:xfrm>
              <a:off x="2184336" y="17022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9"/>
            <p:cNvSpPr/>
            <p:nvPr/>
          </p:nvSpPr>
          <p:spPr>
            <a:xfrm>
              <a:off x="2184376" y="170266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9"/>
            <p:cNvSpPr/>
            <p:nvPr/>
          </p:nvSpPr>
          <p:spPr>
            <a:xfrm>
              <a:off x="2184376" y="17024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9"/>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9"/>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9"/>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9"/>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9"/>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9"/>
            <p:cNvSpPr/>
            <p:nvPr/>
          </p:nvSpPr>
          <p:spPr>
            <a:xfrm>
              <a:off x="2184336" y="17029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9"/>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9"/>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9"/>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9"/>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9"/>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9"/>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9"/>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9"/>
            <p:cNvSpPr/>
            <p:nvPr/>
          </p:nvSpPr>
          <p:spPr>
            <a:xfrm>
              <a:off x="2190649" y="16926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9"/>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9"/>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9"/>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9"/>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9"/>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9"/>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9"/>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9"/>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9"/>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9"/>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9"/>
            <p:cNvSpPr/>
            <p:nvPr/>
          </p:nvSpPr>
          <p:spPr>
            <a:xfrm>
              <a:off x="2190989" y="168511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9"/>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9"/>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9"/>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9"/>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9"/>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9"/>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9"/>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9"/>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9"/>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9"/>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9"/>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9"/>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9"/>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9"/>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9"/>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9"/>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9"/>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9"/>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9"/>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9"/>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9"/>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9"/>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9"/>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9"/>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9"/>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9"/>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9"/>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9"/>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9"/>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9"/>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9"/>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9"/>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9"/>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9"/>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9"/>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9"/>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9"/>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9"/>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9"/>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9"/>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9"/>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9"/>
          <p:cNvGrpSpPr/>
          <p:nvPr/>
        </p:nvGrpSpPr>
        <p:grpSpPr>
          <a:xfrm>
            <a:off x="3450485" y="919691"/>
            <a:ext cx="2310381" cy="1488888"/>
            <a:chOff x="229225" y="549050"/>
            <a:chExt cx="7161750" cy="4615275"/>
          </a:xfrm>
        </p:grpSpPr>
        <p:sp>
          <p:nvSpPr>
            <p:cNvPr id="7121" name="Google Shape;7121;p6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9"/>
          <p:cNvGrpSpPr/>
          <p:nvPr/>
        </p:nvGrpSpPr>
        <p:grpSpPr>
          <a:xfrm>
            <a:off x="3548403" y="2849588"/>
            <a:ext cx="2310282" cy="1374222"/>
            <a:chOff x="238125" y="732525"/>
            <a:chExt cx="7130500" cy="4241425"/>
          </a:xfrm>
        </p:grpSpPr>
        <p:sp>
          <p:nvSpPr>
            <p:cNvPr id="7239" name="Google Shape;7239;p6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356"/>
        <p:cNvGrpSpPr/>
        <p:nvPr/>
      </p:nvGrpSpPr>
      <p:grpSpPr>
        <a:xfrm>
          <a:off x="0" y="0"/>
          <a:ext cx="0" cy="0"/>
          <a:chOff x="0" y="0"/>
          <a:chExt cx="0" cy="0"/>
        </a:xfrm>
      </p:grpSpPr>
      <p:grpSp>
        <p:nvGrpSpPr>
          <p:cNvPr id="7357" name="Google Shape;7357;p70"/>
          <p:cNvGrpSpPr/>
          <p:nvPr/>
        </p:nvGrpSpPr>
        <p:grpSpPr>
          <a:xfrm>
            <a:off x="2100560" y="3398663"/>
            <a:ext cx="1102891" cy="760337"/>
            <a:chOff x="4967783" y="2151471"/>
            <a:chExt cx="3920692" cy="2702940"/>
          </a:xfrm>
        </p:grpSpPr>
        <p:grpSp>
          <p:nvGrpSpPr>
            <p:cNvPr id="7358" name="Google Shape;7358;p70"/>
            <p:cNvGrpSpPr/>
            <p:nvPr/>
          </p:nvGrpSpPr>
          <p:grpSpPr>
            <a:xfrm>
              <a:off x="5045709" y="2252109"/>
              <a:ext cx="3761071" cy="2501708"/>
              <a:chOff x="2691784" y="1805334"/>
              <a:chExt cx="3761071" cy="2501708"/>
            </a:xfrm>
          </p:grpSpPr>
          <p:sp>
            <p:nvSpPr>
              <p:cNvPr id="7359" name="Google Shape;7359;p70"/>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0"/>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0"/>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0"/>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0"/>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0"/>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0"/>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70"/>
            <p:cNvGrpSpPr/>
            <p:nvPr/>
          </p:nvGrpSpPr>
          <p:grpSpPr>
            <a:xfrm>
              <a:off x="4967783" y="2151471"/>
              <a:ext cx="3920692" cy="2702940"/>
              <a:chOff x="2613858" y="1704696"/>
              <a:chExt cx="3920692" cy="2702940"/>
            </a:xfrm>
          </p:grpSpPr>
          <p:sp>
            <p:nvSpPr>
              <p:cNvPr id="7367" name="Google Shape;7367;p70"/>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0"/>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0"/>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0"/>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0"/>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2" name="Google Shape;7372;p70"/>
          <p:cNvGrpSpPr/>
          <p:nvPr/>
        </p:nvGrpSpPr>
        <p:grpSpPr>
          <a:xfrm>
            <a:off x="3504468" y="1286940"/>
            <a:ext cx="1561911" cy="708580"/>
            <a:chOff x="3530532" y="1496185"/>
            <a:chExt cx="1561911" cy="708580"/>
          </a:xfrm>
        </p:grpSpPr>
        <p:grpSp>
          <p:nvGrpSpPr>
            <p:cNvPr id="7373" name="Google Shape;7373;p70"/>
            <p:cNvGrpSpPr/>
            <p:nvPr/>
          </p:nvGrpSpPr>
          <p:grpSpPr>
            <a:xfrm>
              <a:off x="3720318" y="1857562"/>
              <a:ext cx="1372125" cy="54"/>
              <a:chOff x="3720318" y="1857562"/>
              <a:chExt cx="1372125" cy="54"/>
            </a:xfrm>
          </p:grpSpPr>
          <p:cxnSp>
            <p:nvCxnSpPr>
              <p:cNvPr id="7374" name="Google Shape;7374;p70"/>
              <p:cNvCxnSpPr>
                <a:endCxn id="737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376" name="Google Shape;7376;p70"/>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377" name="Google Shape;7377;p70"/>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378" name="Google Shape;7378;p70"/>
              <p:cNvCxnSpPr>
                <a:stCxn id="737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379" name="Google Shape;7379;p70"/>
            <p:cNvGrpSpPr/>
            <p:nvPr/>
          </p:nvGrpSpPr>
          <p:grpSpPr>
            <a:xfrm>
              <a:off x="3567462" y="1496185"/>
              <a:ext cx="286500" cy="272914"/>
              <a:chOff x="3567462" y="1496185"/>
              <a:chExt cx="286500" cy="272914"/>
            </a:xfrm>
          </p:grpSpPr>
          <p:cxnSp>
            <p:nvCxnSpPr>
              <p:cNvPr id="7380" name="Google Shape;7380;p70"/>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381" name="Google Shape;7381;p70"/>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2" name="Google Shape;7382;p70"/>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0"/>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4" name="Google Shape;7384;p70"/>
            <p:cNvGrpSpPr/>
            <p:nvPr/>
          </p:nvGrpSpPr>
          <p:grpSpPr>
            <a:xfrm>
              <a:off x="3929014" y="1960574"/>
              <a:ext cx="286500" cy="242342"/>
              <a:chOff x="3929014" y="1960574"/>
              <a:chExt cx="286500" cy="242342"/>
            </a:xfrm>
          </p:grpSpPr>
          <p:cxnSp>
            <p:nvCxnSpPr>
              <p:cNvPr id="7385" name="Google Shape;7385;p70"/>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386" name="Google Shape;7386;p70"/>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70"/>
            <p:cNvGrpSpPr/>
            <p:nvPr/>
          </p:nvGrpSpPr>
          <p:grpSpPr>
            <a:xfrm>
              <a:off x="4290828" y="1496185"/>
              <a:ext cx="286500" cy="272914"/>
              <a:chOff x="4290828" y="1496185"/>
              <a:chExt cx="286500" cy="272914"/>
            </a:xfrm>
          </p:grpSpPr>
          <p:cxnSp>
            <p:nvCxnSpPr>
              <p:cNvPr id="7388" name="Google Shape;7388;p70"/>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389" name="Google Shape;7389;p70"/>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0" name="Google Shape;7390;p70"/>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0"/>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70"/>
            <p:cNvGrpSpPr/>
            <p:nvPr/>
          </p:nvGrpSpPr>
          <p:grpSpPr>
            <a:xfrm>
              <a:off x="4657726" y="1959674"/>
              <a:ext cx="286500" cy="245092"/>
              <a:chOff x="4657726" y="1959674"/>
              <a:chExt cx="286500" cy="245092"/>
            </a:xfrm>
          </p:grpSpPr>
          <p:cxnSp>
            <p:nvCxnSpPr>
              <p:cNvPr id="7392" name="Google Shape;7392;p70"/>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393" name="Google Shape;7393;p70"/>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4" name="Google Shape;7394;p70"/>
          <p:cNvGrpSpPr/>
          <p:nvPr/>
        </p:nvGrpSpPr>
        <p:grpSpPr>
          <a:xfrm>
            <a:off x="3486488" y="2149036"/>
            <a:ext cx="1597032" cy="378649"/>
            <a:chOff x="3512551" y="2358282"/>
            <a:chExt cx="1597032" cy="378649"/>
          </a:xfrm>
        </p:grpSpPr>
        <p:grpSp>
          <p:nvGrpSpPr>
            <p:cNvPr id="7395" name="Google Shape;7395;p70"/>
            <p:cNvGrpSpPr/>
            <p:nvPr/>
          </p:nvGrpSpPr>
          <p:grpSpPr>
            <a:xfrm>
              <a:off x="3738198" y="2553002"/>
              <a:ext cx="1145834" cy="117"/>
              <a:chOff x="3738198" y="2553002"/>
              <a:chExt cx="1145834" cy="117"/>
            </a:xfrm>
          </p:grpSpPr>
          <p:cxnSp>
            <p:nvCxnSpPr>
              <p:cNvPr id="7396" name="Google Shape;7396;p70"/>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397" name="Google Shape;7397;p70"/>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398" name="Google Shape;7398;p70"/>
              <p:cNvCxnSpPr>
                <a:stCxn id="7399" idx="6"/>
                <a:endCxn id="740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01" name="Google Shape;7401;p70"/>
            <p:cNvGrpSpPr/>
            <p:nvPr/>
          </p:nvGrpSpPr>
          <p:grpSpPr>
            <a:xfrm>
              <a:off x="3969644" y="2440153"/>
              <a:ext cx="225900" cy="296779"/>
              <a:chOff x="3969644" y="2440153"/>
              <a:chExt cx="225900" cy="296779"/>
            </a:xfrm>
          </p:grpSpPr>
          <p:cxnSp>
            <p:nvCxnSpPr>
              <p:cNvPr id="7402" name="Google Shape;7402;p70"/>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00" name="Google Shape;7400;p70"/>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0"/>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70"/>
            <p:cNvGrpSpPr/>
            <p:nvPr/>
          </p:nvGrpSpPr>
          <p:grpSpPr>
            <a:xfrm>
              <a:off x="4426818" y="2358282"/>
              <a:ext cx="225600" cy="307471"/>
              <a:chOff x="4426818" y="2358282"/>
              <a:chExt cx="225600" cy="307471"/>
            </a:xfrm>
          </p:grpSpPr>
          <p:cxnSp>
            <p:nvCxnSpPr>
              <p:cNvPr id="7405" name="Google Shape;7405;p70"/>
              <p:cNvCxnSpPr>
                <a:stCxn id="740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07" name="Google Shape;7407;p70"/>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0"/>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70"/>
            <p:cNvGrpSpPr/>
            <p:nvPr/>
          </p:nvGrpSpPr>
          <p:grpSpPr>
            <a:xfrm>
              <a:off x="4883984" y="2440153"/>
              <a:ext cx="225600" cy="296479"/>
              <a:chOff x="4883984" y="2440153"/>
              <a:chExt cx="225600" cy="296479"/>
            </a:xfrm>
          </p:grpSpPr>
          <p:cxnSp>
            <p:nvCxnSpPr>
              <p:cNvPr id="7409" name="Google Shape;7409;p70"/>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410" name="Google Shape;7410;p70"/>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0"/>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70"/>
            <p:cNvGrpSpPr/>
            <p:nvPr/>
          </p:nvGrpSpPr>
          <p:grpSpPr>
            <a:xfrm>
              <a:off x="3512551" y="2358356"/>
              <a:ext cx="225647" cy="307629"/>
              <a:chOff x="2182679" y="2005014"/>
              <a:chExt cx="792300" cy="1080158"/>
            </a:xfrm>
          </p:grpSpPr>
          <p:cxnSp>
            <p:nvCxnSpPr>
              <p:cNvPr id="7413" name="Google Shape;7413;p70"/>
              <p:cNvCxnSpPr>
                <a:stCxn id="741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399" name="Google Shape;7399;p70"/>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0"/>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5" name="Google Shape;7415;p70"/>
          <p:cNvGrpSpPr/>
          <p:nvPr/>
        </p:nvGrpSpPr>
        <p:grpSpPr>
          <a:xfrm>
            <a:off x="6846570" y="972834"/>
            <a:ext cx="1559809" cy="722610"/>
            <a:chOff x="634175" y="2986275"/>
            <a:chExt cx="3147949" cy="1458344"/>
          </a:xfrm>
        </p:grpSpPr>
        <p:cxnSp>
          <p:nvCxnSpPr>
            <p:cNvPr id="7416" name="Google Shape;7416;p70"/>
            <p:cNvCxnSpPr>
              <a:stCxn id="7417" idx="4"/>
              <a:endCxn id="7418"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419" name="Google Shape;7419;p70"/>
            <p:cNvCxnSpPr>
              <a:stCxn id="7418" idx="0"/>
              <a:endCxn id="7420"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421" name="Google Shape;7421;p70"/>
            <p:cNvCxnSpPr>
              <a:stCxn id="7420" idx="4"/>
              <a:endCxn id="7422"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423" name="Google Shape;7423;p70"/>
            <p:cNvCxnSpPr>
              <a:stCxn id="7422" idx="0"/>
              <a:endCxn id="7424"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424" name="Google Shape;7424;p70"/>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20" name="Google Shape;7420;p70"/>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17" name="Google Shape;7417;p70"/>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22" name="Google Shape;7422;p70"/>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18" name="Google Shape;7418;p70"/>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425" name="Google Shape;7425;p70"/>
          <p:cNvGrpSpPr/>
          <p:nvPr/>
        </p:nvGrpSpPr>
        <p:grpSpPr>
          <a:xfrm>
            <a:off x="3500360" y="2682741"/>
            <a:ext cx="1570719" cy="294123"/>
            <a:chOff x="998425" y="1182125"/>
            <a:chExt cx="1065400" cy="199500"/>
          </a:xfrm>
        </p:grpSpPr>
        <p:sp>
          <p:nvSpPr>
            <p:cNvPr id="7426" name="Google Shape;7426;p7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70"/>
          <p:cNvGrpSpPr/>
          <p:nvPr/>
        </p:nvGrpSpPr>
        <p:grpSpPr>
          <a:xfrm>
            <a:off x="6843616" y="1800228"/>
            <a:ext cx="1565716" cy="366729"/>
            <a:chOff x="1247650" y="2075423"/>
            <a:chExt cx="6648477" cy="1557238"/>
          </a:xfrm>
        </p:grpSpPr>
        <p:sp>
          <p:nvSpPr>
            <p:cNvPr id="7432" name="Google Shape;7432;p7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70"/>
          <p:cNvGrpSpPr/>
          <p:nvPr/>
        </p:nvGrpSpPr>
        <p:grpSpPr>
          <a:xfrm>
            <a:off x="6827928" y="2949043"/>
            <a:ext cx="1597061" cy="663440"/>
            <a:chOff x="6796238" y="3158297"/>
            <a:chExt cx="1630319" cy="677257"/>
          </a:xfrm>
        </p:grpSpPr>
        <p:cxnSp>
          <p:nvCxnSpPr>
            <p:cNvPr id="7439" name="Google Shape;7439;p70"/>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440" name="Google Shape;7440;p70"/>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441" name="Google Shape;7441;p70"/>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442" name="Google Shape;7442;p70"/>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443" name="Google Shape;7443;p70"/>
            <p:cNvGrpSpPr/>
            <p:nvPr/>
          </p:nvGrpSpPr>
          <p:grpSpPr>
            <a:xfrm>
              <a:off x="6796238" y="3311904"/>
              <a:ext cx="1630319" cy="377697"/>
              <a:chOff x="6796238" y="3311904"/>
              <a:chExt cx="1630319" cy="377697"/>
            </a:xfrm>
          </p:grpSpPr>
          <p:sp>
            <p:nvSpPr>
              <p:cNvPr id="7444" name="Google Shape;7444;p70"/>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0"/>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0"/>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7" name="Google Shape;7447;p70"/>
          <p:cNvGrpSpPr/>
          <p:nvPr/>
        </p:nvGrpSpPr>
        <p:grpSpPr>
          <a:xfrm>
            <a:off x="5349066" y="970435"/>
            <a:ext cx="1368606" cy="1593805"/>
            <a:chOff x="1839112" y="2209163"/>
            <a:chExt cx="1918159" cy="2233784"/>
          </a:xfrm>
        </p:grpSpPr>
        <p:sp>
          <p:nvSpPr>
            <p:cNvPr id="7448" name="Google Shape;7448;p70"/>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0"/>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0"/>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51" name="Google Shape;7451;p70"/>
            <p:cNvCxnSpPr>
              <a:stCxn id="7448" idx="6"/>
              <a:endCxn id="7449"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452" name="Google Shape;7452;p70"/>
            <p:cNvCxnSpPr>
              <a:stCxn id="7449" idx="4"/>
              <a:endCxn id="745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454" name="Google Shape;7454;p70"/>
            <p:cNvCxnSpPr>
              <a:stCxn id="7453" idx="6"/>
              <a:endCxn id="7450"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455" name="Google Shape;7455;p70"/>
            <p:cNvCxnSpPr>
              <a:stCxn id="7450" idx="4"/>
              <a:endCxn id="745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453" name="Google Shape;7453;p70"/>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0"/>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0"/>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58" name="Google Shape;7458;p70"/>
            <p:cNvCxnSpPr>
              <a:endCxn id="745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459" name="Google Shape;7459;p70"/>
          <p:cNvGrpSpPr/>
          <p:nvPr/>
        </p:nvGrpSpPr>
        <p:grpSpPr>
          <a:xfrm>
            <a:off x="3481439" y="976671"/>
            <a:ext cx="1637968" cy="154942"/>
            <a:chOff x="238125" y="2506075"/>
            <a:chExt cx="7115411" cy="673075"/>
          </a:xfrm>
        </p:grpSpPr>
        <p:sp>
          <p:nvSpPr>
            <p:cNvPr id="7460" name="Google Shape;7460;p7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70"/>
          <p:cNvGrpSpPr/>
          <p:nvPr/>
        </p:nvGrpSpPr>
        <p:grpSpPr>
          <a:xfrm>
            <a:off x="720124" y="1298269"/>
            <a:ext cx="2476762" cy="91743"/>
            <a:chOff x="1464850" y="436376"/>
            <a:chExt cx="6001362" cy="222300"/>
          </a:xfrm>
        </p:grpSpPr>
        <p:sp>
          <p:nvSpPr>
            <p:cNvPr id="7466" name="Google Shape;7466;p70"/>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0"/>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0"/>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0"/>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0"/>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71" name="Google Shape;7471;p70"/>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472" name="Google Shape;7472;p70"/>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473" name="Google Shape;7473;p70"/>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474" name="Google Shape;7474;p70"/>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475" name="Google Shape;7475;p70"/>
          <p:cNvGrpSpPr/>
          <p:nvPr/>
        </p:nvGrpSpPr>
        <p:grpSpPr>
          <a:xfrm>
            <a:off x="706391" y="2533734"/>
            <a:ext cx="1452710" cy="651923"/>
            <a:chOff x="803162" y="2667727"/>
            <a:chExt cx="1411906" cy="633611"/>
          </a:xfrm>
        </p:grpSpPr>
        <p:cxnSp>
          <p:nvCxnSpPr>
            <p:cNvPr id="7476" name="Google Shape;7476;p70"/>
            <p:cNvCxnSpPr>
              <a:stCxn id="7477" idx="2"/>
              <a:endCxn id="747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479" name="Google Shape;7479;p70"/>
            <p:cNvCxnSpPr>
              <a:stCxn id="7480" idx="0"/>
              <a:endCxn id="747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481" name="Google Shape;7481;p70"/>
            <p:cNvCxnSpPr>
              <a:stCxn id="7480" idx="2"/>
              <a:endCxn id="748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483" name="Google Shape;7483;p70"/>
            <p:cNvCxnSpPr>
              <a:stCxn id="7484" idx="0"/>
              <a:endCxn id="748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485" name="Google Shape;7485;p70"/>
            <p:cNvCxnSpPr>
              <a:stCxn id="7478" idx="2"/>
              <a:endCxn id="748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487" name="Google Shape;7487;p70"/>
            <p:cNvCxnSpPr>
              <a:stCxn id="7488" idx="0"/>
              <a:endCxn id="747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484" name="Google Shape;7484;p70"/>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82" name="Google Shape;7482;p70"/>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88" name="Google Shape;7488;p70"/>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86" name="Google Shape;7486;p70"/>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78" name="Google Shape;7478;p70"/>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80" name="Google Shape;7480;p70"/>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77" name="Google Shape;7477;p70"/>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489" name="Google Shape;7489;p70"/>
          <p:cNvGrpSpPr/>
          <p:nvPr/>
        </p:nvGrpSpPr>
        <p:grpSpPr>
          <a:xfrm>
            <a:off x="706393" y="969273"/>
            <a:ext cx="2518541" cy="209309"/>
            <a:chOff x="803163" y="1111966"/>
            <a:chExt cx="2447800" cy="203430"/>
          </a:xfrm>
        </p:grpSpPr>
        <p:grpSp>
          <p:nvGrpSpPr>
            <p:cNvPr id="7490" name="Google Shape;7490;p70"/>
            <p:cNvGrpSpPr/>
            <p:nvPr/>
          </p:nvGrpSpPr>
          <p:grpSpPr>
            <a:xfrm>
              <a:off x="1958180" y="1111966"/>
              <a:ext cx="588019" cy="121396"/>
              <a:chOff x="4808316" y="2800065"/>
              <a:chExt cx="1999386" cy="412910"/>
            </a:xfrm>
          </p:grpSpPr>
          <p:sp>
            <p:nvSpPr>
              <p:cNvPr id="7491" name="Google Shape;7491;p70"/>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2" name="Google Shape;7492;p70"/>
              <p:cNvGrpSpPr/>
              <p:nvPr/>
            </p:nvGrpSpPr>
            <p:grpSpPr>
              <a:xfrm>
                <a:off x="4808316" y="2800065"/>
                <a:ext cx="92400" cy="411825"/>
                <a:chOff x="845575" y="2563700"/>
                <a:chExt cx="92400" cy="411825"/>
              </a:xfrm>
            </p:grpSpPr>
            <p:cxnSp>
              <p:nvCxnSpPr>
                <p:cNvPr id="7493" name="Google Shape;7493;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94" name="Google Shape;7494;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495" name="Google Shape;7495;p70"/>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496" name="Google Shape;7496;p70"/>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7" name="Google Shape;7497;p70"/>
            <p:cNvGrpSpPr/>
            <p:nvPr/>
          </p:nvGrpSpPr>
          <p:grpSpPr>
            <a:xfrm>
              <a:off x="803163" y="1111974"/>
              <a:ext cx="591158" cy="121545"/>
              <a:chOff x="803163" y="1111974"/>
              <a:chExt cx="591158" cy="121545"/>
            </a:xfrm>
          </p:grpSpPr>
          <p:grpSp>
            <p:nvGrpSpPr>
              <p:cNvPr id="7498" name="Google Shape;7498;p70"/>
              <p:cNvGrpSpPr/>
              <p:nvPr/>
            </p:nvGrpSpPr>
            <p:grpSpPr>
              <a:xfrm>
                <a:off x="803163" y="1111974"/>
                <a:ext cx="27175" cy="121077"/>
                <a:chOff x="845575" y="2563700"/>
                <a:chExt cx="92400" cy="411825"/>
              </a:xfrm>
            </p:grpSpPr>
            <p:cxnSp>
              <p:nvCxnSpPr>
                <p:cNvPr id="7499" name="Google Shape;7499;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00" name="Google Shape;7500;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1" name="Google Shape;7501;p70"/>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70"/>
            <p:cNvGrpSpPr/>
            <p:nvPr/>
          </p:nvGrpSpPr>
          <p:grpSpPr>
            <a:xfrm>
              <a:off x="1381910" y="1194219"/>
              <a:ext cx="588341" cy="121177"/>
              <a:chOff x="1381910" y="1194219"/>
              <a:chExt cx="588341" cy="121177"/>
            </a:xfrm>
          </p:grpSpPr>
          <p:grpSp>
            <p:nvGrpSpPr>
              <p:cNvPr id="7503" name="Google Shape;7503;p70"/>
              <p:cNvGrpSpPr/>
              <p:nvPr/>
            </p:nvGrpSpPr>
            <p:grpSpPr>
              <a:xfrm rot="10800000">
                <a:off x="1381910" y="1194319"/>
                <a:ext cx="27175" cy="121077"/>
                <a:chOff x="2070100" y="2563700"/>
                <a:chExt cx="92400" cy="411825"/>
              </a:xfrm>
            </p:grpSpPr>
            <p:cxnSp>
              <p:nvCxnSpPr>
                <p:cNvPr id="7504" name="Google Shape;7504;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05" name="Google Shape;7505;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6" name="Google Shape;7506;p70"/>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70"/>
            <p:cNvGrpSpPr/>
            <p:nvPr/>
          </p:nvGrpSpPr>
          <p:grpSpPr>
            <a:xfrm>
              <a:off x="2532079" y="1194219"/>
              <a:ext cx="704927" cy="121177"/>
              <a:chOff x="2532079" y="1194219"/>
              <a:chExt cx="704927" cy="121177"/>
            </a:xfrm>
          </p:grpSpPr>
          <p:grpSp>
            <p:nvGrpSpPr>
              <p:cNvPr id="7508" name="Google Shape;7508;p70"/>
              <p:cNvGrpSpPr/>
              <p:nvPr/>
            </p:nvGrpSpPr>
            <p:grpSpPr>
              <a:xfrm rot="10800000">
                <a:off x="2532079" y="1194319"/>
                <a:ext cx="27175" cy="121077"/>
                <a:chOff x="2070100" y="2563700"/>
                <a:chExt cx="92400" cy="411825"/>
              </a:xfrm>
            </p:grpSpPr>
            <p:cxnSp>
              <p:nvCxnSpPr>
                <p:cNvPr id="7509" name="Google Shape;7509;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10" name="Google Shape;7510;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1" name="Google Shape;7511;p70"/>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2" name="Google Shape;7512;p70"/>
          <p:cNvGrpSpPr/>
          <p:nvPr/>
        </p:nvGrpSpPr>
        <p:grpSpPr>
          <a:xfrm>
            <a:off x="3499403" y="3665904"/>
            <a:ext cx="1567778" cy="491677"/>
            <a:chOff x="5194708" y="3484366"/>
            <a:chExt cx="3148148" cy="987304"/>
          </a:xfrm>
        </p:grpSpPr>
        <p:grpSp>
          <p:nvGrpSpPr>
            <p:cNvPr id="7513" name="Google Shape;7513;p70"/>
            <p:cNvGrpSpPr/>
            <p:nvPr/>
          </p:nvGrpSpPr>
          <p:grpSpPr>
            <a:xfrm>
              <a:off x="7531521" y="3484366"/>
              <a:ext cx="811335" cy="987304"/>
              <a:chOff x="3379425" y="1617275"/>
              <a:chExt cx="1090650" cy="1327200"/>
            </a:xfrm>
          </p:grpSpPr>
          <p:sp>
            <p:nvSpPr>
              <p:cNvPr id="7514" name="Google Shape;7514;p7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70"/>
            <p:cNvGrpSpPr/>
            <p:nvPr/>
          </p:nvGrpSpPr>
          <p:grpSpPr>
            <a:xfrm>
              <a:off x="6752546" y="3484366"/>
              <a:ext cx="811428" cy="987304"/>
              <a:chOff x="2332275" y="1617275"/>
              <a:chExt cx="1090775" cy="1327200"/>
            </a:xfrm>
          </p:grpSpPr>
          <p:sp>
            <p:nvSpPr>
              <p:cNvPr id="7518" name="Google Shape;7518;p7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70"/>
            <p:cNvGrpSpPr/>
            <p:nvPr/>
          </p:nvGrpSpPr>
          <p:grpSpPr>
            <a:xfrm>
              <a:off x="5973664" y="3484366"/>
              <a:ext cx="811335" cy="987304"/>
              <a:chOff x="1285250" y="1617275"/>
              <a:chExt cx="1090650" cy="1327200"/>
            </a:xfrm>
          </p:grpSpPr>
          <p:sp>
            <p:nvSpPr>
              <p:cNvPr id="7522" name="Google Shape;7522;p7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70"/>
            <p:cNvGrpSpPr/>
            <p:nvPr/>
          </p:nvGrpSpPr>
          <p:grpSpPr>
            <a:xfrm>
              <a:off x="5194708" y="3484366"/>
              <a:ext cx="811409" cy="987304"/>
              <a:chOff x="238125" y="1617275"/>
              <a:chExt cx="1090750" cy="1327200"/>
            </a:xfrm>
          </p:grpSpPr>
          <p:sp>
            <p:nvSpPr>
              <p:cNvPr id="7526" name="Google Shape;7526;p7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70"/>
          <p:cNvGrpSpPr/>
          <p:nvPr/>
        </p:nvGrpSpPr>
        <p:grpSpPr>
          <a:xfrm>
            <a:off x="3460012" y="3146315"/>
            <a:ext cx="1616964" cy="346256"/>
            <a:chOff x="1808063" y="4294338"/>
            <a:chExt cx="3370782" cy="721817"/>
          </a:xfrm>
        </p:grpSpPr>
        <p:sp>
          <p:nvSpPr>
            <p:cNvPr id="7530" name="Google Shape;7530;p7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70"/>
          <p:cNvGrpSpPr/>
          <p:nvPr/>
        </p:nvGrpSpPr>
        <p:grpSpPr>
          <a:xfrm>
            <a:off x="738224" y="3432344"/>
            <a:ext cx="1295882" cy="646587"/>
            <a:chOff x="834100" y="3642869"/>
            <a:chExt cx="1259483" cy="628426"/>
          </a:xfrm>
        </p:grpSpPr>
        <p:sp>
          <p:nvSpPr>
            <p:cNvPr id="7541" name="Google Shape;7541;p70"/>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0"/>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0"/>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0"/>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0"/>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0"/>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0"/>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0"/>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0"/>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0"/>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0"/>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0"/>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0"/>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0"/>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0"/>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0"/>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0"/>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0"/>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0"/>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0"/>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0"/>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0"/>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0"/>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0"/>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0"/>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6" name="Google Shape;7566;p70"/>
            <p:cNvGrpSpPr/>
            <p:nvPr/>
          </p:nvGrpSpPr>
          <p:grpSpPr>
            <a:xfrm>
              <a:off x="1360364" y="3847835"/>
              <a:ext cx="208119" cy="224359"/>
              <a:chOff x="1360769" y="3847100"/>
              <a:chExt cx="208119" cy="224359"/>
            </a:xfrm>
          </p:grpSpPr>
          <p:sp>
            <p:nvSpPr>
              <p:cNvPr id="7567" name="Google Shape;7567;p70"/>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0"/>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0"/>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0"/>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0"/>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0"/>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0"/>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0"/>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0"/>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0"/>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0"/>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0"/>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0"/>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0"/>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0"/>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0"/>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0"/>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0"/>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0"/>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0"/>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7" name="Google Shape;7587;p70"/>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0"/>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0"/>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0"/>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0"/>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0"/>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0"/>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0"/>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0"/>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0"/>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0"/>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0"/>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0"/>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0"/>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0"/>
          <p:cNvGrpSpPr/>
          <p:nvPr/>
        </p:nvGrpSpPr>
        <p:grpSpPr>
          <a:xfrm rot="5400000">
            <a:off x="5951337" y="3228841"/>
            <a:ext cx="164064" cy="1414916"/>
            <a:chOff x="4428249" y="1369375"/>
            <a:chExt cx="36905" cy="429569"/>
          </a:xfrm>
        </p:grpSpPr>
        <p:sp>
          <p:nvSpPr>
            <p:cNvPr id="7602" name="Google Shape;7602;p70"/>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0"/>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0"/>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0"/>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0"/>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0"/>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0"/>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0"/>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0"/>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0"/>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0"/>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0"/>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0"/>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0"/>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0"/>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0"/>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0"/>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0"/>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0"/>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0"/>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0"/>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0"/>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0"/>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0"/>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0"/>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0"/>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0"/>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0"/>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0"/>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0"/>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0"/>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0"/>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70"/>
          <p:cNvGrpSpPr/>
          <p:nvPr/>
        </p:nvGrpSpPr>
        <p:grpSpPr>
          <a:xfrm rot="10800000" flipH="1">
            <a:off x="5323766" y="2817385"/>
            <a:ext cx="1419207" cy="24808"/>
            <a:chOff x="219558" y="4738465"/>
            <a:chExt cx="5852400" cy="102300"/>
          </a:xfrm>
        </p:grpSpPr>
        <p:cxnSp>
          <p:nvCxnSpPr>
            <p:cNvPr id="7635" name="Google Shape;7635;p70"/>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636" name="Google Shape;7636;p70"/>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0"/>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0"/>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0"/>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0"/>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70"/>
          <p:cNvGrpSpPr/>
          <p:nvPr/>
        </p:nvGrpSpPr>
        <p:grpSpPr>
          <a:xfrm>
            <a:off x="5335084" y="3190448"/>
            <a:ext cx="1396570" cy="385016"/>
            <a:chOff x="5286284" y="2966544"/>
            <a:chExt cx="1396570" cy="385016"/>
          </a:xfrm>
        </p:grpSpPr>
        <p:cxnSp>
          <p:nvCxnSpPr>
            <p:cNvPr id="7642" name="Google Shape;7642;p70"/>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643" name="Google Shape;7643;p70"/>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644" name="Google Shape;7644;p70"/>
            <p:cNvGrpSpPr/>
            <p:nvPr/>
          </p:nvGrpSpPr>
          <p:grpSpPr>
            <a:xfrm>
              <a:off x="5287688" y="3173364"/>
              <a:ext cx="1395166" cy="74100"/>
              <a:chOff x="5287688" y="3173364"/>
              <a:chExt cx="1395166" cy="74100"/>
            </a:xfrm>
          </p:grpSpPr>
          <p:cxnSp>
            <p:nvCxnSpPr>
              <p:cNvPr id="7645" name="Google Shape;7645;p70"/>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646" name="Google Shape;7646;p70"/>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647" name="Google Shape;7647;p70"/>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648" name="Google Shape;7648;p70"/>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649" name="Google Shape;7649;p70"/>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650" name="Google Shape;7650;p70"/>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651" name="Google Shape;7651;p70"/>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652" name="Google Shape;7652;p70"/>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653" name="Google Shape;7653;p70"/>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654" name="Google Shape;7654;p70"/>
          <p:cNvGrpSpPr/>
          <p:nvPr/>
        </p:nvGrpSpPr>
        <p:grpSpPr>
          <a:xfrm>
            <a:off x="2021150" y="1609224"/>
            <a:ext cx="1182276" cy="662027"/>
            <a:chOff x="2029517" y="1732295"/>
            <a:chExt cx="1149068" cy="643432"/>
          </a:xfrm>
        </p:grpSpPr>
        <p:grpSp>
          <p:nvGrpSpPr>
            <p:cNvPr id="7655" name="Google Shape;7655;p70"/>
            <p:cNvGrpSpPr/>
            <p:nvPr/>
          </p:nvGrpSpPr>
          <p:grpSpPr>
            <a:xfrm>
              <a:off x="2708660" y="1746937"/>
              <a:ext cx="455427" cy="244429"/>
              <a:chOff x="2700693" y="1746937"/>
              <a:chExt cx="455427" cy="244429"/>
            </a:xfrm>
          </p:grpSpPr>
          <p:grpSp>
            <p:nvGrpSpPr>
              <p:cNvPr id="7656" name="Google Shape;7656;p70"/>
              <p:cNvGrpSpPr/>
              <p:nvPr/>
            </p:nvGrpSpPr>
            <p:grpSpPr>
              <a:xfrm>
                <a:off x="2905682" y="1782817"/>
                <a:ext cx="250438" cy="208549"/>
                <a:chOff x="2905682" y="1782817"/>
                <a:chExt cx="250438" cy="208549"/>
              </a:xfrm>
            </p:grpSpPr>
            <p:cxnSp>
              <p:nvCxnSpPr>
                <p:cNvPr id="7657" name="Google Shape;7657;p70"/>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58" name="Google Shape;7658;p70"/>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70"/>
              <p:cNvGrpSpPr/>
              <p:nvPr/>
            </p:nvGrpSpPr>
            <p:grpSpPr>
              <a:xfrm>
                <a:off x="2700693" y="1746937"/>
                <a:ext cx="449967" cy="72374"/>
                <a:chOff x="2700693" y="1746937"/>
                <a:chExt cx="449967" cy="72374"/>
              </a:xfrm>
            </p:grpSpPr>
            <p:cxnSp>
              <p:nvCxnSpPr>
                <p:cNvPr id="7660" name="Google Shape;7660;p70"/>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61" name="Google Shape;7661;p70"/>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2" name="Google Shape;7662;p70"/>
            <p:cNvGrpSpPr/>
            <p:nvPr/>
          </p:nvGrpSpPr>
          <p:grpSpPr>
            <a:xfrm>
              <a:off x="2029517" y="1732295"/>
              <a:ext cx="1149068" cy="643432"/>
              <a:chOff x="2029517" y="1732295"/>
              <a:chExt cx="1149068" cy="643432"/>
            </a:xfrm>
          </p:grpSpPr>
          <p:grpSp>
            <p:nvGrpSpPr>
              <p:cNvPr id="7663" name="Google Shape;7663;p70"/>
              <p:cNvGrpSpPr/>
              <p:nvPr/>
            </p:nvGrpSpPr>
            <p:grpSpPr>
              <a:xfrm>
                <a:off x="2703618" y="2103152"/>
                <a:ext cx="474966" cy="260017"/>
                <a:chOff x="2703618" y="2103152"/>
                <a:chExt cx="474966" cy="260017"/>
              </a:xfrm>
            </p:grpSpPr>
            <p:grpSp>
              <p:nvGrpSpPr>
                <p:cNvPr id="7664" name="Google Shape;7664;p70"/>
                <p:cNvGrpSpPr/>
                <p:nvPr/>
              </p:nvGrpSpPr>
              <p:grpSpPr>
                <a:xfrm>
                  <a:off x="2703618" y="2290640"/>
                  <a:ext cx="450291" cy="72529"/>
                  <a:chOff x="2703618" y="2290640"/>
                  <a:chExt cx="450291" cy="72529"/>
                </a:xfrm>
              </p:grpSpPr>
              <p:cxnSp>
                <p:nvCxnSpPr>
                  <p:cNvPr id="7665" name="Google Shape;7665;p70"/>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66" name="Google Shape;7666;p70"/>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0"/>
                <p:cNvGrpSpPr/>
                <p:nvPr/>
              </p:nvGrpSpPr>
              <p:grpSpPr>
                <a:xfrm>
                  <a:off x="2908607" y="2103152"/>
                  <a:ext cx="269977" cy="223538"/>
                  <a:chOff x="2908607" y="2103152"/>
                  <a:chExt cx="269977" cy="223538"/>
                </a:xfrm>
              </p:grpSpPr>
              <p:cxnSp>
                <p:nvCxnSpPr>
                  <p:cNvPr id="7668" name="Google Shape;7668;p70"/>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69" name="Google Shape;7669;p70"/>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0" name="Google Shape;7670;p70"/>
              <p:cNvGrpSpPr/>
              <p:nvPr/>
            </p:nvGrpSpPr>
            <p:grpSpPr>
              <a:xfrm>
                <a:off x="2029517" y="1732295"/>
                <a:ext cx="685827" cy="643432"/>
                <a:chOff x="2029517" y="1732295"/>
                <a:chExt cx="685827" cy="643432"/>
              </a:xfrm>
            </p:grpSpPr>
            <p:sp>
              <p:nvSpPr>
                <p:cNvPr id="7671" name="Google Shape;7671;p70"/>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2" name="Google Shape;7672;p70"/>
                <p:cNvGrpSpPr/>
                <p:nvPr/>
              </p:nvGrpSpPr>
              <p:grpSpPr>
                <a:xfrm>
                  <a:off x="2158948" y="1732295"/>
                  <a:ext cx="556396" cy="333108"/>
                  <a:chOff x="2158948" y="1732295"/>
                  <a:chExt cx="556396" cy="333108"/>
                </a:xfrm>
              </p:grpSpPr>
              <p:cxnSp>
                <p:nvCxnSpPr>
                  <p:cNvPr id="7673" name="Google Shape;7673;p70"/>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674" name="Google Shape;7674;p70"/>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70"/>
                <p:cNvGrpSpPr/>
                <p:nvPr/>
              </p:nvGrpSpPr>
              <p:grpSpPr>
                <a:xfrm>
                  <a:off x="2159908" y="2065057"/>
                  <a:ext cx="550884" cy="310670"/>
                  <a:chOff x="2159908" y="2065057"/>
                  <a:chExt cx="550884" cy="310670"/>
                </a:xfrm>
              </p:grpSpPr>
              <p:cxnSp>
                <p:nvCxnSpPr>
                  <p:cNvPr id="7676" name="Google Shape;7676;p70"/>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677" name="Google Shape;7677;p70"/>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678" name="Google Shape;7678;p70"/>
          <p:cNvGrpSpPr/>
          <p:nvPr/>
        </p:nvGrpSpPr>
        <p:grpSpPr>
          <a:xfrm>
            <a:off x="706399" y="1556837"/>
            <a:ext cx="962651" cy="810058"/>
            <a:chOff x="732462" y="1766083"/>
            <a:chExt cx="962651" cy="810058"/>
          </a:xfrm>
        </p:grpSpPr>
        <p:grpSp>
          <p:nvGrpSpPr>
            <p:cNvPr id="7679" name="Google Shape;7679;p70"/>
            <p:cNvGrpSpPr/>
            <p:nvPr/>
          </p:nvGrpSpPr>
          <p:grpSpPr>
            <a:xfrm>
              <a:off x="732462" y="1908333"/>
              <a:ext cx="339369" cy="524756"/>
              <a:chOff x="844912" y="1819635"/>
              <a:chExt cx="329836" cy="510016"/>
            </a:xfrm>
          </p:grpSpPr>
          <p:sp>
            <p:nvSpPr>
              <p:cNvPr id="7680" name="Google Shape;7680;p70"/>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0"/>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0"/>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0"/>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0"/>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0"/>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70"/>
            <p:cNvGrpSpPr/>
            <p:nvPr/>
          </p:nvGrpSpPr>
          <p:grpSpPr>
            <a:xfrm>
              <a:off x="1184858" y="2256650"/>
              <a:ext cx="510255" cy="319491"/>
              <a:chOff x="1284601" y="2158168"/>
              <a:chExt cx="495923" cy="310517"/>
            </a:xfrm>
          </p:grpSpPr>
          <p:sp>
            <p:nvSpPr>
              <p:cNvPr id="7687" name="Google Shape;7687;p70"/>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8" name="Google Shape;7688;p70"/>
              <p:cNvGrpSpPr/>
              <p:nvPr/>
            </p:nvGrpSpPr>
            <p:grpSpPr>
              <a:xfrm>
                <a:off x="1507666" y="2158168"/>
                <a:ext cx="272858" cy="310517"/>
                <a:chOff x="1507666" y="2158168"/>
                <a:chExt cx="272858" cy="310517"/>
              </a:xfrm>
            </p:grpSpPr>
            <p:grpSp>
              <p:nvGrpSpPr>
                <p:cNvPr id="7689" name="Google Shape;7689;p70"/>
                <p:cNvGrpSpPr/>
                <p:nvPr/>
              </p:nvGrpSpPr>
              <p:grpSpPr>
                <a:xfrm>
                  <a:off x="1507666" y="2176104"/>
                  <a:ext cx="166395" cy="273149"/>
                  <a:chOff x="1507666" y="2176104"/>
                  <a:chExt cx="166395" cy="273149"/>
                </a:xfrm>
              </p:grpSpPr>
              <p:sp>
                <p:nvSpPr>
                  <p:cNvPr id="7690" name="Google Shape;7690;p70"/>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0"/>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0"/>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0"/>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0"/>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0"/>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0"/>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7" name="Google Shape;7697;p70"/>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0"/>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9" name="Google Shape;7699;p70"/>
            <p:cNvGrpSpPr/>
            <p:nvPr/>
          </p:nvGrpSpPr>
          <p:grpSpPr>
            <a:xfrm>
              <a:off x="1184858" y="1766083"/>
              <a:ext cx="510255" cy="319491"/>
              <a:chOff x="1284601" y="1681380"/>
              <a:chExt cx="495923" cy="310517"/>
            </a:xfrm>
          </p:grpSpPr>
          <p:sp>
            <p:nvSpPr>
              <p:cNvPr id="7700" name="Google Shape;7700;p70"/>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1" name="Google Shape;7701;p70"/>
              <p:cNvGrpSpPr/>
              <p:nvPr/>
            </p:nvGrpSpPr>
            <p:grpSpPr>
              <a:xfrm>
                <a:off x="1507666" y="1681380"/>
                <a:ext cx="272858" cy="310517"/>
                <a:chOff x="1507666" y="1681380"/>
                <a:chExt cx="272858" cy="310517"/>
              </a:xfrm>
            </p:grpSpPr>
            <p:grpSp>
              <p:nvGrpSpPr>
                <p:cNvPr id="7702" name="Google Shape;7702;p70"/>
                <p:cNvGrpSpPr/>
                <p:nvPr/>
              </p:nvGrpSpPr>
              <p:grpSpPr>
                <a:xfrm>
                  <a:off x="1507666" y="1700120"/>
                  <a:ext cx="166395" cy="272984"/>
                  <a:chOff x="1507666" y="1700120"/>
                  <a:chExt cx="166395" cy="272984"/>
                </a:xfrm>
              </p:grpSpPr>
              <p:sp>
                <p:nvSpPr>
                  <p:cNvPr id="7703" name="Google Shape;7703;p70"/>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0"/>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0"/>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0"/>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0"/>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0"/>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0"/>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70"/>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0"/>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12" name="Google Shape;7712;p70"/>
          <p:cNvGrpSpPr/>
          <p:nvPr/>
        </p:nvGrpSpPr>
        <p:grpSpPr>
          <a:xfrm>
            <a:off x="6815339" y="2324267"/>
            <a:ext cx="1622269" cy="552443"/>
            <a:chOff x="6894650" y="2574740"/>
            <a:chExt cx="1445100" cy="492111"/>
          </a:xfrm>
        </p:grpSpPr>
        <p:sp>
          <p:nvSpPr>
            <p:cNvPr id="7713" name="Google Shape;7713;p70"/>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0"/>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0"/>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0"/>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0"/>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8" name="Google Shape;7718;p70"/>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719" name="Google Shape;7719;p70"/>
          <p:cNvGrpSpPr/>
          <p:nvPr/>
        </p:nvGrpSpPr>
        <p:grpSpPr>
          <a:xfrm>
            <a:off x="6834882" y="3698522"/>
            <a:ext cx="1583206" cy="475705"/>
            <a:chOff x="6953919" y="3907920"/>
            <a:chExt cx="1377300" cy="475705"/>
          </a:xfrm>
        </p:grpSpPr>
        <p:cxnSp>
          <p:nvCxnSpPr>
            <p:cNvPr id="7720" name="Google Shape;7720;p70"/>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721" name="Google Shape;7721;p70"/>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722" name="Google Shape;7722;p70"/>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723" name="Google Shape;7723;p70"/>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724" name="Google Shape;7724;p70"/>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725" name="Google Shape;7725;p70"/>
          <p:cNvGrpSpPr/>
          <p:nvPr/>
        </p:nvGrpSpPr>
        <p:grpSpPr>
          <a:xfrm>
            <a:off x="2338470" y="2459668"/>
            <a:ext cx="836286" cy="824529"/>
            <a:chOff x="2389399" y="2595741"/>
            <a:chExt cx="812796" cy="801369"/>
          </a:xfrm>
        </p:grpSpPr>
        <p:grpSp>
          <p:nvGrpSpPr>
            <p:cNvPr id="7726" name="Google Shape;7726;p70"/>
            <p:cNvGrpSpPr/>
            <p:nvPr/>
          </p:nvGrpSpPr>
          <p:grpSpPr>
            <a:xfrm>
              <a:off x="2492145" y="2881565"/>
              <a:ext cx="607300" cy="229751"/>
              <a:chOff x="2492145" y="2881565"/>
              <a:chExt cx="607300" cy="229751"/>
            </a:xfrm>
          </p:grpSpPr>
          <p:sp>
            <p:nvSpPr>
              <p:cNvPr id="7727" name="Google Shape;7727;p70"/>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0"/>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0"/>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70"/>
            <p:cNvGrpSpPr/>
            <p:nvPr/>
          </p:nvGrpSpPr>
          <p:grpSpPr>
            <a:xfrm>
              <a:off x="2389399" y="2595741"/>
              <a:ext cx="812796" cy="296825"/>
              <a:chOff x="2389399" y="2595741"/>
              <a:chExt cx="812796" cy="296825"/>
            </a:xfrm>
          </p:grpSpPr>
          <p:grpSp>
            <p:nvGrpSpPr>
              <p:cNvPr id="7731" name="Google Shape;7731;p70"/>
              <p:cNvGrpSpPr/>
              <p:nvPr/>
            </p:nvGrpSpPr>
            <p:grpSpPr>
              <a:xfrm>
                <a:off x="2389399" y="2595741"/>
                <a:ext cx="363638" cy="296825"/>
                <a:chOff x="2389399" y="2595741"/>
                <a:chExt cx="363638" cy="296825"/>
              </a:xfrm>
            </p:grpSpPr>
            <p:grpSp>
              <p:nvGrpSpPr>
                <p:cNvPr id="7732" name="Google Shape;7732;p70"/>
                <p:cNvGrpSpPr/>
                <p:nvPr/>
              </p:nvGrpSpPr>
              <p:grpSpPr>
                <a:xfrm>
                  <a:off x="2493852" y="2794333"/>
                  <a:ext cx="259185" cy="98232"/>
                  <a:chOff x="2493852" y="2794333"/>
                  <a:chExt cx="259185" cy="98232"/>
                </a:xfrm>
              </p:grpSpPr>
              <p:sp>
                <p:nvSpPr>
                  <p:cNvPr id="7733" name="Google Shape;7733;p70"/>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0"/>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0"/>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70"/>
                <p:cNvGrpSpPr/>
                <p:nvPr/>
              </p:nvGrpSpPr>
              <p:grpSpPr>
                <a:xfrm>
                  <a:off x="2389399" y="2595741"/>
                  <a:ext cx="224343" cy="182054"/>
                  <a:chOff x="2389399" y="2595741"/>
                  <a:chExt cx="224343" cy="182054"/>
                </a:xfrm>
              </p:grpSpPr>
              <p:sp>
                <p:nvSpPr>
                  <p:cNvPr id="7737" name="Google Shape;7737;p70"/>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0"/>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9" name="Google Shape;7739;p70"/>
              <p:cNvGrpSpPr/>
              <p:nvPr/>
            </p:nvGrpSpPr>
            <p:grpSpPr>
              <a:xfrm>
                <a:off x="2683630" y="2595741"/>
                <a:ext cx="224334" cy="296825"/>
                <a:chOff x="2683630" y="2595741"/>
                <a:chExt cx="224334" cy="296825"/>
              </a:xfrm>
            </p:grpSpPr>
            <p:grpSp>
              <p:nvGrpSpPr>
                <p:cNvPr id="7740" name="Google Shape;7740;p70"/>
                <p:cNvGrpSpPr/>
                <p:nvPr/>
              </p:nvGrpSpPr>
              <p:grpSpPr>
                <a:xfrm>
                  <a:off x="2788083" y="2794333"/>
                  <a:ext cx="15356" cy="98232"/>
                  <a:chOff x="2788083" y="2794333"/>
                  <a:chExt cx="15356" cy="98232"/>
                </a:xfrm>
              </p:grpSpPr>
              <p:sp>
                <p:nvSpPr>
                  <p:cNvPr id="7741" name="Google Shape;7741;p70"/>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0"/>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0"/>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70"/>
                <p:cNvGrpSpPr/>
                <p:nvPr/>
              </p:nvGrpSpPr>
              <p:grpSpPr>
                <a:xfrm>
                  <a:off x="2683630" y="2595741"/>
                  <a:ext cx="224334" cy="182054"/>
                  <a:chOff x="2683630" y="2595741"/>
                  <a:chExt cx="224334" cy="182054"/>
                </a:xfrm>
              </p:grpSpPr>
              <p:sp>
                <p:nvSpPr>
                  <p:cNvPr id="7745" name="Google Shape;7745;p70"/>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0"/>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7" name="Google Shape;7747;p70"/>
              <p:cNvGrpSpPr/>
              <p:nvPr/>
            </p:nvGrpSpPr>
            <p:grpSpPr>
              <a:xfrm>
                <a:off x="2838475" y="2595741"/>
                <a:ext cx="363719" cy="296825"/>
                <a:chOff x="2838475" y="2595741"/>
                <a:chExt cx="363719" cy="296825"/>
              </a:xfrm>
            </p:grpSpPr>
            <p:grpSp>
              <p:nvGrpSpPr>
                <p:cNvPr id="7748" name="Google Shape;7748;p70"/>
                <p:cNvGrpSpPr/>
                <p:nvPr/>
              </p:nvGrpSpPr>
              <p:grpSpPr>
                <a:xfrm>
                  <a:off x="2838475" y="2794333"/>
                  <a:ext cx="259185" cy="98232"/>
                  <a:chOff x="2838475" y="2794333"/>
                  <a:chExt cx="259185" cy="98232"/>
                </a:xfrm>
              </p:grpSpPr>
              <p:sp>
                <p:nvSpPr>
                  <p:cNvPr id="7749" name="Google Shape;7749;p70"/>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0"/>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0"/>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70"/>
                <p:cNvGrpSpPr/>
                <p:nvPr/>
              </p:nvGrpSpPr>
              <p:grpSpPr>
                <a:xfrm>
                  <a:off x="2977852" y="2595741"/>
                  <a:ext cx="224343" cy="182054"/>
                  <a:chOff x="2977852" y="2595741"/>
                  <a:chExt cx="224343" cy="182054"/>
                </a:xfrm>
              </p:grpSpPr>
              <p:sp>
                <p:nvSpPr>
                  <p:cNvPr id="7753" name="Google Shape;7753;p70"/>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0"/>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55" name="Google Shape;7755;p70"/>
            <p:cNvGrpSpPr/>
            <p:nvPr/>
          </p:nvGrpSpPr>
          <p:grpSpPr>
            <a:xfrm>
              <a:off x="2389399" y="3100241"/>
              <a:ext cx="812796" cy="296869"/>
              <a:chOff x="2389399" y="3100241"/>
              <a:chExt cx="812796" cy="296869"/>
            </a:xfrm>
          </p:grpSpPr>
          <p:grpSp>
            <p:nvGrpSpPr>
              <p:cNvPr id="7756" name="Google Shape;7756;p70"/>
              <p:cNvGrpSpPr/>
              <p:nvPr/>
            </p:nvGrpSpPr>
            <p:grpSpPr>
              <a:xfrm>
                <a:off x="2683630" y="3100241"/>
                <a:ext cx="224334" cy="296869"/>
                <a:chOff x="2683630" y="3100241"/>
                <a:chExt cx="224334" cy="296869"/>
              </a:xfrm>
            </p:grpSpPr>
            <p:grpSp>
              <p:nvGrpSpPr>
                <p:cNvPr id="7757" name="Google Shape;7757;p70"/>
                <p:cNvGrpSpPr/>
                <p:nvPr/>
              </p:nvGrpSpPr>
              <p:grpSpPr>
                <a:xfrm>
                  <a:off x="2788083" y="3100241"/>
                  <a:ext cx="15356" cy="98237"/>
                  <a:chOff x="2788083" y="3100241"/>
                  <a:chExt cx="15356" cy="98237"/>
                </a:xfrm>
              </p:grpSpPr>
              <p:sp>
                <p:nvSpPr>
                  <p:cNvPr id="7758" name="Google Shape;7758;p70"/>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0"/>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0"/>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0"/>
                <p:cNvGrpSpPr/>
                <p:nvPr/>
              </p:nvGrpSpPr>
              <p:grpSpPr>
                <a:xfrm>
                  <a:off x="2683630" y="3215065"/>
                  <a:ext cx="224334" cy="182045"/>
                  <a:chOff x="2683630" y="3215065"/>
                  <a:chExt cx="224334" cy="182045"/>
                </a:xfrm>
              </p:grpSpPr>
              <p:sp>
                <p:nvSpPr>
                  <p:cNvPr id="7762" name="Google Shape;7762;p70"/>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0"/>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4" name="Google Shape;7764;p70"/>
              <p:cNvGrpSpPr/>
              <p:nvPr/>
            </p:nvGrpSpPr>
            <p:grpSpPr>
              <a:xfrm>
                <a:off x="2389399" y="3100241"/>
                <a:ext cx="363638" cy="296869"/>
                <a:chOff x="2389399" y="3100241"/>
                <a:chExt cx="363638" cy="296869"/>
              </a:xfrm>
            </p:grpSpPr>
            <p:grpSp>
              <p:nvGrpSpPr>
                <p:cNvPr id="7765" name="Google Shape;7765;p70"/>
                <p:cNvGrpSpPr/>
                <p:nvPr/>
              </p:nvGrpSpPr>
              <p:grpSpPr>
                <a:xfrm>
                  <a:off x="2493852" y="3100241"/>
                  <a:ext cx="259185" cy="98237"/>
                  <a:chOff x="2493852" y="3100241"/>
                  <a:chExt cx="259185" cy="98237"/>
                </a:xfrm>
              </p:grpSpPr>
              <p:sp>
                <p:nvSpPr>
                  <p:cNvPr id="7766" name="Google Shape;7766;p70"/>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0"/>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0"/>
                <p:cNvGrpSpPr/>
                <p:nvPr/>
              </p:nvGrpSpPr>
              <p:grpSpPr>
                <a:xfrm>
                  <a:off x="2389399" y="3215065"/>
                  <a:ext cx="224343" cy="182045"/>
                  <a:chOff x="2389399" y="3215065"/>
                  <a:chExt cx="224343" cy="182045"/>
                </a:xfrm>
              </p:grpSpPr>
              <p:sp>
                <p:nvSpPr>
                  <p:cNvPr id="7770" name="Google Shape;7770;p70"/>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2" name="Google Shape;7772;p70"/>
              <p:cNvGrpSpPr/>
              <p:nvPr/>
            </p:nvGrpSpPr>
            <p:grpSpPr>
              <a:xfrm>
                <a:off x="2838475" y="3100241"/>
                <a:ext cx="363719" cy="296869"/>
                <a:chOff x="2838475" y="3100241"/>
                <a:chExt cx="363719" cy="296869"/>
              </a:xfrm>
            </p:grpSpPr>
            <p:grpSp>
              <p:nvGrpSpPr>
                <p:cNvPr id="7773" name="Google Shape;7773;p70"/>
                <p:cNvGrpSpPr/>
                <p:nvPr/>
              </p:nvGrpSpPr>
              <p:grpSpPr>
                <a:xfrm>
                  <a:off x="2838475" y="3100241"/>
                  <a:ext cx="259185" cy="98237"/>
                  <a:chOff x="2838475" y="3100241"/>
                  <a:chExt cx="259185" cy="98237"/>
                </a:xfrm>
              </p:grpSpPr>
              <p:sp>
                <p:nvSpPr>
                  <p:cNvPr id="7774" name="Google Shape;7774;p70"/>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0"/>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0"/>
                <p:cNvGrpSpPr/>
                <p:nvPr/>
              </p:nvGrpSpPr>
              <p:grpSpPr>
                <a:xfrm>
                  <a:off x="2977852" y="3215065"/>
                  <a:ext cx="224343" cy="182045"/>
                  <a:chOff x="2977852" y="3215065"/>
                  <a:chExt cx="224343" cy="182045"/>
                </a:xfrm>
              </p:grpSpPr>
              <p:sp>
                <p:nvSpPr>
                  <p:cNvPr id="7778" name="Google Shape;7778;p70"/>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0"/>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783"/>
        <p:cNvGrpSpPr/>
        <p:nvPr/>
      </p:nvGrpSpPr>
      <p:grpSpPr>
        <a:xfrm>
          <a:off x="0" y="0"/>
          <a:ext cx="0" cy="0"/>
          <a:chOff x="0" y="0"/>
          <a:chExt cx="0" cy="0"/>
        </a:xfrm>
      </p:grpSpPr>
      <p:grpSp>
        <p:nvGrpSpPr>
          <p:cNvPr id="7784" name="Google Shape;7784;p71"/>
          <p:cNvGrpSpPr/>
          <p:nvPr/>
        </p:nvGrpSpPr>
        <p:grpSpPr>
          <a:xfrm>
            <a:off x="702088" y="3155922"/>
            <a:ext cx="2390414" cy="1024800"/>
            <a:chOff x="728925" y="3296613"/>
            <a:chExt cx="2390414" cy="1024800"/>
          </a:xfrm>
        </p:grpSpPr>
        <p:grpSp>
          <p:nvGrpSpPr>
            <p:cNvPr id="7785" name="Google Shape;7785;p71"/>
            <p:cNvGrpSpPr/>
            <p:nvPr/>
          </p:nvGrpSpPr>
          <p:grpSpPr>
            <a:xfrm>
              <a:off x="728925" y="3619800"/>
              <a:ext cx="2390414" cy="500893"/>
              <a:chOff x="728925" y="3619800"/>
              <a:chExt cx="2390414" cy="500893"/>
            </a:xfrm>
          </p:grpSpPr>
          <p:sp>
            <p:nvSpPr>
              <p:cNvPr id="7786" name="Google Shape;7786;p71"/>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87" name="Google Shape;7787;p71"/>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788" name="Google Shape;7788;p71"/>
            <p:cNvGrpSpPr/>
            <p:nvPr/>
          </p:nvGrpSpPr>
          <p:grpSpPr>
            <a:xfrm>
              <a:off x="1348050" y="3296613"/>
              <a:ext cx="1706152" cy="1024800"/>
              <a:chOff x="1348050" y="3296613"/>
              <a:chExt cx="1706152" cy="1024800"/>
            </a:xfrm>
          </p:grpSpPr>
          <p:sp>
            <p:nvSpPr>
              <p:cNvPr id="7789" name="Google Shape;7789;p71"/>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90" name="Google Shape;7790;p71"/>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91" name="Google Shape;7791;p71"/>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92" name="Google Shape;7792;p71"/>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793" name="Google Shape;7793;p71"/>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794" name="Google Shape;7794;p71"/>
            <p:cNvGrpSpPr/>
            <p:nvPr/>
          </p:nvGrpSpPr>
          <p:grpSpPr>
            <a:xfrm>
              <a:off x="1455707" y="3654858"/>
              <a:ext cx="1491150" cy="417657"/>
              <a:chOff x="1455707" y="3654858"/>
              <a:chExt cx="1491150" cy="417657"/>
            </a:xfrm>
          </p:grpSpPr>
          <p:sp>
            <p:nvSpPr>
              <p:cNvPr id="7795" name="Google Shape;7795;p71"/>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1"/>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1"/>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1"/>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1"/>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1"/>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1"/>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1"/>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1"/>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1"/>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1"/>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1"/>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1"/>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1"/>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1"/>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1"/>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1"/>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1"/>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1"/>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1"/>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815" name="Google Shape;7815;p71"/>
          <p:cNvGraphicFramePr/>
          <p:nvPr/>
        </p:nvGraphicFramePr>
        <p:xfrm>
          <a:off x="5937787" y="2153834"/>
          <a:ext cx="2504100" cy="864780"/>
        </p:xfrm>
        <a:graphic>
          <a:graphicData uri="http://schemas.openxmlformats.org/drawingml/2006/table">
            <a:tbl>
              <a:tblPr>
                <a:noFill/>
                <a:tableStyleId>{5F7D49DE-4BB6-489C-AB9B-1268886CF15A}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816" name="Google Shape;7816;p71"/>
          <p:cNvGrpSpPr/>
          <p:nvPr/>
        </p:nvGrpSpPr>
        <p:grpSpPr>
          <a:xfrm>
            <a:off x="710464" y="981599"/>
            <a:ext cx="2396505" cy="976502"/>
            <a:chOff x="749309" y="1112739"/>
            <a:chExt cx="2371603" cy="976502"/>
          </a:xfrm>
        </p:grpSpPr>
        <p:grpSp>
          <p:nvGrpSpPr>
            <p:cNvPr id="7817" name="Google Shape;7817;p71"/>
            <p:cNvGrpSpPr/>
            <p:nvPr/>
          </p:nvGrpSpPr>
          <p:grpSpPr>
            <a:xfrm>
              <a:off x="1092126" y="1112739"/>
              <a:ext cx="2028786" cy="975464"/>
              <a:chOff x="1092126" y="1112739"/>
              <a:chExt cx="2028786" cy="975464"/>
            </a:xfrm>
          </p:grpSpPr>
          <p:sp>
            <p:nvSpPr>
              <p:cNvPr id="7818" name="Google Shape;7818;p71"/>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1"/>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1"/>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1"/>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1"/>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1"/>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1"/>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1"/>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1"/>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1"/>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1"/>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1"/>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1"/>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1"/>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1"/>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1"/>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1"/>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1"/>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1"/>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1"/>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1"/>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1"/>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1"/>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1"/>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71"/>
            <p:cNvGrpSpPr/>
            <p:nvPr/>
          </p:nvGrpSpPr>
          <p:grpSpPr>
            <a:xfrm>
              <a:off x="749309" y="1112739"/>
              <a:ext cx="314700" cy="975464"/>
              <a:chOff x="749309" y="1112739"/>
              <a:chExt cx="314700" cy="975464"/>
            </a:xfrm>
          </p:grpSpPr>
          <p:sp>
            <p:nvSpPr>
              <p:cNvPr id="7843" name="Google Shape;7843;p71"/>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1"/>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1"/>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1"/>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7" name="Google Shape;7847;p7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851" name="Google Shape;7851;p71"/>
          <p:cNvGraphicFramePr/>
          <p:nvPr/>
        </p:nvGraphicFramePr>
        <p:xfrm>
          <a:off x="5937812" y="981584"/>
          <a:ext cx="2504100" cy="976500"/>
        </p:xfrm>
        <a:graphic>
          <a:graphicData uri="http://schemas.openxmlformats.org/drawingml/2006/table">
            <a:tbl>
              <a:tblPr>
                <a:noFill/>
                <a:tableStyleId>{5F7D49DE-4BB6-489C-AB9B-1268886CF15A}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852" name="Google Shape;7852;p71"/>
          <p:cNvGraphicFramePr/>
          <p:nvPr/>
        </p:nvGraphicFramePr>
        <p:xfrm>
          <a:off x="3358675" y="2153834"/>
          <a:ext cx="2363400" cy="868575"/>
        </p:xfrm>
        <a:graphic>
          <a:graphicData uri="http://schemas.openxmlformats.org/drawingml/2006/table">
            <a:tbl>
              <a:tblPr>
                <a:noFill/>
                <a:tableStyleId>{5F7D49DE-4BB6-489C-AB9B-1268886CF15A}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853" name="Google Shape;7853;p71"/>
          <p:cNvGrpSpPr/>
          <p:nvPr/>
        </p:nvGrpSpPr>
        <p:grpSpPr>
          <a:xfrm>
            <a:off x="3360661" y="3144795"/>
            <a:ext cx="2363377" cy="1047062"/>
            <a:chOff x="3358399" y="3285485"/>
            <a:chExt cx="2363377" cy="1047062"/>
          </a:xfrm>
        </p:grpSpPr>
        <p:grpSp>
          <p:nvGrpSpPr>
            <p:cNvPr id="7854" name="Google Shape;7854;p71"/>
            <p:cNvGrpSpPr/>
            <p:nvPr/>
          </p:nvGrpSpPr>
          <p:grpSpPr>
            <a:xfrm>
              <a:off x="3358412" y="3285485"/>
              <a:ext cx="2363244" cy="139500"/>
              <a:chOff x="3358412" y="3285485"/>
              <a:chExt cx="2363244" cy="139500"/>
            </a:xfrm>
          </p:grpSpPr>
          <p:sp>
            <p:nvSpPr>
              <p:cNvPr id="7855" name="Google Shape;7855;p71"/>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1"/>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1"/>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1"/>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1"/>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1"/>
            <p:cNvGrpSpPr/>
            <p:nvPr/>
          </p:nvGrpSpPr>
          <p:grpSpPr>
            <a:xfrm>
              <a:off x="3358412" y="3466996"/>
              <a:ext cx="2363244" cy="139500"/>
              <a:chOff x="3358412" y="3466996"/>
              <a:chExt cx="2363244" cy="139500"/>
            </a:xfrm>
          </p:grpSpPr>
          <p:sp>
            <p:nvSpPr>
              <p:cNvPr id="7861" name="Google Shape;7861;p71"/>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1"/>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1"/>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1"/>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1"/>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1"/>
            <p:cNvGrpSpPr/>
            <p:nvPr/>
          </p:nvGrpSpPr>
          <p:grpSpPr>
            <a:xfrm>
              <a:off x="3358412" y="3648507"/>
              <a:ext cx="2363244" cy="139500"/>
              <a:chOff x="3358412" y="3648507"/>
              <a:chExt cx="2363244" cy="139500"/>
            </a:xfrm>
          </p:grpSpPr>
          <p:sp>
            <p:nvSpPr>
              <p:cNvPr id="7867" name="Google Shape;7867;p71"/>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1"/>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1"/>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1"/>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1"/>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71"/>
            <p:cNvGrpSpPr/>
            <p:nvPr/>
          </p:nvGrpSpPr>
          <p:grpSpPr>
            <a:xfrm>
              <a:off x="3358412" y="3830018"/>
              <a:ext cx="2363244" cy="139500"/>
              <a:chOff x="3358412" y="3830018"/>
              <a:chExt cx="2363244" cy="139500"/>
            </a:xfrm>
          </p:grpSpPr>
          <p:sp>
            <p:nvSpPr>
              <p:cNvPr id="7873" name="Google Shape;7873;p71"/>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1"/>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1"/>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1"/>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1"/>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71"/>
            <p:cNvGrpSpPr/>
            <p:nvPr/>
          </p:nvGrpSpPr>
          <p:grpSpPr>
            <a:xfrm>
              <a:off x="3358399" y="4011514"/>
              <a:ext cx="2363377" cy="139537"/>
              <a:chOff x="3294800" y="4134603"/>
              <a:chExt cx="2638876" cy="152400"/>
            </a:xfrm>
          </p:grpSpPr>
          <p:sp>
            <p:nvSpPr>
              <p:cNvPr id="7879" name="Google Shape;7879;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71"/>
            <p:cNvGrpSpPr/>
            <p:nvPr/>
          </p:nvGrpSpPr>
          <p:grpSpPr>
            <a:xfrm>
              <a:off x="3358399" y="4193010"/>
              <a:ext cx="2363377" cy="139537"/>
              <a:chOff x="3294800" y="4134603"/>
              <a:chExt cx="2638876" cy="152400"/>
            </a:xfrm>
          </p:grpSpPr>
          <p:sp>
            <p:nvSpPr>
              <p:cNvPr id="7885" name="Google Shape;7885;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890" name="Google Shape;7890;p71"/>
          <p:cNvGraphicFramePr/>
          <p:nvPr/>
        </p:nvGraphicFramePr>
        <p:xfrm>
          <a:off x="711463" y="2153834"/>
          <a:ext cx="2369800" cy="889350"/>
        </p:xfrm>
        <a:graphic>
          <a:graphicData uri="http://schemas.openxmlformats.org/drawingml/2006/table">
            <a:tbl>
              <a:tblPr>
                <a:noFill/>
                <a:tableStyleId>{5F7D49DE-4BB6-489C-AB9B-1268886CF15A}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891" name="Google Shape;7891;p71"/>
          <p:cNvGrpSpPr/>
          <p:nvPr/>
        </p:nvGrpSpPr>
        <p:grpSpPr>
          <a:xfrm>
            <a:off x="4161132" y="2557649"/>
            <a:ext cx="1302095" cy="60959"/>
            <a:chOff x="3558802" y="4011427"/>
            <a:chExt cx="1866000" cy="111300"/>
          </a:xfrm>
        </p:grpSpPr>
        <p:sp>
          <p:nvSpPr>
            <p:cNvPr id="7892" name="Google Shape;7892;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1"/>
          <p:cNvGrpSpPr/>
          <p:nvPr/>
        </p:nvGrpSpPr>
        <p:grpSpPr>
          <a:xfrm>
            <a:off x="4706620" y="2839808"/>
            <a:ext cx="914340" cy="60959"/>
            <a:chOff x="3558802" y="4011427"/>
            <a:chExt cx="1866000" cy="111300"/>
          </a:xfrm>
        </p:grpSpPr>
        <p:sp>
          <p:nvSpPr>
            <p:cNvPr id="7895" name="Google Shape;7895;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71"/>
          <p:cNvGrpSpPr/>
          <p:nvPr/>
        </p:nvGrpSpPr>
        <p:grpSpPr>
          <a:xfrm>
            <a:off x="5871419" y="3167606"/>
            <a:ext cx="2522867" cy="1001454"/>
            <a:chOff x="1904318" y="789980"/>
            <a:chExt cx="1489472" cy="606868"/>
          </a:xfrm>
        </p:grpSpPr>
        <p:cxnSp>
          <p:nvCxnSpPr>
            <p:cNvPr id="7898" name="Google Shape;7898;p7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99" name="Google Shape;7899;p7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00" name="Google Shape;7900;p7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01" name="Google Shape;7901;p71"/>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02" name="Google Shape;7902;p71"/>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03" name="Google Shape;7903;p71"/>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04" name="Google Shape;7904;p71"/>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05" name="Google Shape;7905;p7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1"/>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912" name="Google Shape;7912;p71"/>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913" name="Google Shape;7913;p71"/>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914" name="Google Shape;7914;p7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71"/>
          <p:cNvGrpSpPr/>
          <p:nvPr/>
        </p:nvGrpSpPr>
        <p:grpSpPr>
          <a:xfrm>
            <a:off x="3355824" y="951642"/>
            <a:ext cx="2363393" cy="1005865"/>
            <a:chOff x="3292400" y="1193188"/>
            <a:chExt cx="2615240" cy="1131075"/>
          </a:xfrm>
        </p:grpSpPr>
        <p:sp>
          <p:nvSpPr>
            <p:cNvPr id="7916" name="Google Shape;7916;p71"/>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17" name="Google Shape;7917;p71"/>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18" name="Google Shape;7918;p71"/>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919" name="Google Shape;7919;p71"/>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920" name="Google Shape;7920;p71"/>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921" name="Google Shape;7921;p71"/>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922" name="Google Shape;7922;p71"/>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923" name="Google Shape;7923;p71"/>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924" name="Google Shape;7924;p71"/>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925" name="Google Shape;7925;p71"/>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926" name="Google Shape;7926;p71"/>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27" name="Google Shape;7927;p71"/>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928" name="Google Shape;7928;p71"/>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929" name="Google Shape;7929;p71"/>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930" name="Google Shape;7930;p71"/>
            <p:cNvGrpSpPr/>
            <p:nvPr/>
          </p:nvGrpSpPr>
          <p:grpSpPr>
            <a:xfrm>
              <a:off x="3748438" y="1378608"/>
              <a:ext cx="2159202" cy="903971"/>
              <a:chOff x="1683525" y="2179850"/>
              <a:chExt cx="4519050" cy="2134525"/>
            </a:xfrm>
          </p:grpSpPr>
          <p:sp>
            <p:nvSpPr>
              <p:cNvPr id="7931" name="Google Shape;7931;p7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2" name="Google Shape;7932;p7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3" name="Google Shape;7933;p7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4" name="Google Shape;7934;p7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5" name="Google Shape;7935;p7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6" name="Google Shape;7936;p7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7" name="Google Shape;7937;p7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8" name="Google Shape;7938;p7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39" name="Google Shape;7939;p7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40" name="Google Shape;7940;p7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41" name="Google Shape;7941;p7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942" name="Google Shape;7942;p7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946"/>
        <p:cNvGrpSpPr/>
        <p:nvPr/>
      </p:nvGrpSpPr>
      <p:grpSpPr>
        <a:xfrm>
          <a:off x="0" y="0"/>
          <a:ext cx="0" cy="0"/>
          <a:chOff x="0" y="0"/>
          <a:chExt cx="0" cy="0"/>
        </a:xfrm>
      </p:grpSpPr>
      <p:grpSp>
        <p:nvGrpSpPr>
          <p:cNvPr id="7947" name="Google Shape;7947;p72"/>
          <p:cNvGrpSpPr/>
          <p:nvPr/>
        </p:nvGrpSpPr>
        <p:grpSpPr>
          <a:xfrm>
            <a:off x="4796690" y="970938"/>
            <a:ext cx="745431" cy="718863"/>
            <a:chOff x="4249973" y="1201875"/>
            <a:chExt cx="1958568" cy="1888762"/>
          </a:xfrm>
        </p:grpSpPr>
        <p:sp>
          <p:nvSpPr>
            <p:cNvPr id="7948" name="Google Shape;7948;p72"/>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9" name="Google Shape;7949;p72"/>
            <p:cNvGrpSpPr/>
            <p:nvPr/>
          </p:nvGrpSpPr>
          <p:grpSpPr>
            <a:xfrm>
              <a:off x="5853086" y="1789142"/>
              <a:ext cx="355454" cy="1048099"/>
              <a:chOff x="5576108" y="2016725"/>
              <a:chExt cx="565200" cy="1666560"/>
            </a:xfrm>
          </p:grpSpPr>
          <p:sp>
            <p:nvSpPr>
              <p:cNvPr id="7950" name="Google Shape;7950;p72"/>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51" name="Google Shape;7951;p7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2"/>
            <p:cNvGrpSpPr/>
            <p:nvPr/>
          </p:nvGrpSpPr>
          <p:grpSpPr>
            <a:xfrm>
              <a:off x="4869455" y="2691676"/>
              <a:ext cx="1013897" cy="398961"/>
              <a:chOff x="4012057" y="3451825"/>
              <a:chExt cx="1612175" cy="634379"/>
            </a:xfrm>
          </p:grpSpPr>
          <p:sp>
            <p:nvSpPr>
              <p:cNvPr id="7953" name="Google Shape;7953;p72"/>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54" name="Google Shape;7954;p7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2"/>
            <p:cNvGrpSpPr/>
            <p:nvPr/>
          </p:nvGrpSpPr>
          <p:grpSpPr>
            <a:xfrm>
              <a:off x="4276937" y="2155961"/>
              <a:ext cx="651965" cy="891358"/>
              <a:chOff x="3069908" y="2599997"/>
              <a:chExt cx="1036675" cy="1417328"/>
            </a:xfrm>
          </p:grpSpPr>
          <p:sp>
            <p:nvSpPr>
              <p:cNvPr id="7956" name="Google Shape;7956;p72"/>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57" name="Google Shape;7957;p7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2"/>
            <p:cNvGrpSpPr/>
            <p:nvPr/>
          </p:nvGrpSpPr>
          <p:grpSpPr>
            <a:xfrm>
              <a:off x="5054918" y="1201875"/>
              <a:ext cx="999548" cy="602711"/>
              <a:chOff x="4306958" y="1082925"/>
              <a:chExt cx="1589359" cy="958358"/>
            </a:xfrm>
          </p:grpSpPr>
          <p:sp>
            <p:nvSpPr>
              <p:cNvPr id="7959" name="Google Shape;7959;p72"/>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60" name="Google Shape;7960;p7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72"/>
            <p:cNvGrpSpPr/>
            <p:nvPr/>
          </p:nvGrpSpPr>
          <p:grpSpPr>
            <a:xfrm>
              <a:off x="4249973" y="1303451"/>
              <a:ext cx="799317" cy="841334"/>
              <a:chOff x="3027033" y="1244439"/>
              <a:chExt cx="1270977" cy="1337786"/>
            </a:xfrm>
          </p:grpSpPr>
          <p:sp>
            <p:nvSpPr>
              <p:cNvPr id="7962" name="Google Shape;7962;p72"/>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63" name="Google Shape;7963;p7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4" name="Google Shape;7964;p72"/>
          <p:cNvGrpSpPr/>
          <p:nvPr/>
        </p:nvGrpSpPr>
        <p:grpSpPr>
          <a:xfrm>
            <a:off x="713063" y="1849388"/>
            <a:ext cx="761767" cy="729896"/>
            <a:chOff x="2657744" y="2337745"/>
            <a:chExt cx="832987" cy="798137"/>
          </a:xfrm>
        </p:grpSpPr>
        <p:sp>
          <p:nvSpPr>
            <p:cNvPr id="7965" name="Google Shape;7965;p72"/>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2"/>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2"/>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72"/>
          <p:cNvGrpSpPr/>
          <p:nvPr/>
        </p:nvGrpSpPr>
        <p:grpSpPr>
          <a:xfrm>
            <a:off x="3224027" y="1852594"/>
            <a:ext cx="685569" cy="723586"/>
            <a:chOff x="3398134" y="2057755"/>
            <a:chExt cx="704087" cy="743130"/>
          </a:xfrm>
        </p:grpSpPr>
        <p:grpSp>
          <p:nvGrpSpPr>
            <p:cNvPr id="7972" name="Google Shape;7972;p72"/>
            <p:cNvGrpSpPr/>
            <p:nvPr/>
          </p:nvGrpSpPr>
          <p:grpSpPr>
            <a:xfrm>
              <a:off x="3398134" y="2290183"/>
              <a:ext cx="315300" cy="219900"/>
              <a:chOff x="3398134" y="2290183"/>
              <a:chExt cx="315300" cy="219900"/>
            </a:xfrm>
          </p:grpSpPr>
          <p:sp>
            <p:nvSpPr>
              <p:cNvPr id="7973" name="Google Shape;7973;p72"/>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74" name="Google Shape;7974;p72"/>
              <p:cNvCxnSpPr>
                <a:stCxn id="797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975" name="Google Shape;7975;p72"/>
            <p:cNvGrpSpPr/>
            <p:nvPr/>
          </p:nvGrpSpPr>
          <p:grpSpPr>
            <a:xfrm>
              <a:off x="3547823" y="2467358"/>
              <a:ext cx="219900" cy="333527"/>
              <a:chOff x="3547823" y="2467358"/>
              <a:chExt cx="219900" cy="333527"/>
            </a:xfrm>
          </p:grpSpPr>
          <p:sp>
            <p:nvSpPr>
              <p:cNvPr id="7976" name="Google Shape;7976;p72"/>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77" name="Google Shape;7977;p72"/>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978" name="Google Shape;7978;p72"/>
            <p:cNvGrpSpPr/>
            <p:nvPr/>
          </p:nvGrpSpPr>
          <p:grpSpPr>
            <a:xfrm>
              <a:off x="3734138" y="2467358"/>
              <a:ext cx="219900" cy="333527"/>
              <a:chOff x="3734138" y="2467358"/>
              <a:chExt cx="219900" cy="333527"/>
            </a:xfrm>
          </p:grpSpPr>
          <p:sp>
            <p:nvSpPr>
              <p:cNvPr id="7979" name="Google Shape;7979;p72"/>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80" name="Google Shape;7980;p72"/>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981" name="Google Shape;7981;p72"/>
            <p:cNvGrpSpPr/>
            <p:nvPr/>
          </p:nvGrpSpPr>
          <p:grpSpPr>
            <a:xfrm>
              <a:off x="3787560" y="2288011"/>
              <a:ext cx="314661" cy="219900"/>
              <a:chOff x="3787560" y="2288011"/>
              <a:chExt cx="314661" cy="219900"/>
            </a:xfrm>
          </p:grpSpPr>
          <p:sp>
            <p:nvSpPr>
              <p:cNvPr id="7982" name="Google Shape;7982;p72"/>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83" name="Google Shape;7983;p72"/>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984" name="Google Shape;7984;p72"/>
            <p:cNvGrpSpPr/>
            <p:nvPr/>
          </p:nvGrpSpPr>
          <p:grpSpPr>
            <a:xfrm>
              <a:off x="3637290" y="2057755"/>
              <a:ext cx="219900" cy="335499"/>
              <a:chOff x="3637290" y="2057755"/>
              <a:chExt cx="219900" cy="335499"/>
            </a:xfrm>
          </p:grpSpPr>
          <p:sp>
            <p:nvSpPr>
              <p:cNvPr id="7985" name="Google Shape;7985;p72"/>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986" name="Google Shape;7986;p72"/>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987" name="Google Shape;7987;p72"/>
          <p:cNvGrpSpPr/>
          <p:nvPr/>
        </p:nvGrpSpPr>
        <p:grpSpPr>
          <a:xfrm>
            <a:off x="4899249" y="1859290"/>
            <a:ext cx="710153" cy="710153"/>
            <a:chOff x="5007123" y="2079403"/>
            <a:chExt cx="687600" cy="687600"/>
          </a:xfrm>
        </p:grpSpPr>
        <p:sp>
          <p:nvSpPr>
            <p:cNvPr id="7988" name="Google Shape;7988;p72"/>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2"/>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2"/>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2"/>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72"/>
          <p:cNvGrpSpPr/>
          <p:nvPr/>
        </p:nvGrpSpPr>
        <p:grpSpPr>
          <a:xfrm>
            <a:off x="5708687" y="1853796"/>
            <a:ext cx="720998" cy="721183"/>
            <a:chOff x="5797446" y="2063053"/>
            <a:chExt cx="698100" cy="698280"/>
          </a:xfrm>
        </p:grpSpPr>
        <p:sp>
          <p:nvSpPr>
            <p:cNvPr id="7993" name="Google Shape;7993;p72"/>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2"/>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2"/>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2"/>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72"/>
          <p:cNvGrpSpPr/>
          <p:nvPr/>
        </p:nvGrpSpPr>
        <p:grpSpPr>
          <a:xfrm>
            <a:off x="8153834" y="3499401"/>
            <a:ext cx="280585" cy="673164"/>
            <a:chOff x="8075075" y="3754290"/>
            <a:chExt cx="255612" cy="613194"/>
          </a:xfrm>
        </p:grpSpPr>
        <p:grpSp>
          <p:nvGrpSpPr>
            <p:cNvPr id="7998" name="Google Shape;7998;p72"/>
            <p:cNvGrpSpPr/>
            <p:nvPr/>
          </p:nvGrpSpPr>
          <p:grpSpPr>
            <a:xfrm>
              <a:off x="8075075" y="3754290"/>
              <a:ext cx="255612" cy="613194"/>
              <a:chOff x="8075075" y="3754290"/>
              <a:chExt cx="255612" cy="613194"/>
            </a:xfrm>
          </p:grpSpPr>
          <p:sp>
            <p:nvSpPr>
              <p:cNvPr id="7999" name="Google Shape;7999;p72"/>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2"/>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1" name="Google Shape;8001;p72"/>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72"/>
          <p:cNvGrpSpPr/>
          <p:nvPr/>
        </p:nvGrpSpPr>
        <p:grpSpPr>
          <a:xfrm>
            <a:off x="5270892" y="3488198"/>
            <a:ext cx="470352" cy="683745"/>
            <a:chOff x="1697726" y="3244179"/>
            <a:chExt cx="788124" cy="1146069"/>
          </a:xfrm>
        </p:grpSpPr>
        <p:sp>
          <p:nvSpPr>
            <p:cNvPr id="8003" name="Google Shape;8003;p7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5" name="Google Shape;8005;p72"/>
          <p:cNvSpPr/>
          <p:nvPr/>
        </p:nvSpPr>
        <p:spPr>
          <a:xfrm>
            <a:off x="8128357" y="340220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6" name="Google Shape;8006;p72"/>
          <p:cNvGrpSpPr/>
          <p:nvPr/>
        </p:nvGrpSpPr>
        <p:grpSpPr>
          <a:xfrm>
            <a:off x="5892043" y="3499400"/>
            <a:ext cx="293891" cy="293845"/>
            <a:chOff x="6134814" y="3754290"/>
            <a:chExt cx="293891" cy="293845"/>
          </a:xfrm>
        </p:grpSpPr>
        <p:sp>
          <p:nvSpPr>
            <p:cNvPr id="8007" name="Google Shape;8007;p72"/>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2"/>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72"/>
          <p:cNvGrpSpPr/>
          <p:nvPr/>
        </p:nvGrpSpPr>
        <p:grpSpPr>
          <a:xfrm>
            <a:off x="5892043" y="3878071"/>
            <a:ext cx="293891" cy="293891"/>
            <a:chOff x="6134814" y="4086186"/>
            <a:chExt cx="293891" cy="293891"/>
          </a:xfrm>
        </p:grpSpPr>
        <p:sp>
          <p:nvSpPr>
            <p:cNvPr id="8010" name="Google Shape;8010;p72"/>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2"/>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2" name="Google Shape;8012;p72"/>
          <p:cNvSpPr/>
          <p:nvPr/>
        </p:nvSpPr>
        <p:spPr>
          <a:xfrm>
            <a:off x="6930470" y="349859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2"/>
          <p:cNvSpPr/>
          <p:nvPr/>
        </p:nvSpPr>
        <p:spPr>
          <a:xfrm rot="10800000">
            <a:off x="6336732" y="349633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4" name="Google Shape;8014;p72"/>
          <p:cNvGrpSpPr/>
          <p:nvPr/>
        </p:nvGrpSpPr>
        <p:grpSpPr>
          <a:xfrm>
            <a:off x="7817018" y="2706764"/>
            <a:ext cx="622883" cy="621944"/>
            <a:chOff x="1187048" y="238125"/>
            <a:chExt cx="5256397" cy="5248476"/>
          </a:xfrm>
        </p:grpSpPr>
        <p:sp>
          <p:nvSpPr>
            <p:cNvPr id="8015" name="Google Shape;8015;p7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2"/>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2"/>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2"/>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72"/>
          <p:cNvGrpSpPr/>
          <p:nvPr/>
        </p:nvGrpSpPr>
        <p:grpSpPr>
          <a:xfrm>
            <a:off x="2274123" y="2716372"/>
            <a:ext cx="1310987" cy="612407"/>
            <a:chOff x="238125" y="1188750"/>
            <a:chExt cx="7140450" cy="3335550"/>
          </a:xfrm>
        </p:grpSpPr>
        <p:sp>
          <p:nvSpPr>
            <p:cNvPr id="8020" name="Google Shape;8020;p7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72"/>
          <p:cNvGrpSpPr/>
          <p:nvPr/>
        </p:nvGrpSpPr>
        <p:grpSpPr>
          <a:xfrm>
            <a:off x="6599995" y="2706927"/>
            <a:ext cx="1110299" cy="621702"/>
            <a:chOff x="238125" y="1335475"/>
            <a:chExt cx="5418735" cy="3034175"/>
          </a:xfrm>
        </p:grpSpPr>
        <p:sp>
          <p:nvSpPr>
            <p:cNvPr id="8026" name="Google Shape;8026;p7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2"/>
          <p:cNvGrpSpPr/>
          <p:nvPr/>
        </p:nvGrpSpPr>
        <p:grpSpPr>
          <a:xfrm>
            <a:off x="5417655" y="2703824"/>
            <a:ext cx="1074451" cy="627181"/>
            <a:chOff x="5359127" y="2910889"/>
            <a:chExt cx="1097723" cy="640831"/>
          </a:xfrm>
        </p:grpSpPr>
        <p:grpSp>
          <p:nvGrpSpPr>
            <p:cNvPr id="8030" name="Google Shape;8030;p72"/>
            <p:cNvGrpSpPr/>
            <p:nvPr/>
          </p:nvGrpSpPr>
          <p:grpSpPr>
            <a:xfrm>
              <a:off x="5929791" y="3263088"/>
              <a:ext cx="527060" cy="287097"/>
              <a:chOff x="5929791" y="3263088"/>
              <a:chExt cx="527060" cy="287097"/>
            </a:xfrm>
          </p:grpSpPr>
          <p:sp>
            <p:nvSpPr>
              <p:cNvPr id="8031" name="Google Shape;8031;p72"/>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32" name="Google Shape;8032;p72"/>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33" name="Google Shape;8033;p72"/>
            <p:cNvGrpSpPr/>
            <p:nvPr/>
          </p:nvGrpSpPr>
          <p:grpSpPr>
            <a:xfrm>
              <a:off x="5359127" y="3263089"/>
              <a:ext cx="526428" cy="288631"/>
              <a:chOff x="5359127" y="3263089"/>
              <a:chExt cx="526428" cy="288631"/>
            </a:xfrm>
          </p:grpSpPr>
          <p:sp>
            <p:nvSpPr>
              <p:cNvPr id="8034" name="Google Shape;8034;p72"/>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35" name="Google Shape;8035;p72"/>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36" name="Google Shape;8036;p72"/>
            <p:cNvGrpSpPr/>
            <p:nvPr/>
          </p:nvGrpSpPr>
          <p:grpSpPr>
            <a:xfrm>
              <a:off x="5551525" y="2910889"/>
              <a:ext cx="520901" cy="610283"/>
              <a:chOff x="5551525" y="2910889"/>
              <a:chExt cx="520901" cy="610283"/>
            </a:xfrm>
          </p:grpSpPr>
          <p:sp>
            <p:nvSpPr>
              <p:cNvPr id="8037" name="Google Shape;8037;p72"/>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38" name="Google Shape;8038;p72"/>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39" name="Google Shape;8039;p72"/>
            <p:cNvGrpSpPr/>
            <p:nvPr/>
          </p:nvGrpSpPr>
          <p:grpSpPr>
            <a:xfrm>
              <a:off x="5743962" y="2919100"/>
              <a:ext cx="623674" cy="284502"/>
              <a:chOff x="5743962" y="2919100"/>
              <a:chExt cx="623674" cy="284502"/>
            </a:xfrm>
          </p:grpSpPr>
          <p:sp>
            <p:nvSpPr>
              <p:cNvPr id="8040" name="Google Shape;8040;p72"/>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1" name="Google Shape;8041;p72"/>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042" name="Google Shape;8042;p72"/>
          <p:cNvGrpSpPr/>
          <p:nvPr/>
        </p:nvGrpSpPr>
        <p:grpSpPr>
          <a:xfrm>
            <a:off x="7568868" y="1854536"/>
            <a:ext cx="874976" cy="719600"/>
            <a:chOff x="7608988" y="2093194"/>
            <a:chExt cx="817276" cy="672147"/>
          </a:xfrm>
        </p:grpSpPr>
        <p:cxnSp>
          <p:nvCxnSpPr>
            <p:cNvPr id="8043" name="Google Shape;8043;p72"/>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44" name="Google Shape;8044;p72"/>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45" name="Google Shape;8045;p72"/>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46" name="Google Shape;8046;p72"/>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47" name="Google Shape;8047;p72"/>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048" name="Google Shape;8048;p72"/>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049" name="Google Shape;8049;p72"/>
            <p:cNvGrpSpPr/>
            <p:nvPr/>
          </p:nvGrpSpPr>
          <p:grpSpPr>
            <a:xfrm>
              <a:off x="7721175" y="2093194"/>
              <a:ext cx="599587" cy="623846"/>
              <a:chOff x="7721175" y="2093194"/>
              <a:chExt cx="599587" cy="623846"/>
            </a:xfrm>
          </p:grpSpPr>
          <p:grpSp>
            <p:nvGrpSpPr>
              <p:cNvPr id="8050" name="Google Shape;8050;p72"/>
              <p:cNvGrpSpPr/>
              <p:nvPr/>
            </p:nvGrpSpPr>
            <p:grpSpPr>
              <a:xfrm>
                <a:off x="7721175" y="2093194"/>
                <a:ext cx="291605" cy="623846"/>
                <a:chOff x="9405575" y="2061418"/>
                <a:chExt cx="291605" cy="623846"/>
              </a:xfrm>
            </p:grpSpPr>
            <p:sp>
              <p:nvSpPr>
                <p:cNvPr id="8051" name="Google Shape;8051;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2"/>
              <p:cNvGrpSpPr/>
              <p:nvPr/>
            </p:nvGrpSpPr>
            <p:grpSpPr>
              <a:xfrm flipH="1">
                <a:off x="8029157" y="2093194"/>
                <a:ext cx="291605" cy="623846"/>
                <a:chOff x="9405575" y="2061418"/>
                <a:chExt cx="291605" cy="623846"/>
              </a:xfrm>
            </p:grpSpPr>
            <p:sp>
              <p:nvSpPr>
                <p:cNvPr id="8059" name="Google Shape;8059;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66" name="Google Shape;8066;p72"/>
          <p:cNvGrpSpPr/>
          <p:nvPr/>
        </p:nvGrpSpPr>
        <p:grpSpPr>
          <a:xfrm>
            <a:off x="4013304" y="970938"/>
            <a:ext cx="712557" cy="785901"/>
            <a:chOff x="4206459" y="1191441"/>
            <a:chExt cx="712557" cy="785901"/>
          </a:xfrm>
        </p:grpSpPr>
        <p:sp>
          <p:nvSpPr>
            <p:cNvPr id="8067" name="Google Shape;8067;p72"/>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2"/>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2"/>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2"/>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1" name="Google Shape;8071;p72"/>
            <p:cNvGrpSpPr/>
            <p:nvPr/>
          </p:nvGrpSpPr>
          <p:grpSpPr>
            <a:xfrm>
              <a:off x="4644280" y="1290523"/>
              <a:ext cx="143716" cy="29463"/>
              <a:chOff x="4644280" y="1290523"/>
              <a:chExt cx="143716" cy="29463"/>
            </a:xfrm>
          </p:grpSpPr>
          <p:sp>
            <p:nvSpPr>
              <p:cNvPr id="8072" name="Google Shape;8072;p72"/>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2"/>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2"/>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2"/>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72"/>
            <p:cNvGrpSpPr/>
            <p:nvPr/>
          </p:nvGrpSpPr>
          <p:grpSpPr>
            <a:xfrm>
              <a:off x="4356567" y="1191441"/>
              <a:ext cx="143690" cy="29488"/>
              <a:chOff x="4356567" y="1191441"/>
              <a:chExt cx="143690" cy="29488"/>
            </a:xfrm>
          </p:grpSpPr>
          <p:sp>
            <p:nvSpPr>
              <p:cNvPr id="8077" name="Google Shape;8077;p72"/>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2"/>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2"/>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2"/>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72"/>
            <p:cNvGrpSpPr/>
            <p:nvPr/>
          </p:nvGrpSpPr>
          <p:grpSpPr>
            <a:xfrm>
              <a:off x="4339009" y="1863727"/>
              <a:ext cx="143703" cy="29476"/>
              <a:chOff x="4339009" y="1863727"/>
              <a:chExt cx="143703" cy="29476"/>
            </a:xfrm>
          </p:grpSpPr>
          <p:sp>
            <p:nvSpPr>
              <p:cNvPr id="8082" name="Google Shape;8082;p72"/>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2"/>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2"/>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2"/>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72"/>
            <p:cNvGrpSpPr/>
            <p:nvPr/>
          </p:nvGrpSpPr>
          <p:grpSpPr>
            <a:xfrm>
              <a:off x="4206459" y="1607315"/>
              <a:ext cx="29539" cy="142899"/>
              <a:chOff x="4206459" y="1607315"/>
              <a:chExt cx="29539" cy="142899"/>
            </a:xfrm>
          </p:grpSpPr>
          <p:sp>
            <p:nvSpPr>
              <p:cNvPr id="8087" name="Google Shape;8087;p72"/>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2"/>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2"/>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2"/>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1" name="Google Shape;8091;p72"/>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2"/>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2"/>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2"/>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5" name="Google Shape;8095;p72"/>
            <p:cNvGrpSpPr/>
            <p:nvPr/>
          </p:nvGrpSpPr>
          <p:grpSpPr>
            <a:xfrm>
              <a:off x="4889463" y="1423737"/>
              <a:ext cx="29552" cy="142899"/>
              <a:chOff x="4889463" y="1423737"/>
              <a:chExt cx="29552" cy="142899"/>
            </a:xfrm>
          </p:grpSpPr>
          <p:sp>
            <p:nvSpPr>
              <p:cNvPr id="8096" name="Google Shape;8096;p72"/>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2"/>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2"/>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2"/>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2"/>
            <p:cNvGrpSpPr/>
            <p:nvPr/>
          </p:nvGrpSpPr>
          <p:grpSpPr>
            <a:xfrm>
              <a:off x="4771663" y="1876896"/>
              <a:ext cx="108651" cy="100447"/>
              <a:chOff x="4771663" y="1876896"/>
              <a:chExt cx="108651" cy="100447"/>
            </a:xfrm>
          </p:grpSpPr>
          <p:sp>
            <p:nvSpPr>
              <p:cNvPr id="8101" name="Google Shape;8101;p72"/>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2"/>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2"/>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2"/>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5" name="Google Shape;8105;p72"/>
          <p:cNvGrpSpPr/>
          <p:nvPr/>
        </p:nvGrpSpPr>
        <p:grpSpPr>
          <a:xfrm>
            <a:off x="4008780" y="1854161"/>
            <a:ext cx="791287" cy="720350"/>
            <a:chOff x="267375" y="1071875"/>
            <a:chExt cx="470500" cy="428550"/>
          </a:xfrm>
        </p:grpSpPr>
        <p:sp>
          <p:nvSpPr>
            <p:cNvPr id="8106" name="Google Shape;8106;p72"/>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2"/>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2"/>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2"/>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2"/>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2"/>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2"/>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2"/>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72"/>
          <p:cNvGrpSpPr/>
          <p:nvPr/>
        </p:nvGrpSpPr>
        <p:grpSpPr>
          <a:xfrm>
            <a:off x="709275" y="3498791"/>
            <a:ext cx="1408444" cy="673166"/>
            <a:chOff x="712664" y="3693287"/>
            <a:chExt cx="1460738" cy="698160"/>
          </a:xfrm>
        </p:grpSpPr>
        <p:grpSp>
          <p:nvGrpSpPr>
            <p:cNvPr id="8115" name="Google Shape;8115;p72"/>
            <p:cNvGrpSpPr/>
            <p:nvPr/>
          </p:nvGrpSpPr>
          <p:grpSpPr>
            <a:xfrm>
              <a:off x="1380079" y="4133090"/>
              <a:ext cx="234048" cy="258099"/>
              <a:chOff x="1380079" y="4133090"/>
              <a:chExt cx="234048" cy="258099"/>
            </a:xfrm>
          </p:grpSpPr>
          <p:sp>
            <p:nvSpPr>
              <p:cNvPr id="8116" name="Google Shape;8116;p72"/>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2"/>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2"/>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2"/>
            <p:cNvGrpSpPr/>
            <p:nvPr/>
          </p:nvGrpSpPr>
          <p:grpSpPr>
            <a:xfrm>
              <a:off x="884610" y="3864082"/>
              <a:ext cx="1118566" cy="527275"/>
              <a:chOff x="890961" y="3865463"/>
              <a:chExt cx="1115221" cy="525698"/>
            </a:xfrm>
          </p:grpSpPr>
          <p:sp>
            <p:nvSpPr>
              <p:cNvPr id="8120" name="Google Shape;8120;p72"/>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2"/>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2"/>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2"/>
            <p:cNvGrpSpPr/>
            <p:nvPr/>
          </p:nvGrpSpPr>
          <p:grpSpPr>
            <a:xfrm>
              <a:off x="712664" y="3693287"/>
              <a:ext cx="1460738" cy="698160"/>
              <a:chOff x="712664" y="3693025"/>
              <a:chExt cx="1460738" cy="698160"/>
            </a:xfrm>
          </p:grpSpPr>
          <p:sp>
            <p:nvSpPr>
              <p:cNvPr id="8124" name="Google Shape;8124;p72"/>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2"/>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2"/>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2"/>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2"/>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2"/>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72"/>
          <p:cNvGrpSpPr/>
          <p:nvPr/>
        </p:nvGrpSpPr>
        <p:grpSpPr>
          <a:xfrm>
            <a:off x="3146990" y="970938"/>
            <a:ext cx="795485" cy="738831"/>
            <a:chOff x="3348603" y="1236445"/>
            <a:chExt cx="749256" cy="695894"/>
          </a:xfrm>
        </p:grpSpPr>
        <p:grpSp>
          <p:nvGrpSpPr>
            <p:cNvPr id="8131" name="Google Shape;8131;p72"/>
            <p:cNvGrpSpPr/>
            <p:nvPr/>
          </p:nvGrpSpPr>
          <p:grpSpPr>
            <a:xfrm>
              <a:off x="3583779" y="1236445"/>
              <a:ext cx="293795" cy="285811"/>
              <a:chOff x="3750225" y="1774000"/>
              <a:chExt cx="149575" cy="145525"/>
            </a:xfrm>
          </p:grpSpPr>
          <p:sp>
            <p:nvSpPr>
              <p:cNvPr id="8132" name="Google Shape;8132;p7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2"/>
            <p:cNvGrpSpPr/>
            <p:nvPr/>
          </p:nvGrpSpPr>
          <p:grpSpPr>
            <a:xfrm>
              <a:off x="3775534" y="1462599"/>
              <a:ext cx="322325" cy="285958"/>
              <a:chOff x="3847850" y="1889150"/>
              <a:chExt cx="164100" cy="145600"/>
            </a:xfrm>
          </p:grpSpPr>
          <p:sp>
            <p:nvSpPr>
              <p:cNvPr id="8135" name="Google Shape;8135;p7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2"/>
            <p:cNvGrpSpPr/>
            <p:nvPr/>
          </p:nvGrpSpPr>
          <p:grpSpPr>
            <a:xfrm>
              <a:off x="3545329" y="1646528"/>
              <a:ext cx="293746" cy="285811"/>
              <a:chOff x="3730650" y="1982800"/>
              <a:chExt cx="149550" cy="145525"/>
            </a:xfrm>
          </p:grpSpPr>
          <p:sp>
            <p:nvSpPr>
              <p:cNvPr id="8138" name="Google Shape;8138;p7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2"/>
            <p:cNvGrpSpPr/>
            <p:nvPr/>
          </p:nvGrpSpPr>
          <p:grpSpPr>
            <a:xfrm>
              <a:off x="3348603" y="1415046"/>
              <a:ext cx="294384" cy="284387"/>
              <a:chOff x="3630494" y="1864938"/>
              <a:chExt cx="149875" cy="144800"/>
            </a:xfrm>
          </p:grpSpPr>
          <p:sp>
            <p:nvSpPr>
              <p:cNvPr id="8141" name="Google Shape;8141;p72"/>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2"/>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72"/>
          <p:cNvGrpSpPr/>
          <p:nvPr/>
        </p:nvGrpSpPr>
        <p:grpSpPr>
          <a:xfrm>
            <a:off x="2268517" y="3493834"/>
            <a:ext cx="1324924" cy="678083"/>
            <a:chOff x="2413923" y="3711366"/>
            <a:chExt cx="1374117" cy="703260"/>
          </a:xfrm>
        </p:grpSpPr>
        <p:grpSp>
          <p:nvGrpSpPr>
            <p:cNvPr id="8144" name="Google Shape;8144;p72"/>
            <p:cNvGrpSpPr/>
            <p:nvPr/>
          </p:nvGrpSpPr>
          <p:grpSpPr>
            <a:xfrm>
              <a:off x="2413923" y="3711366"/>
              <a:ext cx="1374117" cy="703260"/>
              <a:chOff x="2413923" y="3711366"/>
              <a:chExt cx="1374117" cy="703260"/>
            </a:xfrm>
          </p:grpSpPr>
          <p:sp>
            <p:nvSpPr>
              <p:cNvPr id="8145" name="Google Shape;8145;p72"/>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6" name="Google Shape;8146;p72"/>
              <p:cNvGrpSpPr/>
              <p:nvPr/>
            </p:nvGrpSpPr>
            <p:grpSpPr>
              <a:xfrm>
                <a:off x="2600284" y="3808654"/>
                <a:ext cx="234506" cy="138009"/>
                <a:chOff x="2600284" y="3808654"/>
                <a:chExt cx="234506" cy="138009"/>
              </a:xfrm>
            </p:grpSpPr>
            <p:sp>
              <p:nvSpPr>
                <p:cNvPr id="8147" name="Google Shape;8147;p72"/>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8" name="Google Shape;8148;p72"/>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49" name="Google Shape;8149;p72"/>
              <p:cNvGrpSpPr/>
              <p:nvPr/>
            </p:nvGrpSpPr>
            <p:grpSpPr>
              <a:xfrm>
                <a:off x="3359659" y="3805664"/>
                <a:ext cx="232294" cy="141000"/>
                <a:chOff x="3359659" y="3805664"/>
                <a:chExt cx="232294" cy="141000"/>
              </a:xfrm>
            </p:grpSpPr>
            <p:sp>
              <p:nvSpPr>
                <p:cNvPr id="8150" name="Google Shape;8150;p72"/>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51" name="Google Shape;8151;p72"/>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52" name="Google Shape;8152;p72"/>
              <p:cNvGrpSpPr/>
              <p:nvPr/>
            </p:nvGrpSpPr>
            <p:grpSpPr>
              <a:xfrm>
                <a:off x="3067316" y="3711366"/>
                <a:ext cx="66900" cy="166809"/>
                <a:chOff x="3067316" y="3711366"/>
                <a:chExt cx="66900" cy="166809"/>
              </a:xfrm>
            </p:grpSpPr>
            <p:sp>
              <p:nvSpPr>
                <p:cNvPr id="8153" name="Google Shape;8153;p72"/>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54" name="Google Shape;8154;p72"/>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55" name="Google Shape;8155;p72"/>
              <p:cNvGrpSpPr/>
              <p:nvPr/>
            </p:nvGrpSpPr>
            <p:grpSpPr>
              <a:xfrm>
                <a:off x="2413923" y="4058666"/>
                <a:ext cx="224119" cy="66900"/>
                <a:chOff x="2413923" y="4058666"/>
                <a:chExt cx="224119" cy="66900"/>
              </a:xfrm>
            </p:grpSpPr>
            <p:sp>
              <p:nvSpPr>
                <p:cNvPr id="8156" name="Google Shape;8156;p72"/>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57" name="Google Shape;8157;p72"/>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58" name="Google Shape;8158;p72"/>
              <p:cNvGrpSpPr/>
              <p:nvPr/>
            </p:nvGrpSpPr>
            <p:grpSpPr>
              <a:xfrm>
                <a:off x="3564643" y="4058666"/>
                <a:ext cx="223397" cy="66900"/>
                <a:chOff x="3564643" y="4058666"/>
                <a:chExt cx="223397" cy="66900"/>
              </a:xfrm>
            </p:grpSpPr>
            <p:sp>
              <p:nvSpPr>
                <p:cNvPr id="8159" name="Google Shape;8159;p72"/>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0" name="Google Shape;8160;p72"/>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161" name="Google Shape;8161;p72"/>
            <p:cNvGrpSpPr/>
            <p:nvPr/>
          </p:nvGrpSpPr>
          <p:grpSpPr>
            <a:xfrm>
              <a:off x="2633353" y="3965763"/>
              <a:ext cx="933975" cy="445687"/>
              <a:chOff x="2633353" y="3965763"/>
              <a:chExt cx="933975" cy="445687"/>
            </a:xfrm>
          </p:grpSpPr>
          <p:sp>
            <p:nvSpPr>
              <p:cNvPr id="8162" name="Google Shape;8162;p72"/>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2"/>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4" name="Google Shape;8164;p72"/>
          <p:cNvGrpSpPr/>
          <p:nvPr/>
        </p:nvGrpSpPr>
        <p:grpSpPr>
          <a:xfrm>
            <a:off x="6392789" y="1044382"/>
            <a:ext cx="1131087" cy="587383"/>
            <a:chOff x="238125" y="999450"/>
            <a:chExt cx="7140700" cy="3708225"/>
          </a:xfrm>
        </p:grpSpPr>
        <p:sp>
          <p:nvSpPr>
            <p:cNvPr id="8165" name="Google Shape;8165;p7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2"/>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72"/>
          <p:cNvGrpSpPr/>
          <p:nvPr/>
        </p:nvGrpSpPr>
        <p:grpSpPr>
          <a:xfrm>
            <a:off x="3744240" y="3493876"/>
            <a:ext cx="1375854" cy="678131"/>
            <a:chOff x="3913765" y="3641905"/>
            <a:chExt cx="1522805" cy="750560"/>
          </a:xfrm>
        </p:grpSpPr>
        <p:grpSp>
          <p:nvGrpSpPr>
            <p:cNvPr id="8175" name="Google Shape;8175;p72"/>
            <p:cNvGrpSpPr/>
            <p:nvPr/>
          </p:nvGrpSpPr>
          <p:grpSpPr>
            <a:xfrm>
              <a:off x="3913765" y="3997002"/>
              <a:ext cx="1522805" cy="395463"/>
              <a:chOff x="3913765" y="3997002"/>
              <a:chExt cx="1522805" cy="395463"/>
            </a:xfrm>
          </p:grpSpPr>
          <p:grpSp>
            <p:nvGrpSpPr>
              <p:cNvPr id="8176" name="Google Shape;8176;p72"/>
              <p:cNvGrpSpPr/>
              <p:nvPr/>
            </p:nvGrpSpPr>
            <p:grpSpPr>
              <a:xfrm>
                <a:off x="3913765" y="4138659"/>
                <a:ext cx="507602" cy="253806"/>
                <a:chOff x="3913765" y="4138659"/>
                <a:chExt cx="507602" cy="253806"/>
              </a:xfrm>
            </p:grpSpPr>
            <p:sp>
              <p:nvSpPr>
                <p:cNvPr id="8177" name="Google Shape;8177;p72"/>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2"/>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179" name="Google Shape;8179;p72"/>
              <p:cNvGrpSpPr/>
              <p:nvPr/>
            </p:nvGrpSpPr>
            <p:grpSpPr>
              <a:xfrm>
                <a:off x="4421361" y="3997002"/>
                <a:ext cx="507618" cy="395463"/>
                <a:chOff x="4421361" y="3997002"/>
                <a:chExt cx="507618" cy="395463"/>
              </a:xfrm>
            </p:grpSpPr>
            <p:sp>
              <p:nvSpPr>
                <p:cNvPr id="8180" name="Google Shape;8180;p72"/>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2"/>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2"/>
              <p:cNvGrpSpPr/>
              <p:nvPr/>
            </p:nvGrpSpPr>
            <p:grpSpPr>
              <a:xfrm>
                <a:off x="4928973" y="4189418"/>
                <a:ext cx="507596" cy="203047"/>
                <a:chOff x="4928973" y="4189418"/>
                <a:chExt cx="507596" cy="203047"/>
              </a:xfrm>
            </p:grpSpPr>
            <p:sp>
              <p:nvSpPr>
                <p:cNvPr id="8183" name="Google Shape;8183;p72"/>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2"/>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5" name="Google Shape;8185;p72"/>
            <p:cNvGrpSpPr/>
            <p:nvPr/>
          </p:nvGrpSpPr>
          <p:grpSpPr>
            <a:xfrm>
              <a:off x="4482186" y="3641905"/>
              <a:ext cx="397605" cy="349784"/>
              <a:chOff x="2906375" y="1159725"/>
              <a:chExt cx="1860575" cy="1636800"/>
            </a:xfrm>
          </p:grpSpPr>
          <p:sp>
            <p:nvSpPr>
              <p:cNvPr id="8186" name="Google Shape;8186;p72"/>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2"/>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2"/>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2"/>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0" name="Google Shape;8190;p72"/>
          <p:cNvGrpSpPr/>
          <p:nvPr/>
        </p:nvGrpSpPr>
        <p:grpSpPr>
          <a:xfrm>
            <a:off x="6528949" y="1853803"/>
            <a:ext cx="940737" cy="721067"/>
            <a:chOff x="6599718" y="2068734"/>
            <a:chExt cx="940737" cy="721067"/>
          </a:xfrm>
        </p:grpSpPr>
        <p:sp>
          <p:nvSpPr>
            <p:cNvPr id="8191" name="Google Shape;8191;p72"/>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2"/>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2"/>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2"/>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2"/>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2"/>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72"/>
            <p:cNvGrpSpPr/>
            <p:nvPr/>
          </p:nvGrpSpPr>
          <p:grpSpPr>
            <a:xfrm>
              <a:off x="6836957" y="2068734"/>
              <a:ext cx="461892" cy="721067"/>
              <a:chOff x="6836957" y="2068734"/>
              <a:chExt cx="461892" cy="721067"/>
            </a:xfrm>
          </p:grpSpPr>
          <p:sp>
            <p:nvSpPr>
              <p:cNvPr id="8198" name="Google Shape;8198;p72"/>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2"/>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2"/>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2"/>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2"/>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2"/>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4" name="Google Shape;8204;p72"/>
              <p:cNvGrpSpPr/>
              <p:nvPr/>
            </p:nvGrpSpPr>
            <p:grpSpPr>
              <a:xfrm>
                <a:off x="6836957" y="2068734"/>
                <a:ext cx="461892" cy="721067"/>
                <a:chOff x="6836957" y="2068734"/>
                <a:chExt cx="461892" cy="721067"/>
              </a:xfrm>
            </p:grpSpPr>
            <p:sp>
              <p:nvSpPr>
                <p:cNvPr id="8205" name="Google Shape;8205;p72"/>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2"/>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2"/>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2"/>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2"/>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2"/>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2"/>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2" name="Google Shape;8212;p72"/>
          <p:cNvGrpSpPr/>
          <p:nvPr/>
        </p:nvGrpSpPr>
        <p:grpSpPr>
          <a:xfrm>
            <a:off x="2412267" y="1858149"/>
            <a:ext cx="712577" cy="712374"/>
            <a:chOff x="2559249" y="2069323"/>
            <a:chExt cx="685566" cy="685634"/>
          </a:xfrm>
        </p:grpSpPr>
        <p:sp>
          <p:nvSpPr>
            <p:cNvPr id="8213" name="Google Shape;8213;p72"/>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2"/>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2"/>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2"/>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2"/>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2"/>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2"/>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2"/>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2"/>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2"/>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2"/>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2"/>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2"/>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72"/>
          <p:cNvGrpSpPr/>
          <p:nvPr/>
        </p:nvGrpSpPr>
        <p:grpSpPr>
          <a:xfrm>
            <a:off x="7594705" y="970938"/>
            <a:ext cx="845645" cy="711911"/>
            <a:chOff x="951975" y="315800"/>
            <a:chExt cx="5860325" cy="4933550"/>
          </a:xfrm>
        </p:grpSpPr>
        <p:sp>
          <p:nvSpPr>
            <p:cNvPr id="8227" name="Google Shape;8227;p72"/>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2"/>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2"/>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2"/>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2"/>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2"/>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2"/>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2"/>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72"/>
          <p:cNvGrpSpPr/>
          <p:nvPr/>
        </p:nvGrpSpPr>
        <p:grpSpPr>
          <a:xfrm>
            <a:off x="3691834" y="2707047"/>
            <a:ext cx="1617932" cy="621724"/>
            <a:chOff x="3862800" y="3038525"/>
            <a:chExt cx="1329006" cy="510698"/>
          </a:xfrm>
        </p:grpSpPr>
        <p:sp>
          <p:nvSpPr>
            <p:cNvPr id="8236" name="Google Shape;8236;p72"/>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2"/>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8" name="Google Shape;8238;p72"/>
            <p:cNvGrpSpPr/>
            <p:nvPr/>
          </p:nvGrpSpPr>
          <p:grpSpPr>
            <a:xfrm>
              <a:off x="3967075" y="3040337"/>
              <a:ext cx="1019927" cy="402126"/>
              <a:chOff x="3967075" y="3040337"/>
              <a:chExt cx="1019927" cy="402126"/>
            </a:xfrm>
          </p:grpSpPr>
          <p:sp>
            <p:nvSpPr>
              <p:cNvPr id="8239" name="Google Shape;8239;p72"/>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2"/>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72"/>
            <p:cNvGrpSpPr/>
            <p:nvPr/>
          </p:nvGrpSpPr>
          <p:grpSpPr>
            <a:xfrm>
              <a:off x="4186700" y="3040337"/>
              <a:ext cx="390475" cy="183289"/>
              <a:chOff x="4186700" y="3040337"/>
              <a:chExt cx="390475" cy="183289"/>
            </a:xfrm>
          </p:grpSpPr>
          <p:sp>
            <p:nvSpPr>
              <p:cNvPr id="8242" name="Google Shape;8242;p72"/>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2"/>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72"/>
            <p:cNvGrpSpPr/>
            <p:nvPr/>
          </p:nvGrpSpPr>
          <p:grpSpPr>
            <a:xfrm>
              <a:off x="4073727" y="3040337"/>
              <a:ext cx="697794" cy="296263"/>
              <a:chOff x="4073727" y="3040337"/>
              <a:chExt cx="697794" cy="296263"/>
            </a:xfrm>
          </p:grpSpPr>
          <p:sp>
            <p:nvSpPr>
              <p:cNvPr id="8245" name="Google Shape;8245;p72"/>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2"/>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72"/>
            <p:cNvGrpSpPr/>
            <p:nvPr/>
          </p:nvGrpSpPr>
          <p:grpSpPr>
            <a:xfrm>
              <a:off x="3862800" y="3038525"/>
              <a:ext cx="1329006" cy="510698"/>
              <a:chOff x="3862800" y="3038525"/>
              <a:chExt cx="1329006" cy="510698"/>
            </a:xfrm>
          </p:grpSpPr>
          <p:sp>
            <p:nvSpPr>
              <p:cNvPr id="8248" name="Google Shape;8248;p72"/>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2"/>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0" name="Google Shape;8250;p72"/>
          <p:cNvGrpSpPr/>
          <p:nvPr/>
        </p:nvGrpSpPr>
        <p:grpSpPr>
          <a:xfrm>
            <a:off x="700156" y="970938"/>
            <a:ext cx="883205" cy="775176"/>
            <a:chOff x="649648" y="271400"/>
            <a:chExt cx="6215377" cy="5455143"/>
          </a:xfrm>
        </p:grpSpPr>
        <p:sp>
          <p:nvSpPr>
            <p:cNvPr id="8251" name="Google Shape;8251;p72"/>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2"/>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2"/>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2"/>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2"/>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2"/>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2"/>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2"/>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2"/>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2"/>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2"/>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2"/>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2"/>
          <p:cNvGrpSpPr/>
          <p:nvPr/>
        </p:nvGrpSpPr>
        <p:grpSpPr>
          <a:xfrm>
            <a:off x="2308457" y="970938"/>
            <a:ext cx="767704" cy="815489"/>
            <a:chOff x="2499700" y="1135950"/>
            <a:chExt cx="732402" cy="777990"/>
          </a:xfrm>
        </p:grpSpPr>
        <p:grpSp>
          <p:nvGrpSpPr>
            <p:cNvPr id="8264" name="Google Shape;8264;p72"/>
            <p:cNvGrpSpPr/>
            <p:nvPr/>
          </p:nvGrpSpPr>
          <p:grpSpPr>
            <a:xfrm>
              <a:off x="2499700" y="1135950"/>
              <a:ext cx="732402" cy="694705"/>
              <a:chOff x="2499700" y="1135950"/>
              <a:chExt cx="732402" cy="694705"/>
            </a:xfrm>
          </p:grpSpPr>
          <p:sp>
            <p:nvSpPr>
              <p:cNvPr id="8265" name="Google Shape;8265;p72"/>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2"/>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2"/>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2"/>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2"/>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2"/>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2"/>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2"/>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2"/>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2"/>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2"/>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2"/>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2"/>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2"/>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2"/>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2"/>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2"/>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2"/>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2"/>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2"/>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2"/>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2"/>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2"/>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2"/>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2"/>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2"/>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2"/>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72"/>
            <p:cNvGrpSpPr/>
            <p:nvPr/>
          </p:nvGrpSpPr>
          <p:grpSpPr>
            <a:xfrm>
              <a:off x="2517909" y="1188726"/>
              <a:ext cx="702702" cy="725214"/>
              <a:chOff x="2517909" y="1188726"/>
              <a:chExt cx="702702" cy="725214"/>
            </a:xfrm>
          </p:grpSpPr>
          <p:sp>
            <p:nvSpPr>
              <p:cNvPr id="8293" name="Google Shape;8293;p72"/>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2"/>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2"/>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2"/>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2"/>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8" name="Google Shape;8298;p72"/>
          <p:cNvGrpSpPr/>
          <p:nvPr/>
        </p:nvGrpSpPr>
        <p:grpSpPr>
          <a:xfrm>
            <a:off x="1654189" y="970938"/>
            <a:ext cx="583439" cy="870229"/>
            <a:chOff x="1716825" y="1121550"/>
            <a:chExt cx="622800" cy="928938"/>
          </a:xfrm>
        </p:grpSpPr>
        <p:grpSp>
          <p:nvGrpSpPr>
            <p:cNvPr id="8299" name="Google Shape;8299;p72"/>
            <p:cNvGrpSpPr/>
            <p:nvPr/>
          </p:nvGrpSpPr>
          <p:grpSpPr>
            <a:xfrm>
              <a:off x="1716825" y="1121550"/>
              <a:ext cx="622800" cy="928938"/>
              <a:chOff x="1716825" y="1121550"/>
              <a:chExt cx="622800" cy="928938"/>
            </a:xfrm>
          </p:grpSpPr>
          <p:cxnSp>
            <p:nvCxnSpPr>
              <p:cNvPr id="8300" name="Google Shape;8300;p72"/>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01" name="Google Shape;8301;p72"/>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72"/>
            <p:cNvGrpSpPr/>
            <p:nvPr/>
          </p:nvGrpSpPr>
          <p:grpSpPr>
            <a:xfrm>
              <a:off x="1768050" y="1172775"/>
              <a:ext cx="520200" cy="832000"/>
              <a:chOff x="1768050" y="1172775"/>
              <a:chExt cx="520200" cy="832000"/>
            </a:xfrm>
          </p:grpSpPr>
          <p:cxnSp>
            <p:nvCxnSpPr>
              <p:cNvPr id="8303" name="Google Shape;8303;p72"/>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04" name="Google Shape;8304;p72"/>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72"/>
            <p:cNvGrpSpPr/>
            <p:nvPr/>
          </p:nvGrpSpPr>
          <p:grpSpPr>
            <a:xfrm>
              <a:off x="1820100" y="1225475"/>
              <a:ext cx="416400" cy="729575"/>
              <a:chOff x="1820100" y="1225475"/>
              <a:chExt cx="416400" cy="729575"/>
            </a:xfrm>
          </p:grpSpPr>
          <p:cxnSp>
            <p:nvCxnSpPr>
              <p:cNvPr id="8306" name="Google Shape;8306;p72"/>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07" name="Google Shape;8307;p72"/>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72"/>
            <p:cNvGrpSpPr/>
            <p:nvPr/>
          </p:nvGrpSpPr>
          <p:grpSpPr>
            <a:xfrm>
              <a:off x="1874250" y="1278825"/>
              <a:ext cx="308100" cy="605275"/>
              <a:chOff x="1874250" y="1278825"/>
              <a:chExt cx="308100" cy="605275"/>
            </a:xfrm>
          </p:grpSpPr>
          <p:cxnSp>
            <p:nvCxnSpPr>
              <p:cNvPr id="8309" name="Google Shape;8309;p72"/>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310" name="Google Shape;8310;p72"/>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1" name="Google Shape;8311;p72"/>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2"/>
          <p:cNvGrpSpPr/>
          <p:nvPr/>
        </p:nvGrpSpPr>
        <p:grpSpPr>
          <a:xfrm>
            <a:off x="1574012" y="1857260"/>
            <a:ext cx="739072" cy="714152"/>
            <a:chOff x="4334725" y="1355875"/>
            <a:chExt cx="3106650" cy="3001900"/>
          </a:xfrm>
        </p:grpSpPr>
        <p:grpSp>
          <p:nvGrpSpPr>
            <p:cNvPr id="8313" name="Google Shape;8313;p72"/>
            <p:cNvGrpSpPr/>
            <p:nvPr/>
          </p:nvGrpSpPr>
          <p:grpSpPr>
            <a:xfrm>
              <a:off x="4516050" y="1724875"/>
              <a:ext cx="2693725" cy="2632900"/>
              <a:chOff x="4516050" y="1724875"/>
              <a:chExt cx="2693725" cy="2632900"/>
            </a:xfrm>
          </p:grpSpPr>
          <p:sp>
            <p:nvSpPr>
              <p:cNvPr id="8314" name="Google Shape;8314;p72"/>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2"/>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2"/>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2"/>
            <p:cNvGrpSpPr/>
            <p:nvPr/>
          </p:nvGrpSpPr>
          <p:grpSpPr>
            <a:xfrm>
              <a:off x="4334725" y="1355875"/>
              <a:ext cx="3106650" cy="2709650"/>
              <a:chOff x="4334725" y="1355875"/>
              <a:chExt cx="3106650" cy="2709650"/>
            </a:xfrm>
          </p:grpSpPr>
          <p:sp>
            <p:nvSpPr>
              <p:cNvPr id="8318" name="Google Shape;8318;p72"/>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2"/>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2"/>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1" name="Google Shape;8321;p72"/>
          <p:cNvGrpSpPr/>
          <p:nvPr/>
        </p:nvGrpSpPr>
        <p:grpSpPr>
          <a:xfrm>
            <a:off x="7690961" y="3488031"/>
            <a:ext cx="312074" cy="684173"/>
            <a:chOff x="7645573" y="3754300"/>
            <a:chExt cx="293855" cy="644170"/>
          </a:xfrm>
        </p:grpSpPr>
        <p:sp>
          <p:nvSpPr>
            <p:cNvPr id="8322" name="Google Shape;8322;p72"/>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2"/>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2"/>
          <p:cNvGrpSpPr/>
          <p:nvPr/>
        </p:nvGrpSpPr>
        <p:grpSpPr>
          <a:xfrm>
            <a:off x="5612949" y="970938"/>
            <a:ext cx="709011" cy="739359"/>
            <a:chOff x="5830645" y="1256617"/>
            <a:chExt cx="530340" cy="553040"/>
          </a:xfrm>
        </p:grpSpPr>
        <p:grpSp>
          <p:nvGrpSpPr>
            <p:cNvPr id="8325" name="Google Shape;8325;p72"/>
            <p:cNvGrpSpPr/>
            <p:nvPr/>
          </p:nvGrpSpPr>
          <p:grpSpPr>
            <a:xfrm>
              <a:off x="5830645" y="1256617"/>
              <a:ext cx="259743" cy="269909"/>
              <a:chOff x="5830645" y="1256617"/>
              <a:chExt cx="259743" cy="269909"/>
            </a:xfrm>
          </p:grpSpPr>
          <p:sp>
            <p:nvSpPr>
              <p:cNvPr id="8326" name="Google Shape;8326;p72"/>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2"/>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2"/>
            <p:cNvGrpSpPr/>
            <p:nvPr/>
          </p:nvGrpSpPr>
          <p:grpSpPr>
            <a:xfrm>
              <a:off x="6101293" y="1256617"/>
              <a:ext cx="259692" cy="269909"/>
              <a:chOff x="6101293" y="1256617"/>
              <a:chExt cx="259692" cy="269909"/>
            </a:xfrm>
          </p:grpSpPr>
          <p:sp>
            <p:nvSpPr>
              <p:cNvPr id="8329" name="Google Shape;8329;p72"/>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2"/>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72"/>
            <p:cNvGrpSpPr/>
            <p:nvPr/>
          </p:nvGrpSpPr>
          <p:grpSpPr>
            <a:xfrm>
              <a:off x="5830645" y="1539749"/>
              <a:ext cx="259692" cy="269909"/>
              <a:chOff x="5830645" y="1539749"/>
              <a:chExt cx="259692" cy="269909"/>
            </a:xfrm>
          </p:grpSpPr>
          <p:sp>
            <p:nvSpPr>
              <p:cNvPr id="8332" name="Google Shape;8332;p72"/>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2"/>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72"/>
            <p:cNvGrpSpPr/>
            <p:nvPr/>
          </p:nvGrpSpPr>
          <p:grpSpPr>
            <a:xfrm>
              <a:off x="6101293" y="1539749"/>
              <a:ext cx="259692" cy="269909"/>
              <a:chOff x="6101293" y="1539749"/>
              <a:chExt cx="259692" cy="269909"/>
            </a:xfrm>
          </p:grpSpPr>
          <p:sp>
            <p:nvSpPr>
              <p:cNvPr id="8335" name="Google Shape;8335;p72"/>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2"/>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7" name="Google Shape;8337;p72"/>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2"/>
          <p:cNvGrpSpPr/>
          <p:nvPr/>
        </p:nvGrpSpPr>
        <p:grpSpPr>
          <a:xfrm>
            <a:off x="714444" y="2707054"/>
            <a:ext cx="1452955" cy="621360"/>
            <a:chOff x="732422" y="2990152"/>
            <a:chExt cx="1337773" cy="572102"/>
          </a:xfrm>
        </p:grpSpPr>
        <p:sp>
          <p:nvSpPr>
            <p:cNvPr id="8339" name="Google Shape;8339;p72"/>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2"/>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2"/>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2"/>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2"/>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2"/>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348"/>
        <p:cNvGrpSpPr/>
        <p:nvPr/>
      </p:nvGrpSpPr>
      <p:grpSpPr>
        <a:xfrm>
          <a:off x="0" y="0"/>
          <a:ext cx="0" cy="0"/>
          <a:chOff x="0" y="0"/>
          <a:chExt cx="0" cy="0"/>
        </a:xfrm>
      </p:grpSpPr>
      <p:grpSp>
        <p:nvGrpSpPr>
          <p:cNvPr id="8349" name="Google Shape;8349;p73"/>
          <p:cNvGrpSpPr/>
          <p:nvPr/>
        </p:nvGrpSpPr>
        <p:grpSpPr>
          <a:xfrm>
            <a:off x="708579" y="965872"/>
            <a:ext cx="1636117" cy="1526144"/>
            <a:chOff x="729238" y="1179665"/>
            <a:chExt cx="1636117" cy="1526144"/>
          </a:xfrm>
        </p:grpSpPr>
        <p:grpSp>
          <p:nvGrpSpPr>
            <p:cNvPr id="8350" name="Google Shape;8350;p73"/>
            <p:cNvGrpSpPr/>
            <p:nvPr/>
          </p:nvGrpSpPr>
          <p:grpSpPr>
            <a:xfrm>
              <a:off x="729238" y="1179665"/>
              <a:ext cx="80700" cy="1526144"/>
              <a:chOff x="729238" y="1179665"/>
              <a:chExt cx="80700" cy="1526144"/>
            </a:xfrm>
          </p:grpSpPr>
          <p:sp>
            <p:nvSpPr>
              <p:cNvPr id="8351" name="Google Shape;8351;p73"/>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3"/>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3"/>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3"/>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73"/>
            <p:cNvGrpSpPr/>
            <p:nvPr/>
          </p:nvGrpSpPr>
          <p:grpSpPr>
            <a:xfrm>
              <a:off x="903098" y="1179665"/>
              <a:ext cx="80700" cy="1526144"/>
              <a:chOff x="903098" y="1179665"/>
              <a:chExt cx="80700" cy="1526144"/>
            </a:xfrm>
          </p:grpSpPr>
          <p:sp>
            <p:nvSpPr>
              <p:cNvPr id="8362" name="Google Shape;8362;p73"/>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3"/>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3"/>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3"/>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3"/>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73"/>
            <p:cNvGrpSpPr/>
            <p:nvPr/>
          </p:nvGrpSpPr>
          <p:grpSpPr>
            <a:xfrm>
              <a:off x="1076958" y="1179665"/>
              <a:ext cx="80700" cy="1526144"/>
              <a:chOff x="1076958" y="1179665"/>
              <a:chExt cx="80700" cy="1526144"/>
            </a:xfrm>
          </p:grpSpPr>
          <p:sp>
            <p:nvSpPr>
              <p:cNvPr id="8373" name="Google Shape;8373;p73"/>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3"/>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3"/>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3"/>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3"/>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3"/>
            <p:cNvGrpSpPr/>
            <p:nvPr/>
          </p:nvGrpSpPr>
          <p:grpSpPr>
            <a:xfrm>
              <a:off x="1247707" y="1179665"/>
              <a:ext cx="80700" cy="1526144"/>
              <a:chOff x="1247707" y="1179665"/>
              <a:chExt cx="80700" cy="1526144"/>
            </a:xfrm>
          </p:grpSpPr>
          <p:sp>
            <p:nvSpPr>
              <p:cNvPr id="8384" name="Google Shape;8384;p73"/>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3"/>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73"/>
            <p:cNvGrpSpPr/>
            <p:nvPr/>
          </p:nvGrpSpPr>
          <p:grpSpPr>
            <a:xfrm>
              <a:off x="1421567" y="1179665"/>
              <a:ext cx="80700" cy="1526144"/>
              <a:chOff x="1421567" y="1179665"/>
              <a:chExt cx="80700" cy="1526144"/>
            </a:xfrm>
          </p:grpSpPr>
          <p:sp>
            <p:nvSpPr>
              <p:cNvPr id="8395" name="Google Shape;8395;p73"/>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3"/>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3"/>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3"/>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3"/>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3"/>
            <p:cNvGrpSpPr/>
            <p:nvPr/>
          </p:nvGrpSpPr>
          <p:grpSpPr>
            <a:xfrm>
              <a:off x="1592327" y="1179665"/>
              <a:ext cx="80700" cy="1526144"/>
              <a:chOff x="1592327" y="1179665"/>
              <a:chExt cx="80700" cy="1526144"/>
            </a:xfrm>
          </p:grpSpPr>
          <p:sp>
            <p:nvSpPr>
              <p:cNvPr id="8406" name="Google Shape;8406;p73"/>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73"/>
            <p:cNvGrpSpPr/>
            <p:nvPr/>
          </p:nvGrpSpPr>
          <p:grpSpPr>
            <a:xfrm>
              <a:off x="1766187" y="1179665"/>
              <a:ext cx="80700" cy="1526144"/>
              <a:chOff x="1766187" y="1179665"/>
              <a:chExt cx="80700" cy="1526144"/>
            </a:xfrm>
          </p:grpSpPr>
          <p:sp>
            <p:nvSpPr>
              <p:cNvPr id="8417" name="Google Shape;8417;p73"/>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3"/>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3"/>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3"/>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3"/>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3"/>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3"/>
            <p:cNvGrpSpPr/>
            <p:nvPr/>
          </p:nvGrpSpPr>
          <p:grpSpPr>
            <a:xfrm>
              <a:off x="1936935" y="1179665"/>
              <a:ext cx="80700" cy="1526144"/>
              <a:chOff x="1936935" y="1179665"/>
              <a:chExt cx="80700" cy="1526144"/>
            </a:xfrm>
          </p:grpSpPr>
          <p:sp>
            <p:nvSpPr>
              <p:cNvPr id="8428" name="Google Shape;8428;p73"/>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3"/>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3"/>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3"/>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3"/>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3"/>
            <p:cNvGrpSpPr/>
            <p:nvPr/>
          </p:nvGrpSpPr>
          <p:grpSpPr>
            <a:xfrm>
              <a:off x="2110795" y="1179665"/>
              <a:ext cx="80700" cy="1526144"/>
              <a:chOff x="2110795" y="1179665"/>
              <a:chExt cx="80700" cy="1526144"/>
            </a:xfrm>
          </p:grpSpPr>
          <p:sp>
            <p:nvSpPr>
              <p:cNvPr id="8439" name="Google Shape;8439;p73"/>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3"/>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3"/>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73"/>
            <p:cNvGrpSpPr/>
            <p:nvPr/>
          </p:nvGrpSpPr>
          <p:grpSpPr>
            <a:xfrm>
              <a:off x="2284655" y="1179665"/>
              <a:ext cx="80700" cy="1526144"/>
              <a:chOff x="2284655" y="1179665"/>
              <a:chExt cx="80700" cy="1526144"/>
            </a:xfrm>
          </p:grpSpPr>
          <p:sp>
            <p:nvSpPr>
              <p:cNvPr id="8450" name="Google Shape;8450;p73"/>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3"/>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3"/>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3"/>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3"/>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0" name="Google Shape;8460;p73"/>
          <p:cNvGrpSpPr/>
          <p:nvPr/>
        </p:nvGrpSpPr>
        <p:grpSpPr>
          <a:xfrm>
            <a:off x="2603245" y="985011"/>
            <a:ext cx="1364248" cy="1102133"/>
            <a:chOff x="2623904" y="1198803"/>
            <a:chExt cx="1364248" cy="1102133"/>
          </a:xfrm>
        </p:grpSpPr>
        <p:grpSp>
          <p:nvGrpSpPr>
            <p:cNvPr id="8461" name="Google Shape;8461;p73"/>
            <p:cNvGrpSpPr/>
            <p:nvPr/>
          </p:nvGrpSpPr>
          <p:grpSpPr>
            <a:xfrm>
              <a:off x="2623907" y="1198803"/>
              <a:ext cx="1364245" cy="273000"/>
              <a:chOff x="2623907" y="1198803"/>
              <a:chExt cx="1364245" cy="273000"/>
            </a:xfrm>
          </p:grpSpPr>
          <p:sp>
            <p:nvSpPr>
              <p:cNvPr id="8462" name="Google Shape;8462;p73"/>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73"/>
            <p:cNvGrpSpPr/>
            <p:nvPr/>
          </p:nvGrpSpPr>
          <p:grpSpPr>
            <a:xfrm>
              <a:off x="2623904" y="1476964"/>
              <a:ext cx="1364245" cy="273000"/>
              <a:chOff x="2623904" y="1476964"/>
              <a:chExt cx="1364245" cy="273000"/>
            </a:xfrm>
          </p:grpSpPr>
          <p:sp>
            <p:nvSpPr>
              <p:cNvPr id="8468" name="Google Shape;8468;p73"/>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73"/>
            <p:cNvGrpSpPr/>
            <p:nvPr/>
          </p:nvGrpSpPr>
          <p:grpSpPr>
            <a:xfrm>
              <a:off x="2623907" y="1749775"/>
              <a:ext cx="1364245" cy="273000"/>
              <a:chOff x="2623907" y="1749775"/>
              <a:chExt cx="1364245" cy="273000"/>
            </a:xfrm>
          </p:grpSpPr>
          <p:sp>
            <p:nvSpPr>
              <p:cNvPr id="8474" name="Google Shape;8474;p73"/>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3"/>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73"/>
            <p:cNvGrpSpPr/>
            <p:nvPr/>
          </p:nvGrpSpPr>
          <p:grpSpPr>
            <a:xfrm>
              <a:off x="2623904" y="2027936"/>
              <a:ext cx="1364245" cy="273000"/>
              <a:chOff x="2623904" y="2027936"/>
              <a:chExt cx="1364245" cy="273000"/>
            </a:xfrm>
          </p:grpSpPr>
          <p:sp>
            <p:nvSpPr>
              <p:cNvPr id="8480" name="Google Shape;8480;p7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5" name="Google Shape;8485;p73"/>
          <p:cNvGrpSpPr/>
          <p:nvPr/>
        </p:nvGrpSpPr>
        <p:grpSpPr>
          <a:xfrm>
            <a:off x="2592706" y="2444193"/>
            <a:ext cx="1387541" cy="159124"/>
            <a:chOff x="3200660" y="2180272"/>
            <a:chExt cx="2563824" cy="378237"/>
          </a:xfrm>
        </p:grpSpPr>
        <p:sp>
          <p:nvSpPr>
            <p:cNvPr id="8486" name="Google Shape;8486;p7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3"/>
          <p:cNvGrpSpPr/>
          <p:nvPr/>
        </p:nvGrpSpPr>
        <p:grpSpPr>
          <a:xfrm>
            <a:off x="2589231" y="2722018"/>
            <a:ext cx="1390502" cy="159625"/>
            <a:chOff x="3530150" y="2790075"/>
            <a:chExt cx="1962600" cy="225300"/>
          </a:xfrm>
        </p:grpSpPr>
        <p:sp>
          <p:nvSpPr>
            <p:cNvPr id="8505" name="Google Shape;8505;p73"/>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3"/>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3"/>
          <p:cNvGrpSpPr/>
          <p:nvPr/>
        </p:nvGrpSpPr>
        <p:grpSpPr>
          <a:xfrm>
            <a:off x="2589884" y="3000344"/>
            <a:ext cx="1411629" cy="153761"/>
            <a:chOff x="3558802" y="4011427"/>
            <a:chExt cx="1866000" cy="111300"/>
          </a:xfrm>
        </p:grpSpPr>
        <p:sp>
          <p:nvSpPr>
            <p:cNvPr id="8508" name="Google Shape;8508;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3"/>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73"/>
          <p:cNvGrpSpPr/>
          <p:nvPr/>
        </p:nvGrpSpPr>
        <p:grpSpPr>
          <a:xfrm>
            <a:off x="2589576" y="2205744"/>
            <a:ext cx="1383503" cy="119749"/>
            <a:chOff x="3465975" y="2270276"/>
            <a:chExt cx="1986364" cy="171929"/>
          </a:xfrm>
        </p:grpSpPr>
        <p:sp>
          <p:nvSpPr>
            <p:cNvPr id="8511" name="Google Shape;8511;p7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3"/>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3"/>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3"/>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3"/>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3"/>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3"/>
          <p:cNvGrpSpPr/>
          <p:nvPr/>
        </p:nvGrpSpPr>
        <p:grpSpPr>
          <a:xfrm>
            <a:off x="2600584" y="3569394"/>
            <a:ext cx="1369531" cy="195460"/>
            <a:chOff x="723300" y="4253549"/>
            <a:chExt cx="2276482" cy="324900"/>
          </a:xfrm>
        </p:grpSpPr>
        <p:sp>
          <p:nvSpPr>
            <p:cNvPr id="8520" name="Google Shape;8520;p7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73"/>
          <p:cNvGrpSpPr/>
          <p:nvPr/>
        </p:nvGrpSpPr>
        <p:grpSpPr>
          <a:xfrm>
            <a:off x="2590145" y="3270574"/>
            <a:ext cx="1389066" cy="180119"/>
            <a:chOff x="705948" y="3788465"/>
            <a:chExt cx="2308953" cy="299400"/>
          </a:xfrm>
        </p:grpSpPr>
        <p:sp>
          <p:nvSpPr>
            <p:cNvPr id="8526" name="Google Shape;8526;p7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3"/>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73"/>
          <p:cNvGrpSpPr/>
          <p:nvPr/>
        </p:nvGrpSpPr>
        <p:grpSpPr>
          <a:xfrm>
            <a:off x="2638082" y="3883554"/>
            <a:ext cx="1304609" cy="294074"/>
            <a:chOff x="2658741" y="4097347"/>
            <a:chExt cx="1304609" cy="294074"/>
          </a:xfrm>
        </p:grpSpPr>
        <p:grpSp>
          <p:nvGrpSpPr>
            <p:cNvPr id="8532" name="Google Shape;8532;p73"/>
            <p:cNvGrpSpPr/>
            <p:nvPr/>
          </p:nvGrpSpPr>
          <p:grpSpPr>
            <a:xfrm>
              <a:off x="2658741" y="4097347"/>
              <a:ext cx="118572" cy="294074"/>
              <a:chOff x="3343310" y="4475555"/>
              <a:chExt cx="127717" cy="316753"/>
            </a:xfrm>
          </p:grpSpPr>
          <p:sp>
            <p:nvSpPr>
              <p:cNvPr id="8533" name="Google Shape;8533;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73"/>
            <p:cNvGrpSpPr/>
            <p:nvPr/>
          </p:nvGrpSpPr>
          <p:grpSpPr>
            <a:xfrm>
              <a:off x="3815519" y="4098388"/>
              <a:ext cx="147831" cy="291991"/>
              <a:chOff x="3527539" y="4476677"/>
              <a:chExt cx="159232" cy="314510"/>
            </a:xfrm>
          </p:grpSpPr>
          <p:sp>
            <p:nvSpPr>
              <p:cNvPr id="8536" name="Google Shape;8536;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3"/>
            <p:cNvGrpSpPr/>
            <p:nvPr/>
          </p:nvGrpSpPr>
          <p:grpSpPr>
            <a:xfrm>
              <a:off x="3511696" y="4098388"/>
              <a:ext cx="147831" cy="291991"/>
              <a:chOff x="3527539" y="4476677"/>
              <a:chExt cx="159232" cy="314510"/>
            </a:xfrm>
          </p:grpSpPr>
          <p:sp>
            <p:nvSpPr>
              <p:cNvPr id="8539" name="Google Shape;8539;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73"/>
            <p:cNvGrpSpPr/>
            <p:nvPr/>
          </p:nvGrpSpPr>
          <p:grpSpPr>
            <a:xfrm>
              <a:off x="3207874" y="4098388"/>
              <a:ext cx="147831" cy="291991"/>
              <a:chOff x="3527539" y="4476677"/>
              <a:chExt cx="159232" cy="314510"/>
            </a:xfrm>
          </p:grpSpPr>
          <p:sp>
            <p:nvSpPr>
              <p:cNvPr id="8542" name="Google Shape;8542;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73"/>
            <p:cNvGrpSpPr/>
            <p:nvPr/>
          </p:nvGrpSpPr>
          <p:grpSpPr>
            <a:xfrm>
              <a:off x="2933305" y="4097347"/>
              <a:ext cx="118572" cy="294074"/>
              <a:chOff x="3343310" y="4475555"/>
              <a:chExt cx="127717" cy="316753"/>
            </a:xfrm>
          </p:grpSpPr>
          <p:sp>
            <p:nvSpPr>
              <p:cNvPr id="8545" name="Google Shape;8545;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73"/>
          <p:cNvGrpSpPr/>
          <p:nvPr/>
        </p:nvGrpSpPr>
        <p:grpSpPr>
          <a:xfrm>
            <a:off x="4256912" y="1866676"/>
            <a:ext cx="1433821" cy="191501"/>
            <a:chOff x="4273350" y="2080469"/>
            <a:chExt cx="1433821" cy="191501"/>
          </a:xfrm>
        </p:grpSpPr>
        <p:grpSp>
          <p:nvGrpSpPr>
            <p:cNvPr id="8548" name="Google Shape;8548;p73"/>
            <p:cNvGrpSpPr/>
            <p:nvPr/>
          </p:nvGrpSpPr>
          <p:grpSpPr>
            <a:xfrm>
              <a:off x="4273350" y="2080469"/>
              <a:ext cx="1433821" cy="0"/>
              <a:chOff x="5224975" y="2962250"/>
              <a:chExt cx="1544400" cy="0"/>
            </a:xfrm>
          </p:grpSpPr>
          <p:cxnSp>
            <p:nvCxnSpPr>
              <p:cNvPr id="8549" name="Google Shape;8549;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550" name="Google Shape;8550;p73"/>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551" name="Google Shape;8551;p73"/>
            <p:cNvGrpSpPr/>
            <p:nvPr/>
          </p:nvGrpSpPr>
          <p:grpSpPr>
            <a:xfrm>
              <a:off x="4273350" y="2271969"/>
              <a:ext cx="1433821" cy="0"/>
              <a:chOff x="5224975" y="2962250"/>
              <a:chExt cx="1544400" cy="0"/>
            </a:xfrm>
          </p:grpSpPr>
          <p:cxnSp>
            <p:nvCxnSpPr>
              <p:cNvPr id="8552" name="Google Shape;8552;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553" name="Google Shape;8553;p73"/>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554" name="Google Shape;8554;p73"/>
          <p:cNvGrpSpPr/>
          <p:nvPr/>
        </p:nvGrpSpPr>
        <p:grpSpPr>
          <a:xfrm>
            <a:off x="4258467" y="969244"/>
            <a:ext cx="1430711" cy="743389"/>
            <a:chOff x="5159450" y="1919950"/>
            <a:chExt cx="1541050" cy="862500"/>
          </a:xfrm>
        </p:grpSpPr>
        <p:sp>
          <p:nvSpPr>
            <p:cNvPr id="8555" name="Google Shape;8555;p7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556" name="Google Shape;8556;p73"/>
            <p:cNvGrpSpPr/>
            <p:nvPr/>
          </p:nvGrpSpPr>
          <p:grpSpPr>
            <a:xfrm>
              <a:off x="5159450" y="1919950"/>
              <a:ext cx="1541050" cy="862500"/>
              <a:chOff x="5159450" y="1919950"/>
              <a:chExt cx="1541050" cy="862500"/>
            </a:xfrm>
          </p:grpSpPr>
          <p:cxnSp>
            <p:nvCxnSpPr>
              <p:cNvPr id="8557" name="Google Shape;8557;p7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558" name="Google Shape;8558;p7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559" name="Google Shape;8559;p73"/>
          <p:cNvGrpSpPr/>
          <p:nvPr/>
        </p:nvGrpSpPr>
        <p:grpSpPr>
          <a:xfrm>
            <a:off x="4248581" y="2192571"/>
            <a:ext cx="1450484" cy="1052087"/>
            <a:chOff x="5230575" y="1554475"/>
            <a:chExt cx="2137150" cy="1550150"/>
          </a:xfrm>
        </p:grpSpPr>
        <p:sp>
          <p:nvSpPr>
            <p:cNvPr id="8560" name="Google Shape;8560;p73"/>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3"/>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3"/>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3"/>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3"/>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3"/>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3"/>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3"/>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3"/>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3"/>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3"/>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3"/>
          <p:cNvGrpSpPr/>
          <p:nvPr/>
        </p:nvGrpSpPr>
        <p:grpSpPr>
          <a:xfrm rot="10800000">
            <a:off x="4265131" y="3284761"/>
            <a:ext cx="1417383" cy="887946"/>
            <a:chOff x="5645403" y="2920021"/>
            <a:chExt cx="2650800" cy="2180614"/>
          </a:xfrm>
        </p:grpSpPr>
        <p:sp>
          <p:nvSpPr>
            <p:cNvPr id="8574" name="Google Shape;8574;p73"/>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5" name="Google Shape;8575;p73"/>
            <p:cNvCxnSpPr>
              <a:stCxn id="857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576" name="Google Shape;8576;p73"/>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7" name="Google Shape;8577;p73"/>
            <p:cNvCxnSpPr>
              <a:endCxn id="8576"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578" name="Google Shape;8578;p73"/>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9" name="Google Shape;8579;p73"/>
            <p:cNvCxnSpPr>
              <a:stCxn id="8578"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580" name="Google Shape;8580;p73"/>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1" name="Google Shape;8581;p73"/>
            <p:cNvCxnSpPr>
              <a:endCxn id="858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582" name="Google Shape;8582;p73"/>
          <p:cNvGrpSpPr/>
          <p:nvPr/>
        </p:nvGrpSpPr>
        <p:grpSpPr>
          <a:xfrm>
            <a:off x="7365491" y="2188116"/>
            <a:ext cx="1071743" cy="1021579"/>
            <a:chOff x="7189833" y="2022667"/>
            <a:chExt cx="1251159" cy="1192597"/>
          </a:xfrm>
        </p:grpSpPr>
        <p:sp>
          <p:nvSpPr>
            <p:cNvPr id="8583" name="Google Shape;8583;p73"/>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3"/>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3"/>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3"/>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3"/>
          <p:cNvGrpSpPr/>
          <p:nvPr/>
        </p:nvGrpSpPr>
        <p:grpSpPr>
          <a:xfrm>
            <a:off x="706762" y="2614523"/>
            <a:ext cx="1695374" cy="1560837"/>
            <a:chOff x="727421" y="2828315"/>
            <a:chExt cx="1695374" cy="1560837"/>
          </a:xfrm>
        </p:grpSpPr>
        <p:grpSp>
          <p:nvGrpSpPr>
            <p:cNvPr id="8588" name="Google Shape;8588;p73"/>
            <p:cNvGrpSpPr/>
            <p:nvPr/>
          </p:nvGrpSpPr>
          <p:grpSpPr>
            <a:xfrm>
              <a:off x="819108" y="2882501"/>
              <a:ext cx="103104" cy="1426186"/>
              <a:chOff x="4674013" y="3100904"/>
              <a:chExt cx="122758" cy="1698043"/>
            </a:xfrm>
          </p:grpSpPr>
          <p:sp>
            <p:nvSpPr>
              <p:cNvPr id="8589" name="Google Shape;8589;p7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73"/>
            <p:cNvGrpSpPr/>
            <p:nvPr/>
          </p:nvGrpSpPr>
          <p:grpSpPr>
            <a:xfrm>
              <a:off x="1062475" y="2882501"/>
              <a:ext cx="103104" cy="1426186"/>
              <a:chOff x="4940438" y="3100904"/>
              <a:chExt cx="122758" cy="1698043"/>
            </a:xfrm>
          </p:grpSpPr>
          <p:sp>
            <p:nvSpPr>
              <p:cNvPr id="8597" name="Google Shape;8597;p7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73"/>
            <p:cNvGrpSpPr/>
            <p:nvPr/>
          </p:nvGrpSpPr>
          <p:grpSpPr>
            <a:xfrm>
              <a:off x="1299324" y="2882501"/>
              <a:ext cx="103104" cy="1426186"/>
              <a:chOff x="5206863" y="3100904"/>
              <a:chExt cx="122758" cy="1698043"/>
            </a:xfrm>
          </p:grpSpPr>
          <p:sp>
            <p:nvSpPr>
              <p:cNvPr id="8605" name="Google Shape;8605;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73"/>
            <p:cNvGrpSpPr/>
            <p:nvPr/>
          </p:nvGrpSpPr>
          <p:grpSpPr>
            <a:xfrm>
              <a:off x="1786057" y="2882501"/>
              <a:ext cx="103104" cy="1426186"/>
              <a:chOff x="6006138" y="3143629"/>
              <a:chExt cx="122758" cy="1698043"/>
            </a:xfrm>
          </p:grpSpPr>
          <p:sp>
            <p:nvSpPr>
              <p:cNvPr id="8613" name="Google Shape;8613;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73"/>
            <p:cNvGrpSpPr/>
            <p:nvPr/>
          </p:nvGrpSpPr>
          <p:grpSpPr>
            <a:xfrm>
              <a:off x="2029422" y="2882501"/>
              <a:ext cx="103104" cy="1426186"/>
              <a:chOff x="6805413" y="3100904"/>
              <a:chExt cx="122758" cy="1698043"/>
            </a:xfrm>
          </p:grpSpPr>
          <p:sp>
            <p:nvSpPr>
              <p:cNvPr id="8621" name="Google Shape;8621;p7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3"/>
            <p:cNvGrpSpPr/>
            <p:nvPr/>
          </p:nvGrpSpPr>
          <p:grpSpPr>
            <a:xfrm>
              <a:off x="727421" y="2828315"/>
              <a:ext cx="1695374" cy="1560837"/>
              <a:chOff x="734799" y="2782450"/>
              <a:chExt cx="1571100" cy="1577400"/>
            </a:xfrm>
          </p:grpSpPr>
          <p:cxnSp>
            <p:nvCxnSpPr>
              <p:cNvPr id="8629" name="Google Shape;8629;p7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630" name="Google Shape;8630;p7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631" name="Google Shape;8631;p73"/>
            <p:cNvGrpSpPr/>
            <p:nvPr/>
          </p:nvGrpSpPr>
          <p:grpSpPr>
            <a:xfrm>
              <a:off x="2272795" y="2882501"/>
              <a:ext cx="103104" cy="1426186"/>
              <a:chOff x="5206863" y="3100904"/>
              <a:chExt cx="122758" cy="1698043"/>
            </a:xfrm>
          </p:grpSpPr>
          <p:sp>
            <p:nvSpPr>
              <p:cNvPr id="8632" name="Google Shape;8632;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73"/>
            <p:cNvGrpSpPr/>
            <p:nvPr/>
          </p:nvGrpSpPr>
          <p:grpSpPr>
            <a:xfrm>
              <a:off x="1542694" y="2882501"/>
              <a:ext cx="103104" cy="1426186"/>
              <a:chOff x="6006138" y="3143629"/>
              <a:chExt cx="122758" cy="1698043"/>
            </a:xfrm>
          </p:grpSpPr>
          <p:sp>
            <p:nvSpPr>
              <p:cNvPr id="8640" name="Google Shape;8640;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7" name="Google Shape;8647;p73"/>
          <p:cNvGrpSpPr/>
          <p:nvPr/>
        </p:nvGrpSpPr>
        <p:grpSpPr>
          <a:xfrm>
            <a:off x="5915341" y="2192094"/>
            <a:ext cx="1248543" cy="1025319"/>
            <a:chOff x="5183758" y="1210600"/>
            <a:chExt cx="3605380" cy="2960783"/>
          </a:xfrm>
        </p:grpSpPr>
        <p:sp>
          <p:nvSpPr>
            <p:cNvPr id="8648" name="Google Shape;8648;p7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52" name="Google Shape;8652;p73"/>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653" name="Google Shape;8653;p73"/>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654" name="Google Shape;8654;p73"/>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655" name="Google Shape;8655;p73"/>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656" name="Google Shape;8656;p73"/>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73"/>
          <p:cNvGrpSpPr/>
          <p:nvPr/>
        </p:nvGrpSpPr>
        <p:grpSpPr>
          <a:xfrm>
            <a:off x="5772403" y="3330411"/>
            <a:ext cx="2664831" cy="843440"/>
            <a:chOff x="5916567" y="1099697"/>
            <a:chExt cx="2556683" cy="809211"/>
          </a:xfrm>
        </p:grpSpPr>
        <p:sp>
          <p:nvSpPr>
            <p:cNvPr id="8658" name="Google Shape;8658;p73"/>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3"/>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3"/>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3"/>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3"/>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3"/>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3"/>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3"/>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73"/>
          <p:cNvGrpSpPr/>
          <p:nvPr/>
        </p:nvGrpSpPr>
        <p:grpSpPr>
          <a:xfrm>
            <a:off x="5879943" y="979270"/>
            <a:ext cx="1299851" cy="1023338"/>
            <a:chOff x="5900602" y="1193063"/>
            <a:chExt cx="1299851" cy="1023338"/>
          </a:xfrm>
        </p:grpSpPr>
        <p:grpSp>
          <p:nvGrpSpPr>
            <p:cNvPr id="8667" name="Google Shape;8667;p73"/>
            <p:cNvGrpSpPr/>
            <p:nvPr/>
          </p:nvGrpSpPr>
          <p:grpSpPr>
            <a:xfrm>
              <a:off x="6743564" y="1193063"/>
              <a:ext cx="456889" cy="700379"/>
              <a:chOff x="6743564" y="1193063"/>
              <a:chExt cx="456889" cy="700379"/>
            </a:xfrm>
          </p:grpSpPr>
          <p:grpSp>
            <p:nvGrpSpPr>
              <p:cNvPr id="8668" name="Google Shape;8668;p73"/>
              <p:cNvGrpSpPr/>
              <p:nvPr/>
            </p:nvGrpSpPr>
            <p:grpSpPr>
              <a:xfrm>
                <a:off x="6743564" y="1690731"/>
                <a:ext cx="214402" cy="202710"/>
                <a:chOff x="6743564" y="1690731"/>
                <a:chExt cx="214402" cy="202710"/>
              </a:xfrm>
            </p:grpSpPr>
            <p:sp>
              <p:nvSpPr>
                <p:cNvPr id="8669" name="Google Shape;8669;p73"/>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3"/>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73"/>
              <p:cNvGrpSpPr/>
              <p:nvPr/>
            </p:nvGrpSpPr>
            <p:grpSpPr>
              <a:xfrm>
                <a:off x="6915505" y="1193063"/>
                <a:ext cx="284947" cy="589637"/>
                <a:chOff x="6915505" y="1193063"/>
                <a:chExt cx="284947" cy="589637"/>
              </a:xfrm>
            </p:grpSpPr>
            <p:sp>
              <p:nvSpPr>
                <p:cNvPr id="8672" name="Google Shape;8672;p7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3" name="Google Shape;8673;p73"/>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674" name="Google Shape;8674;p73"/>
            <p:cNvGrpSpPr/>
            <p:nvPr/>
          </p:nvGrpSpPr>
          <p:grpSpPr>
            <a:xfrm>
              <a:off x="6520337" y="1193063"/>
              <a:ext cx="341815" cy="801589"/>
              <a:chOff x="6520337" y="1193063"/>
              <a:chExt cx="341815" cy="801589"/>
            </a:xfrm>
          </p:grpSpPr>
          <p:grpSp>
            <p:nvGrpSpPr>
              <p:cNvPr id="8675" name="Google Shape;8675;p73"/>
              <p:cNvGrpSpPr/>
              <p:nvPr/>
            </p:nvGrpSpPr>
            <p:grpSpPr>
              <a:xfrm>
                <a:off x="6520337" y="1589527"/>
                <a:ext cx="213950" cy="405125"/>
                <a:chOff x="6520337" y="1589527"/>
                <a:chExt cx="213950" cy="405125"/>
              </a:xfrm>
            </p:grpSpPr>
            <p:sp>
              <p:nvSpPr>
                <p:cNvPr id="8676" name="Google Shape;8676;p7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3"/>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3"/>
              <p:cNvGrpSpPr/>
              <p:nvPr/>
            </p:nvGrpSpPr>
            <p:grpSpPr>
              <a:xfrm>
                <a:off x="6577204" y="1193063"/>
                <a:ext cx="284947" cy="453562"/>
                <a:chOff x="6577204" y="1193063"/>
                <a:chExt cx="284947" cy="453562"/>
              </a:xfrm>
            </p:grpSpPr>
            <p:sp>
              <p:nvSpPr>
                <p:cNvPr id="8679" name="Google Shape;8679;p7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0" name="Google Shape;8680;p73"/>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681" name="Google Shape;8681;p73"/>
            <p:cNvGrpSpPr/>
            <p:nvPr/>
          </p:nvGrpSpPr>
          <p:grpSpPr>
            <a:xfrm>
              <a:off x="6238903" y="1193063"/>
              <a:ext cx="300475" cy="901782"/>
              <a:chOff x="6238903" y="1193063"/>
              <a:chExt cx="300475" cy="901782"/>
            </a:xfrm>
          </p:grpSpPr>
          <p:grpSp>
            <p:nvGrpSpPr>
              <p:cNvPr id="8682" name="Google Shape;8682;p73"/>
              <p:cNvGrpSpPr/>
              <p:nvPr/>
            </p:nvGrpSpPr>
            <p:grpSpPr>
              <a:xfrm>
                <a:off x="6290865" y="1489315"/>
                <a:ext cx="248514" cy="605530"/>
                <a:chOff x="6290865" y="1489315"/>
                <a:chExt cx="248514" cy="605530"/>
              </a:xfrm>
            </p:grpSpPr>
            <p:sp>
              <p:nvSpPr>
                <p:cNvPr id="8683" name="Google Shape;8683;p7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3"/>
              <p:cNvGrpSpPr/>
              <p:nvPr/>
            </p:nvGrpSpPr>
            <p:grpSpPr>
              <a:xfrm>
                <a:off x="6238903" y="1193063"/>
                <a:ext cx="284947" cy="327512"/>
                <a:chOff x="6238903" y="1193063"/>
                <a:chExt cx="284947" cy="327512"/>
              </a:xfrm>
            </p:grpSpPr>
            <p:sp>
              <p:nvSpPr>
                <p:cNvPr id="8686" name="Google Shape;8686;p7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7" name="Google Shape;8687;p73"/>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688" name="Google Shape;8688;p73"/>
            <p:cNvGrpSpPr/>
            <p:nvPr/>
          </p:nvGrpSpPr>
          <p:grpSpPr>
            <a:xfrm>
              <a:off x="5900602" y="1193063"/>
              <a:ext cx="444345" cy="1023338"/>
              <a:chOff x="5900602" y="1193063"/>
              <a:chExt cx="444345" cy="1023338"/>
            </a:xfrm>
          </p:grpSpPr>
          <p:grpSp>
            <p:nvGrpSpPr>
              <p:cNvPr id="8689" name="Google Shape;8689;p73"/>
              <p:cNvGrpSpPr/>
              <p:nvPr/>
            </p:nvGrpSpPr>
            <p:grpSpPr>
              <a:xfrm>
                <a:off x="6046501" y="1367785"/>
                <a:ext cx="298446" cy="848616"/>
                <a:chOff x="6046501" y="1367785"/>
                <a:chExt cx="298446" cy="848616"/>
              </a:xfrm>
            </p:grpSpPr>
            <p:sp>
              <p:nvSpPr>
                <p:cNvPr id="8690" name="Google Shape;8690;p7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3"/>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3"/>
              <p:cNvGrpSpPr/>
              <p:nvPr/>
            </p:nvGrpSpPr>
            <p:grpSpPr>
              <a:xfrm>
                <a:off x="5900602" y="1193063"/>
                <a:ext cx="284947" cy="182312"/>
                <a:chOff x="5900602" y="1193063"/>
                <a:chExt cx="284947" cy="182312"/>
              </a:xfrm>
            </p:grpSpPr>
            <p:sp>
              <p:nvSpPr>
                <p:cNvPr id="8693" name="Google Shape;8693;p7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4" name="Google Shape;8694;p7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695" name="Google Shape;8695;p73"/>
          <p:cNvGrpSpPr/>
          <p:nvPr/>
        </p:nvGrpSpPr>
        <p:grpSpPr>
          <a:xfrm>
            <a:off x="7217825" y="979415"/>
            <a:ext cx="1219413" cy="1051365"/>
            <a:chOff x="7287122" y="1165658"/>
            <a:chExt cx="1219413" cy="1051365"/>
          </a:xfrm>
        </p:grpSpPr>
        <p:grpSp>
          <p:nvGrpSpPr>
            <p:cNvPr id="8696" name="Google Shape;8696;p73"/>
            <p:cNvGrpSpPr/>
            <p:nvPr/>
          </p:nvGrpSpPr>
          <p:grpSpPr>
            <a:xfrm>
              <a:off x="7287122" y="1969723"/>
              <a:ext cx="1219413" cy="247300"/>
              <a:chOff x="7287122" y="1969723"/>
              <a:chExt cx="1219413" cy="247300"/>
            </a:xfrm>
          </p:grpSpPr>
          <p:sp>
            <p:nvSpPr>
              <p:cNvPr id="8697" name="Google Shape;8697;p7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8" name="Google Shape;8698;p73"/>
              <p:cNvGrpSpPr/>
              <p:nvPr/>
            </p:nvGrpSpPr>
            <p:grpSpPr>
              <a:xfrm>
                <a:off x="7287122" y="2063892"/>
                <a:ext cx="1151753" cy="73428"/>
                <a:chOff x="7287122" y="2063892"/>
                <a:chExt cx="1151753" cy="73428"/>
              </a:xfrm>
            </p:grpSpPr>
            <p:sp>
              <p:nvSpPr>
                <p:cNvPr id="8699" name="Google Shape;8699;p7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0" name="Google Shape;8700;p7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01" name="Google Shape;8701;p73"/>
            <p:cNvGrpSpPr/>
            <p:nvPr/>
          </p:nvGrpSpPr>
          <p:grpSpPr>
            <a:xfrm>
              <a:off x="7287122" y="1712201"/>
              <a:ext cx="1219403" cy="246767"/>
              <a:chOff x="7287122" y="1712201"/>
              <a:chExt cx="1219403" cy="246767"/>
            </a:xfrm>
          </p:grpSpPr>
          <p:sp>
            <p:nvSpPr>
              <p:cNvPr id="8702" name="Google Shape;8702;p7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3" name="Google Shape;8703;p73"/>
              <p:cNvGrpSpPr/>
              <p:nvPr/>
            </p:nvGrpSpPr>
            <p:grpSpPr>
              <a:xfrm>
                <a:off x="7287122" y="1842861"/>
                <a:ext cx="1005303" cy="73419"/>
                <a:chOff x="7287122" y="1842861"/>
                <a:chExt cx="1005303" cy="73419"/>
              </a:xfrm>
            </p:grpSpPr>
            <p:sp>
              <p:nvSpPr>
                <p:cNvPr id="8704" name="Google Shape;8704;p7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5" name="Google Shape;8705;p7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06" name="Google Shape;8706;p73"/>
            <p:cNvGrpSpPr/>
            <p:nvPr/>
          </p:nvGrpSpPr>
          <p:grpSpPr>
            <a:xfrm>
              <a:off x="7287122" y="1447520"/>
              <a:ext cx="1219403" cy="286667"/>
              <a:chOff x="7287122" y="1447520"/>
              <a:chExt cx="1219403" cy="286667"/>
            </a:xfrm>
          </p:grpSpPr>
          <p:sp>
            <p:nvSpPr>
              <p:cNvPr id="8707" name="Google Shape;8707;p7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8" name="Google Shape;8708;p73"/>
              <p:cNvGrpSpPr/>
              <p:nvPr/>
            </p:nvGrpSpPr>
            <p:grpSpPr>
              <a:xfrm>
                <a:off x="7287122" y="1581977"/>
                <a:ext cx="852803" cy="73428"/>
                <a:chOff x="7287122" y="1581977"/>
                <a:chExt cx="852803" cy="73428"/>
              </a:xfrm>
            </p:grpSpPr>
            <p:sp>
              <p:nvSpPr>
                <p:cNvPr id="8709" name="Google Shape;8709;p7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0" name="Google Shape;8710;p7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11" name="Google Shape;8711;p73"/>
            <p:cNvGrpSpPr/>
            <p:nvPr/>
          </p:nvGrpSpPr>
          <p:grpSpPr>
            <a:xfrm>
              <a:off x="7287122" y="1165658"/>
              <a:ext cx="1219403" cy="344253"/>
              <a:chOff x="7287122" y="1165658"/>
              <a:chExt cx="1219403" cy="344253"/>
            </a:xfrm>
          </p:grpSpPr>
          <p:sp>
            <p:nvSpPr>
              <p:cNvPr id="8712" name="Google Shape;8712;p7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3" name="Google Shape;8713;p73"/>
              <p:cNvGrpSpPr/>
              <p:nvPr/>
            </p:nvGrpSpPr>
            <p:grpSpPr>
              <a:xfrm>
                <a:off x="7287122" y="1341025"/>
                <a:ext cx="695703" cy="73419"/>
                <a:chOff x="7287122" y="1341025"/>
                <a:chExt cx="695703" cy="73419"/>
              </a:xfrm>
            </p:grpSpPr>
            <p:sp>
              <p:nvSpPr>
                <p:cNvPr id="8714" name="Google Shape;8714;p7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5" name="Google Shape;8715;p7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19"/>
        <p:cNvGrpSpPr/>
        <p:nvPr/>
      </p:nvGrpSpPr>
      <p:grpSpPr>
        <a:xfrm>
          <a:off x="0" y="0"/>
          <a:ext cx="0" cy="0"/>
          <a:chOff x="0" y="0"/>
          <a:chExt cx="0" cy="0"/>
        </a:xfrm>
      </p:grpSpPr>
      <p:sp>
        <p:nvSpPr>
          <p:cNvPr id="8720" name="Google Shape;8720;p74"/>
          <p:cNvSpPr txBox="1">
            <a:spLocks noGrp="1"/>
          </p:cNvSpPr>
          <p:nvPr>
            <p:ph type="body" idx="4294967295"/>
          </p:nvPr>
        </p:nvSpPr>
        <p:spPr>
          <a:xfrm>
            <a:off x="716775" y="1188000"/>
            <a:ext cx="7710600" cy="761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lang="en" b="1">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lang="en" b="1">
                <a:solidFill>
                  <a:schemeClr val="dk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721" name="Google Shape;8721;p74"/>
          <p:cNvGrpSpPr/>
          <p:nvPr/>
        </p:nvGrpSpPr>
        <p:grpSpPr>
          <a:xfrm>
            <a:off x="830341" y="2307733"/>
            <a:ext cx="340168" cy="298978"/>
            <a:chOff x="892750" y="267400"/>
            <a:chExt cx="483125" cy="424625"/>
          </a:xfrm>
        </p:grpSpPr>
        <p:sp>
          <p:nvSpPr>
            <p:cNvPr id="8722" name="Google Shape;8722;p74"/>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3" name="Google Shape;8723;p74"/>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4" name="Google Shape;8724;p74"/>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5" name="Google Shape;8725;p74"/>
          <p:cNvGrpSpPr/>
          <p:nvPr/>
        </p:nvGrpSpPr>
        <p:grpSpPr>
          <a:xfrm>
            <a:off x="1268776" y="2287121"/>
            <a:ext cx="298996" cy="340204"/>
            <a:chOff x="1516475" y="238075"/>
            <a:chExt cx="424650" cy="483175"/>
          </a:xfrm>
        </p:grpSpPr>
        <p:sp>
          <p:nvSpPr>
            <p:cNvPr id="8726" name="Google Shape;8726;p74"/>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7" name="Google Shape;8727;p74"/>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8" name="Google Shape;8728;p74"/>
          <p:cNvGrpSpPr/>
          <p:nvPr/>
        </p:nvGrpSpPr>
        <p:grpSpPr>
          <a:xfrm>
            <a:off x="1661867" y="2367520"/>
            <a:ext cx="341488" cy="179405"/>
            <a:chOff x="2080675" y="352325"/>
            <a:chExt cx="485000" cy="254800"/>
          </a:xfrm>
        </p:grpSpPr>
        <p:sp>
          <p:nvSpPr>
            <p:cNvPr id="8729" name="Google Shape;8729;p74"/>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0" name="Google Shape;8730;p74"/>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1" name="Google Shape;8731;p74"/>
          <p:cNvGrpSpPr/>
          <p:nvPr/>
        </p:nvGrpSpPr>
        <p:grpSpPr>
          <a:xfrm>
            <a:off x="2111046" y="2287138"/>
            <a:ext cx="298996" cy="340168"/>
            <a:chOff x="2705375" y="238125"/>
            <a:chExt cx="424650" cy="483125"/>
          </a:xfrm>
        </p:grpSpPr>
        <p:sp>
          <p:nvSpPr>
            <p:cNvPr id="8732" name="Google Shape;8732;p74"/>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3" name="Google Shape;8733;p74"/>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4" name="Google Shape;8734;p74"/>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5" name="Google Shape;8735;p74"/>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6" name="Google Shape;8736;p74"/>
          <p:cNvGrpSpPr/>
          <p:nvPr/>
        </p:nvGrpSpPr>
        <p:grpSpPr>
          <a:xfrm>
            <a:off x="2527187" y="2287455"/>
            <a:ext cx="301161" cy="339535"/>
            <a:chOff x="3299850" y="238575"/>
            <a:chExt cx="427725" cy="482225"/>
          </a:xfrm>
        </p:grpSpPr>
        <p:sp>
          <p:nvSpPr>
            <p:cNvPr id="8737" name="Google Shape;8737;p74"/>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8" name="Google Shape;8738;p74"/>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9" name="Google Shape;8739;p74"/>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0" name="Google Shape;8740;p74"/>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1" name="Google Shape;8741;p74"/>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2" name="Google Shape;8742;p74"/>
          <p:cNvGrpSpPr/>
          <p:nvPr/>
        </p:nvGrpSpPr>
        <p:grpSpPr>
          <a:xfrm>
            <a:off x="2914108" y="2287138"/>
            <a:ext cx="352455" cy="340168"/>
            <a:chOff x="3857225" y="238125"/>
            <a:chExt cx="500575" cy="483125"/>
          </a:xfrm>
        </p:grpSpPr>
        <p:sp>
          <p:nvSpPr>
            <p:cNvPr id="8743" name="Google Shape;8743;p74"/>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4" name="Google Shape;8744;p74"/>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5" name="Google Shape;8745;p74"/>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6" name="Google Shape;8746;p74"/>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7" name="Google Shape;8747;p74"/>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8" name="Google Shape;8748;p74"/>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9" name="Google Shape;8749;p74"/>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50" name="Google Shape;8750;p74"/>
          <p:cNvSpPr/>
          <p:nvPr/>
        </p:nvSpPr>
        <p:spPr>
          <a:xfrm>
            <a:off x="3331583"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51" name="Google Shape;8751;p74"/>
          <p:cNvGrpSpPr/>
          <p:nvPr/>
        </p:nvGrpSpPr>
        <p:grpSpPr>
          <a:xfrm>
            <a:off x="3760885" y="2287165"/>
            <a:ext cx="340186" cy="340116"/>
            <a:chOff x="5053900" y="238200"/>
            <a:chExt cx="483150" cy="483050"/>
          </a:xfrm>
        </p:grpSpPr>
        <p:sp>
          <p:nvSpPr>
            <p:cNvPr id="8752" name="Google Shape;8752;p74"/>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3" name="Google Shape;8753;p74"/>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4" name="Google Shape;8754;p74"/>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5" name="Google Shape;8755;p74"/>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56" name="Google Shape;8756;p74"/>
          <p:cNvGrpSpPr/>
          <p:nvPr/>
        </p:nvGrpSpPr>
        <p:grpSpPr>
          <a:xfrm>
            <a:off x="4174835" y="2287138"/>
            <a:ext cx="340168" cy="340168"/>
            <a:chOff x="5648375" y="238125"/>
            <a:chExt cx="483125" cy="483125"/>
          </a:xfrm>
        </p:grpSpPr>
        <p:sp>
          <p:nvSpPr>
            <p:cNvPr id="8757" name="Google Shape;8757;p74"/>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8" name="Google Shape;8758;p74"/>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9" name="Google Shape;8759;p74"/>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0" name="Google Shape;8760;p74"/>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1" name="Google Shape;8761;p74"/>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2" name="Google Shape;8762;p74"/>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3" name="Google Shape;8763;p74"/>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4" name="Google Shape;8764;p74"/>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5" name="Google Shape;8765;p74"/>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6" name="Google Shape;8766;p74"/>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7" name="Google Shape;8767;p74"/>
          <p:cNvGrpSpPr/>
          <p:nvPr/>
        </p:nvGrpSpPr>
        <p:grpSpPr>
          <a:xfrm>
            <a:off x="4591521" y="2287138"/>
            <a:ext cx="340168" cy="340168"/>
            <a:chOff x="6242825" y="238125"/>
            <a:chExt cx="483125" cy="483125"/>
          </a:xfrm>
        </p:grpSpPr>
        <p:sp>
          <p:nvSpPr>
            <p:cNvPr id="8768" name="Google Shape;8768;p74"/>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9" name="Google Shape;8769;p74"/>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0" name="Google Shape;8770;p74"/>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1" name="Google Shape;8771;p74"/>
          <p:cNvGrpSpPr/>
          <p:nvPr/>
        </p:nvGrpSpPr>
        <p:grpSpPr>
          <a:xfrm>
            <a:off x="828643" y="2727362"/>
            <a:ext cx="343566" cy="298943"/>
            <a:chOff x="889275" y="861850"/>
            <a:chExt cx="487950" cy="424575"/>
          </a:xfrm>
        </p:grpSpPr>
        <p:sp>
          <p:nvSpPr>
            <p:cNvPr id="8772" name="Google Shape;8772;p74"/>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3" name="Google Shape;8773;p74"/>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4" name="Google Shape;8774;p74"/>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5" name="Google Shape;8775;p74"/>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76" name="Google Shape;8776;p74"/>
          <p:cNvSpPr/>
          <p:nvPr/>
        </p:nvSpPr>
        <p:spPr>
          <a:xfrm>
            <a:off x="1266612"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7" name="Google Shape;8777;p74"/>
          <p:cNvSpPr/>
          <p:nvPr/>
        </p:nvSpPr>
        <p:spPr>
          <a:xfrm>
            <a:off x="1661617"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78" name="Google Shape;8778;p74"/>
          <p:cNvGrpSpPr/>
          <p:nvPr/>
        </p:nvGrpSpPr>
        <p:grpSpPr>
          <a:xfrm>
            <a:off x="2090460" y="2706749"/>
            <a:ext cx="340168" cy="340168"/>
            <a:chOff x="2676100" y="832575"/>
            <a:chExt cx="483125" cy="483125"/>
          </a:xfrm>
        </p:grpSpPr>
        <p:sp>
          <p:nvSpPr>
            <p:cNvPr id="8779" name="Google Shape;8779;p74"/>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0" name="Google Shape;8780;p74"/>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1" name="Google Shape;8781;p74"/>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2" name="Google Shape;8782;p74"/>
          <p:cNvGrpSpPr/>
          <p:nvPr/>
        </p:nvGrpSpPr>
        <p:grpSpPr>
          <a:xfrm>
            <a:off x="2501963" y="2706749"/>
            <a:ext cx="351610" cy="340168"/>
            <a:chOff x="3270550" y="832575"/>
            <a:chExt cx="499375" cy="483125"/>
          </a:xfrm>
        </p:grpSpPr>
        <p:sp>
          <p:nvSpPr>
            <p:cNvPr id="8783" name="Google Shape;8783;p74"/>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4" name="Google Shape;8784;p74"/>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5" name="Google Shape;8785;p74"/>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6" name="Google Shape;8786;p74"/>
          <p:cNvGrpSpPr/>
          <p:nvPr/>
        </p:nvGrpSpPr>
        <p:grpSpPr>
          <a:xfrm>
            <a:off x="2920243" y="2717381"/>
            <a:ext cx="340186" cy="318904"/>
            <a:chOff x="3865000" y="847675"/>
            <a:chExt cx="483150" cy="452925"/>
          </a:xfrm>
        </p:grpSpPr>
        <p:sp>
          <p:nvSpPr>
            <p:cNvPr id="8787" name="Google Shape;8787;p74"/>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8" name="Google Shape;8788;p74"/>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9" name="Google Shape;8789;p74"/>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0" name="Google Shape;8790;p74"/>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1" name="Google Shape;8791;p74"/>
          <p:cNvGrpSpPr/>
          <p:nvPr/>
        </p:nvGrpSpPr>
        <p:grpSpPr>
          <a:xfrm>
            <a:off x="3335925" y="2727300"/>
            <a:ext cx="344798" cy="299066"/>
            <a:chOff x="4452900" y="861750"/>
            <a:chExt cx="489700" cy="424750"/>
          </a:xfrm>
        </p:grpSpPr>
        <p:sp>
          <p:nvSpPr>
            <p:cNvPr id="8792" name="Google Shape;8792;p74"/>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3" name="Google Shape;8793;p74"/>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4" name="Google Shape;8794;p74"/>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5" name="Google Shape;8795;p74"/>
          <p:cNvGrpSpPr/>
          <p:nvPr/>
        </p:nvGrpSpPr>
        <p:grpSpPr>
          <a:xfrm>
            <a:off x="3753158" y="2706758"/>
            <a:ext cx="355641" cy="340151"/>
            <a:chOff x="5049750" y="832600"/>
            <a:chExt cx="505100" cy="483100"/>
          </a:xfrm>
        </p:grpSpPr>
        <p:sp>
          <p:nvSpPr>
            <p:cNvPr id="8796" name="Google Shape;8796;p74"/>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7" name="Google Shape;8797;p74"/>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98" name="Google Shape;8798;p74"/>
          <p:cNvSpPr/>
          <p:nvPr/>
        </p:nvSpPr>
        <p:spPr>
          <a:xfrm>
            <a:off x="4173416"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99" name="Google Shape;8799;p74"/>
          <p:cNvGrpSpPr/>
          <p:nvPr/>
        </p:nvGrpSpPr>
        <p:grpSpPr>
          <a:xfrm>
            <a:off x="4612107" y="2706749"/>
            <a:ext cx="298996" cy="340168"/>
            <a:chOff x="6272100" y="832575"/>
            <a:chExt cx="424650" cy="483125"/>
          </a:xfrm>
        </p:grpSpPr>
        <p:sp>
          <p:nvSpPr>
            <p:cNvPr id="8800" name="Google Shape;8800;p74"/>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1" name="Google Shape;8801;p74"/>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2" name="Google Shape;8802;p74"/>
          <p:cNvGrpSpPr/>
          <p:nvPr/>
        </p:nvGrpSpPr>
        <p:grpSpPr>
          <a:xfrm>
            <a:off x="830315" y="3125798"/>
            <a:ext cx="340221" cy="340186"/>
            <a:chOff x="893650" y="1428000"/>
            <a:chExt cx="483200" cy="483150"/>
          </a:xfrm>
        </p:grpSpPr>
        <p:sp>
          <p:nvSpPr>
            <p:cNvPr id="8803" name="Google Shape;8803;p74"/>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4" name="Google Shape;8804;p74"/>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5" name="Google Shape;8805;p74"/>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6" name="Google Shape;8806;p74"/>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07" name="Google Shape;8807;p74"/>
          <p:cNvSpPr/>
          <p:nvPr/>
        </p:nvSpPr>
        <p:spPr>
          <a:xfrm>
            <a:off x="1248018"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8" name="Google Shape;8808;p74"/>
          <p:cNvSpPr/>
          <p:nvPr/>
        </p:nvSpPr>
        <p:spPr>
          <a:xfrm>
            <a:off x="1655563"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09" name="Google Shape;8809;p74"/>
          <p:cNvGrpSpPr/>
          <p:nvPr/>
        </p:nvGrpSpPr>
        <p:grpSpPr>
          <a:xfrm>
            <a:off x="2084132" y="3146463"/>
            <a:ext cx="352825" cy="298855"/>
            <a:chOff x="2676100" y="1456375"/>
            <a:chExt cx="501100" cy="424450"/>
          </a:xfrm>
        </p:grpSpPr>
        <p:sp>
          <p:nvSpPr>
            <p:cNvPr id="8810" name="Google Shape;8810;p74"/>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1" name="Google Shape;8811;p74"/>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2" name="Google Shape;8812;p74"/>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13" name="Google Shape;8813;p74"/>
          <p:cNvGrpSpPr/>
          <p:nvPr/>
        </p:nvGrpSpPr>
        <p:grpSpPr>
          <a:xfrm>
            <a:off x="2507657" y="3125806"/>
            <a:ext cx="340221" cy="340168"/>
            <a:chOff x="3270475" y="1427025"/>
            <a:chExt cx="483200" cy="483125"/>
          </a:xfrm>
        </p:grpSpPr>
        <p:sp>
          <p:nvSpPr>
            <p:cNvPr id="8814" name="Google Shape;8814;p74"/>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5" name="Google Shape;8815;p74"/>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6" name="Google Shape;8816;p74"/>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17" name="Google Shape;8817;p74"/>
          <p:cNvGrpSpPr/>
          <p:nvPr/>
        </p:nvGrpSpPr>
        <p:grpSpPr>
          <a:xfrm>
            <a:off x="2918570" y="3125780"/>
            <a:ext cx="343530" cy="340221"/>
            <a:chOff x="3860250" y="1427025"/>
            <a:chExt cx="487900" cy="483200"/>
          </a:xfrm>
        </p:grpSpPr>
        <p:sp>
          <p:nvSpPr>
            <p:cNvPr id="8818" name="Google Shape;8818;p74"/>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9" name="Google Shape;8819;p74"/>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0" name="Google Shape;8820;p74"/>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21" name="Google Shape;8821;p74"/>
          <p:cNvSpPr/>
          <p:nvPr/>
        </p:nvSpPr>
        <p:spPr>
          <a:xfrm>
            <a:off x="3337690"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2" name="Google Shape;8822;p74"/>
          <p:cNvSpPr/>
          <p:nvPr/>
        </p:nvSpPr>
        <p:spPr>
          <a:xfrm>
            <a:off x="3758629"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23" name="Google Shape;8823;p74"/>
          <p:cNvGrpSpPr/>
          <p:nvPr/>
        </p:nvGrpSpPr>
        <p:grpSpPr>
          <a:xfrm>
            <a:off x="4174808" y="3125806"/>
            <a:ext cx="340221" cy="340168"/>
            <a:chOff x="5648375" y="1427025"/>
            <a:chExt cx="483200" cy="483125"/>
          </a:xfrm>
        </p:grpSpPr>
        <p:sp>
          <p:nvSpPr>
            <p:cNvPr id="8824" name="Google Shape;8824;p74"/>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5" name="Google Shape;8825;p74"/>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26" name="Google Shape;8826;p74"/>
          <p:cNvGrpSpPr/>
          <p:nvPr/>
        </p:nvGrpSpPr>
        <p:grpSpPr>
          <a:xfrm>
            <a:off x="4589294" y="3125789"/>
            <a:ext cx="344622" cy="340204"/>
            <a:chOff x="6238300" y="1426975"/>
            <a:chExt cx="489450" cy="483175"/>
          </a:xfrm>
        </p:grpSpPr>
        <p:sp>
          <p:nvSpPr>
            <p:cNvPr id="8827" name="Google Shape;8827;p7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8" name="Google Shape;8828;p7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9" name="Google Shape;8829;p7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30" name="Google Shape;8830;p74"/>
          <p:cNvSpPr/>
          <p:nvPr/>
        </p:nvSpPr>
        <p:spPr>
          <a:xfrm>
            <a:off x="849923"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31" name="Google Shape;8831;p74"/>
          <p:cNvGrpSpPr/>
          <p:nvPr/>
        </p:nvGrpSpPr>
        <p:grpSpPr>
          <a:xfrm>
            <a:off x="1248190" y="3544794"/>
            <a:ext cx="340168" cy="340186"/>
            <a:chOff x="1487200" y="2021475"/>
            <a:chExt cx="483125" cy="483150"/>
          </a:xfrm>
        </p:grpSpPr>
        <p:sp>
          <p:nvSpPr>
            <p:cNvPr id="8832" name="Google Shape;8832;p74"/>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3" name="Google Shape;8833;p74"/>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4" name="Google Shape;8834;p74"/>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5" name="Google Shape;8835;p74"/>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36" name="Google Shape;8836;p74"/>
          <p:cNvGrpSpPr/>
          <p:nvPr/>
        </p:nvGrpSpPr>
        <p:grpSpPr>
          <a:xfrm>
            <a:off x="1662527" y="3565398"/>
            <a:ext cx="340168" cy="298978"/>
            <a:chOff x="2081650" y="2050750"/>
            <a:chExt cx="483125" cy="424625"/>
          </a:xfrm>
        </p:grpSpPr>
        <p:sp>
          <p:nvSpPr>
            <p:cNvPr id="8837" name="Google Shape;8837;p74"/>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8" name="Google Shape;8838;p74"/>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9" name="Google Shape;8839;p74"/>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0" name="Google Shape;8840;p74"/>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1" name="Google Shape;8841;p74"/>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2" name="Google Shape;8842;p74"/>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3" name="Google Shape;8843;p74"/>
          <p:cNvGrpSpPr/>
          <p:nvPr/>
        </p:nvGrpSpPr>
        <p:grpSpPr>
          <a:xfrm>
            <a:off x="2090460" y="3588721"/>
            <a:ext cx="340168" cy="252332"/>
            <a:chOff x="2676100" y="2083800"/>
            <a:chExt cx="483125" cy="358375"/>
          </a:xfrm>
        </p:grpSpPr>
        <p:sp>
          <p:nvSpPr>
            <p:cNvPr id="8844" name="Google Shape;8844;p74"/>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5" name="Google Shape;8845;p74"/>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6" name="Google Shape;8846;p74"/>
          <p:cNvGrpSpPr/>
          <p:nvPr/>
        </p:nvGrpSpPr>
        <p:grpSpPr>
          <a:xfrm>
            <a:off x="2515974" y="3554766"/>
            <a:ext cx="323587" cy="320242"/>
            <a:chOff x="3282325" y="2035675"/>
            <a:chExt cx="459575" cy="454825"/>
          </a:xfrm>
        </p:grpSpPr>
        <p:sp>
          <p:nvSpPr>
            <p:cNvPr id="8847" name="Google Shape;8847;p74"/>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8" name="Google Shape;8848;p74"/>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9" name="Google Shape;8849;p74"/>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0" name="Google Shape;8850;p74"/>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51" name="Google Shape;8851;p74"/>
          <p:cNvSpPr/>
          <p:nvPr/>
        </p:nvSpPr>
        <p:spPr>
          <a:xfrm>
            <a:off x="2924671"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2" name="Google Shape;8852;p74"/>
          <p:cNvSpPr/>
          <p:nvPr/>
        </p:nvSpPr>
        <p:spPr>
          <a:xfrm>
            <a:off x="3357674"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53" name="Google Shape;8853;p74"/>
          <p:cNvGrpSpPr/>
          <p:nvPr/>
        </p:nvGrpSpPr>
        <p:grpSpPr>
          <a:xfrm>
            <a:off x="3760673" y="3544803"/>
            <a:ext cx="340608" cy="340168"/>
            <a:chOff x="5053900" y="2021500"/>
            <a:chExt cx="483750" cy="483125"/>
          </a:xfrm>
        </p:grpSpPr>
        <p:sp>
          <p:nvSpPr>
            <p:cNvPr id="8854" name="Google Shape;8854;p74"/>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5" name="Google Shape;8855;p74"/>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6" name="Google Shape;8856;p74"/>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7" name="Google Shape;8857;p74"/>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8" name="Google Shape;8858;p74"/>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9" name="Google Shape;8859;p74"/>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0" name="Google Shape;8860;p74"/>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1" name="Google Shape;8861;p74"/>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62" name="Google Shape;8862;p74"/>
          <p:cNvSpPr/>
          <p:nvPr/>
        </p:nvSpPr>
        <p:spPr>
          <a:xfrm>
            <a:off x="4234012"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63" name="Google Shape;8863;p74"/>
          <p:cNvGrpSpPr/>
          <p:nvPr/>
        </p:nvGrpSpPr>
        <p:grpSpPr>
          <a:xfrm>
            <a:off x="4585773" y="3547971"/>
            <a:ext cx="351663" cy="333831"/>
            <a:chOff x="6222125" y="2025975"/>
            <a:chExt cx="499450" cy="474125"/>
          </a:xfrm>
        </p:grpSpPr>
        <p:sp>
          <p:nvSpPr>
            <p:cNvPr id="8864" name="Google Shape;8864;p74"/>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5" name="Google Shape;8865;p74"/>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6" name="Google Shape;8866;p74"/>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7" name="Google Shape;8867;p74"/>
          <p:cNvGrpSpPr/>
          <p:nvPr/>
        </p:nvGrpSpPr>
        <p:grpSpPr>
          <a:xfrm>
            <a:off x="5043335" y="2364541"/>
            <a:ext cx="335504" cy="185953"/>
            <a:chOff x="896050" y="2725450"/>
            <a:chExt cx="476500" cy="264100"/>
          </a:xfrm>
        </p:grpSpPr>
        <p:sp>
          <p:nvSpPr>
            <p:cNvPr id="8868" name="Google Shape;8868;p74"/>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9" name="Google Shape;8869;p74"/>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0" name="Google Shape;8870;p74"/>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1" name="Google Shape;8871;p74"/>
          <p:cNvGrpSpPr/>
          <p:nvPr/>
        </p:nvGrpSpPr>
        <p:grpSpPr>
          <a:xfrm>
            <a:off x="5474075" y="2287425"/>
            <a:ext cx="340168" cy="340186"/>
            <a:chOff x="1487200" y="2615925"/>
            <a:chExt cx="483125" cy="483150"/>
          </a:xfrm>
        </p:grpSpPr>
        <p:sp>
          <p:nvSpPr>
            <p:cNvPr id="8872" name="Google Shape;8872;p74"/>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3" name="Google Shape;8873;p74"/>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4" name="Google Shape;8874;p74"/>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5" name="Google Shape;8875;p74"/>
          <p:cNvGrpSpPr/>
          <p:nvPr/>
        </p:nvGrpSpPr>
        <p:grpSpPr>
          <a:xfrm>
            <a:off x="5874024" y="2287425"/>
            <a:ext cx="353564" cy="340186"/>
            <a:chOff x="2077575" y="2615925"/>
            <a:chExt cx="502150" cy="483150"/>
          </a:xfrm>
        </p:grpSpPr>
        <p:sp>
          <p:nvSpPr>
            <p:cNvPr id="8876" name="Google Shape;8876;p74"/>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7" name="Google Shape;8877;p74"/>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8" name="Google Shape;8878;p74"/>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9" name="Google Shape;8879;p74"/>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0" name="Google Shape;8880;p74"/>
          <p:cNvGrpSpPr/>
          <p:nvPr/>
        </p:nvGrpSpPr>
        <p:grpSpPr>
          <a:xfrm>
            <a:off x="6297813" y="2303452"/>
            <a:ext cx="334536" cy="308132"/>
            <a:chOff x="2680100" y="2638725"/>
            <a:chExt cx="475125" cy="437625"/>
          </a:xfrm>
        </p:grpSpPr>
        <p:sp>
          <p:nvSpPr>
            <p:cNvPr id="8881" name="Google Shape;8881;p74"/>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2" name="Google Shape;8882;p74"/>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3" name="Google Shape;8883;p74"/>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4" name="Google Shape;8884;p74"/>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5" name="Google Shape;8885;p74"/>
          <p:cNvGrpSpPr/>
          <p:nvPr/>
        </p:nvGrpSpPr>
        <p:grpSpPr>
          <a:xfrm>
            <a:off x="6763452" y="2287425"/>
            <a:ext cx="239183" cy="340186"/>
            <a:chOff x="3342275" y="2615925"/>
            <a:chExt cx="339700" cy="483150"/>
          </a:xfrm>
        </p:grpSpPr>
        <p:sp>
          <p:nvSpPr>
            <p:cNvPr id="8886" name="Google Shape;8886;p74"/>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7" name="Google Shape;8887;p74"/>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88" name="Google Shape;8888;p74"/>
          <p:cNvSpPr/>
          <p:nvPr/>
        </p:nvSpPr>
        <p:spPr>
          <a:xfrm>
            <a:off x="7156698"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9" name="Google Shape;8889;p74"/>
          <p:cNvSpPr/>
          <p:nvPr/>
        </p:nvSpPr>
        <p:spPr>
          <a:xfrm>
            <a:off x="7549733"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0" name="Google Shape;8890;p74"/>
          <p:cNvSpPr/>
          <p:nvPr/>
        </p:nvSpPr>
        <p:spPr>
          <a:xfrm>
            <a:off x="7974588"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91" name="Google Shape;8891;p74"/>
          <p:cNvGrpSpPr/>
          <p:nvPr/>
        </p:nvGrpSpPr>
        <p:grpSpPr>
          <a:xfrm>
            <a:off x="5380655" y="3961361"/>
            <a:ext cx="339482" cy="339271"/>
            <a:chOff x="5648900" y="2616600"/>
            <a:chExt cx="482150" cy="481850"/>
          </a:xfrm>
        </p:grpSpPr>
        <p:sp>
          <p:nvSpPr>
            <p:cNvPr id="8892" name="Google Shape;8892;p74"/>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3" name="Google Shape;8893;p74"/>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4" name="Google Shape;8894;p74"/>
          <p:cNvGrpSpPr/>
          <p:nvPr/>
        </p:nvGrpSpPr>
        <p:grpSpPr>
          <a:xfrm>
            <a:off x="3699939" y="3968149"/>
            <a:ext cx="325626" cy="325694"/>
            <a:chOff x="6242825" y="2615925"/>
            <a:chExt cx="483125" cy="483225"/>
          </a:xfrm>
        </p:grpSpPr>
        <p:sp>
          <p:nvSpPr>
            <p:cNvPr id="8895" name="Google Shape;8895;p74"/>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6" name="Google Shape;8896;p74"/>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7" name="Google Shape;8897;p74"/>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8" name="Google Shape;8898;p74"/>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9" name="Google Shape;8899;p74"/>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00" name="Google Shape;8900;p74"/>
          <p:cNvSpPr/>
          <p:nvPr/>
        </p:nvSpPr>
        <p:spPr>
          <a:xfrm>
            <a:off x="5037996"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01" name="Google Shape;8901;p74"/>
          <p:cNvGrpSpPr/>
          <p:nvPr/>
        </p:nvGrpSpPr>
        <p:grpSpPr>
          <a:xfrm>
            <a:off x="5473116" y="2707036"/>
            <a:ext cx="342087" cy="340186"/>
            <a:chOff x="1487200" y="3210375"/>
            <a:chExt cx="485850" cy="483150"/>
          </a:xfrm>
        </p:grpSpPr>
        <p:sp>
          <p:nvSpPr>
            <p:cNvPr id="8902" name="Google Shape;8902;p74"/>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3" name="Google Shape;8903;p74"/>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4" name="Google Shape;8904;p74"/>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05" name="Google Shape;8905;p74"/>
          <p:cNvSpPr/>
          <p:nvPr/>
        </p:nvSpPr>
        <p:spPr>
          <a:xfrm>
            <a:off x="5880480"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6" name="Google Shape;8906;p74"/>
          <p:cNvSpPr/>
          <p:nvPr/>
        </p:nvSpPr>
        <p:spPr>
          <a:xfrm>
            <a:off x="6294661"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07" name="Google Shape;8907;p74"/>
          <p:cNvGrpSpPr/>
          <p:nvPr/>
        </p:nvGrpSpPr>
        <p:grpSpPr>
          <a:xfrm>
            <a:off x="6712475" y="2707027"/>
            <a:ext cx="341136" cy="340204"/>
            <a:chOff x="3269875" y="3210400"/>
            <a:chExt cx="484500" cy="483175"/>
          </a:xfrm>
        </p:grpSpPr>
        <p:sp>
          <p:nvSpPr>
            <p:cNvPr id="8908" name="Google Shape;8908;p74"/>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74"/>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0" name="Google Shape;8910;p74"/>
          <p:cNvGrpSpPr/>
          <p:nvPr/>
        </p:nvGrpSpPr>
        <p:grpSpPr>
          <a:xfrm>
            <a:off x="7211568" y="2706666"/>
            <a:ext cx="170216" cy="340925"/>
            <a:chOff x="3985700" y="3210375"/>
            <a:chExt cx="241750" cy="484200"/>
          </a:xfrm>
        </p:grpSpPr>
        <p:sp>
          <p:nvSpPr>
            <p:cNvPr id="8911" name="Google Shape;8911;p74"/>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74"/>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3" name="Google Shape;8913;p74"/>
          <p:cNvGrpSpPr/>
          <p:nvPr/>
        </p:nvGrpSpPr>
        <p:grpSpPr>
          <a:xfrm>
            <a:off x="7550838" y="2707678"/>
            <a:ext cx="339007" cy="338901"/>
            <a:chOff x="4460225" y="3211300"/>
            <a:chExt cx="481475" cy="481325"/>
          </a:xfrm>
        </p:grpSpPr>
        <p:sp>
          <p:nvSpPr>
            <p:cNvPr id="8914" name="Google Shape;8914;p74"/>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74"/>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16" name="Google Shape;8916;p74"/>
          <p:cNvSpPr/>
          <p:nvPr/>
        </p:nvSpPr>
        <p:spPr>
          <a:xfrm>
            <a:off x="7974588"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17" name="Google Shape;8917;p74"/>
          <p:cNvGrpSpPr/>
          <p:nvPr/>
        </p:nvGrpSpPr>
        <p:grpSpPr>
          <a:xfrm>
            <a:off x="5824496" y="3990669"/>
            <a:ext cx="342034" cy="280654"/>
            <a:chOff x="5647000" y="3252650"/>
            <a:chExt cx="485775" cy="398600"/>
          </a:xfrm>
        </p:grpSpPr>
        <p:sp>
          <p:nvSpPr>
            <p:cNvPr id="8918" name="Google Shape;8918;p74"/>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74"/>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0" name="Google Shape;8920;p74"/>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1" name="Google Shape;8921;p74"/>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2" name="Google Shape;8922;p74"/>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3" name="Google Shape;8923;p74"/>
          <p:cNvGrpSpPr/>
          <p:nvPr/>
        </p:nvGrpSpPr>
        <p:grpSpPr>
          <a:xfrm>
            <a:off x="4129937" y="3996769"/>
            <a:ext cx="326536" cy="268454"/>
            <a:chOff x="6242450" y="3252800"/>
            <a:chExt cx="484475" cy="398300"/>
          </a:xfrm>
        </p:grpSpPr>
        <p:sp>
          <p:nvSpPr>
            <p:cNvPr id="8924" name="Google Shape;8924;p74"/>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74"/>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6" name="Google Shape;8926;p74"/>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7" name="Google Shape;8927;p74"/>
          <p:cNvGrpSpPr/>
          <p:nvPr/>
        </p:nvGrpSpPr>
        <p:grpSpPr>
          <a:xfrm>
            <a:off x="5061598" y="3126102"/>
            <a:ext cx="298978" cy="340168"/>
            <a:chOff x="922025" y="3804850"/>
            <a:chExt cx="424625" cy="483125"/>
          </a:xfrm>
        </p:grpSpPr>
        <p:sp>
          <p:nvSpPr>
            <p:cNvPr id="8928" name="Google Shape;8928;p74"/>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9" name="Google Shape;8929;p74"/>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30" name="Google Shape;8930;p74"/>
          <p:cNvSpPr/>
          <p:nvPr/>
        </p:nvSpPr>
        <p:spPr>
          <a:xfrm>
            <a:off x="5469837"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31" name="Google Shape;8931;p74"/>
          <p:cNvGrpSpPr/>
          <p:nvPr/>
        </p:nvGrpSpPr>
        <p:grpSpPr>
          <a:xfrm>
            <a:off x="5894327" y="3126102"/>
            <a:ext cx="312955" cy="340168"/>
            <a:chOff x="2100300" y="3804850"/>
            <a:chExt cx="444475" cy="483125"/>
          </a:xfrm>
        </p:grpSpPr>
        <p:sp>
          <p:nvSpPr>
            <p:cNvPr id="8932" name="Google Shape;8932;p74"/>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3" name="Google Shape;8933;p74"/>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4" name="Google Shape;8934;p74"/>
          <p:cNvGrpSpPr/>
          <p:nvPr/>
        </p:nvGrpSpPr>
        <p:grpSpPr>
          <a:xfrm>
            <a:off x="6317950" y="3126102"/>
            <a:ext cx="294261" cy="340168"/>
            <a:chOff x="2708700" y="3804850"/>
            <a:chExt cx="417925" cy="483125"/>
          </a:xfrm>
        </p:grpSpPr>
        <p:sp>
          <p:nvSpPr>
            <p:cNvPr id="8935" name="Google Shape;8935;p74"/>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6" name="Google Shape;8936;p74"/>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7" name="Google Shape;8937;p74"/>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8" name="Google Shape;8938;p74"/>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39" name="Google Shape;8939;p74"/>
          <p:cNvSpPr/>
          <p:nvPr/>
        </p:nvSpPr>
        <p:spPr>
          <a:xfrm>
            <a:off x="6712581"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0" name="Google Shape;8940;p74"/>
          <p:cNvSpPr/>
          <p:nvPr/>
        </p:nvSpPr>
        <p:spPr>
          <a:xfrm>
            <a:off x="7139292"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41" name="Google Shape;8941;p74"/>
          <p:cNvGrpSpPr/>
          <p:nvPr/>
        </p:nvGrpSpPr>
        <p:grpSpPr>
          <a:xfrm>
            <a:off x="7554825" y="3127378"/>
            <a:ext cx="331033" cy="337616"/>
            <a:chOff x="4467450" y="3808475"/>
            <a:chExt cx="470150" cy="479500"/>
          </a:xfrm>
        </p:grpSpPr>
        <p:sp>
          <p:nvSpPr>
            <p:cNvPr id="8942" name="Google Shape;8942;p74"/>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74"/>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74"/>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5" name="Google Shape;8945;p74"/>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6" name="Google Shape;8946;p74"/>
          <p:cNvGrpSpPr/>
          <p:nvPr/>
        </p:nvGrpSpPr>
        <p:grpSpPr>
          <a:xfrm>
            <a:off x="7975172" y="3126102"/>
            <a:ext cx="340186" cy="340168"/>
            <a:chOff x="5053900" y="3804850"/>
            <a:chExt cx="483150" cy="483125"/>
          </a:xfrm>
        </p:grpSpPr>
        <p:sp>
          <p:nvSpPr>
            <p:cNvPr id="8947" name="Google Shape;8947;p74"/>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8" name="Google Shape;8948;p74"/>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74"/>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74"/>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51" name="Google Shape;8951;p74"/>
          <p:cNvGrpSpPr/>
          <p:nvPr/>
        </p:nvGrpSpPr>
        <p:grpSpPr>
          <a:xfrm>
            <a:off x="6270890" y="3960912"/>
            <a:ext cx="340168" cy="340168"/>
            <a:chOff x="5648375" y="3804850"/>
            <a:chExt cx="483125" cy="483125"/>
          </a:xfrm>
        </p:grpSpPr>
        <p:sp>
          <p:nvSpPr>
            <p:cNvPr id="8952" name="Google Shape;8952;p74"/>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74"/>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4" name="Google Shape;8954;p74"/>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5" name="Google Shape;8955;p74"/>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56" name="Google Shape;8956;p74"/>
          <p:cNvGrpSpPr/>
          <p:nvPr/>
        </p:nvGrpSpPr>
        <p:grpSpPr>
          <a:xfrm>
            <a:off x="4560845" y="3973272"/>
            <a:ext cx="280923" cy="315449"/>
            <a:chOff x="6276025" y="3812400"/>
            <a:chExt cx="416800" cy="468025"/>
          </a:xfrm>
        </p:grpSpPr>
        <p:sp>
          <p:nvSpPr>
            <p:cNvPr id="8957" name="Google Shape;8957;p74"/>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8" name="Google Shape;8958;p74"/>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9" name="Google Shape;8959;p74"/>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0" name="Google Shape;8960;p74"/>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1" name="Google Shape;8961;p74"/>
          <p:cNvGrpSpPr/>
          <p:nvPr/>
        </p:nvGrpSpPr>
        <p:grpSpPr>
          <a:xfrm>
            <a:off x="5039779" y="3545089"/>
            <a:ext cx="342615" cy="340186"/>
            <a:chOff x="890400" y="4399350"/>
            <a:chExt cx="486600" cy="483150"/>
          </a:xfrm>
        </p:grpSpPr>
        <p:sp>
          <p:nvSpPr>
            <p:cNvPr id="8962" name="Google Shape;8962;p74"/>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3" name="Google Shape;8963;p74"/>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4" name="Google Shape;8964;p74"/>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5" name="Google Shape;8965;p74"/>
          <p:cNvGrpSpPr/>
          <p:nvPr/>
        </p:nvGrpSpPr>
        <p:grpSpPr>
          <a:xfrm>
            <a:off x="5474075" y="3560368"/>
            <a:ext cx="340168" cy="309628"/>
            <a:chOff x="1487200" y="4421025"/>
            <a:chExt cx="483125" cy="439750"/>
          </a:xfrm>
        </p:grpSpPr>
        <p:sp>
          <p:nvSpPr>
            <p:cNvPr id="8966" name="Google Shape;8966;p74"/>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7" name="Google Shape;8967;p74"/>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8" name="Google Shape;8968;p74"/>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74"/>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0" name="Google Shape;8970;p74"/>
          <p:cNvGrpSpPr/>
          <p:nvPr/>
        </p:nvGrpSpPr>
        <p:grpSpPr>
          <a:xfrm>
            <a:off x="5878353" y="3545107"/>
            <a:ext cx="344903" cy="340151"/>
            <a:chOff x="2079300" y="4399325"/>
            <a:chExt cx="489850" cy="483100"/>
          </a:xfrm>
        </p:grpSpPr>
        <p:sp>
          <p:nvSpPr>
            <p:cNvPr id="8971" name="Google Shape;8971;p74"/>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2" name="Google Shape;8972;p74"/>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73" name="Google Shape;8973;p74"/>
          <p:cNvSpPr/>
          <p:nvPr/>
        </p:nvSpPr>
        <p:spPr>
          <a:xfrm>
            <a:off x="6315243"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74" name="Google Shape;8974;p74"/>
          <p:cNvGrpSpPr/>
          <p:nvPr/>
        </p:nvGrpSpPr>
        <p:grpSpPr>
          <a:xfrm>
            <a:off x="6744925" y="3545107"/>
            <a:ext cx="276236" cy="340151"/>
            <a:chOff x="3316000" y="4399325"/>
            <a:chExt cx="392325" cy="483100"/>
          </a:xfrm>
        </p:grpSpPr>
        <p:sp>
          <p:nvSpPr>
            <p:cNvPr id="8975" name="Google Shape;8975;p74"/>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6" name="Google Shape;8976;p74"/>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7" name="Google Shape;8977;p74"/>
          <p:cNvGrpSpPr/>
          <p:nvPr/>
        </p:nvGrpSpPr>
        <p:grpSpPr>
          <a:xfrm>
            <a:off x="7169665" y="3545089"/>
            <a:ext cx="254022" cy="340186"/>
            <a:chOff x="3926225" y="4399275"/>
            <a:chExt cx="360775" cy="483150"/>
          </a:xfrm>
        </p:grpSpPr>
        <p:sp>
          <p:nvSpPr>
            <p:cNvPr id="8978" name="Google Shape;8978;p74"/>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74"/>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80" name="Google Shape;8980;p74"/>
          <p:cNvSpPr/>
          <p:nvPr/>
        </p:nvSpPr>
        <p:spPr>
          <a:xfrm>
            <a:off x="7630119"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81" name="Google Shape;8981;p74"/>
          <p:cNvGrpSpPr/>
          <p:nvPr/>
        </p:nvGrpSpPr>
        <p:grpSpPr>
          <a:xfrm>
            <a:off x="7975224" y="3545151"/>
            <a:ext cx="340080" cy="340063"/>
            <a:chOff x="5053975" y="4399375"/>
            <a:chExt cx="483000" cy="482975"/>
          </a:xfrm>
        </p:grpSpPr>
        <p:sp>
          <p:nvSpPr>
            <p:cNvPr id="8982" name="Google Shape;8982;p74"/>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3" name="Google Shape;8983;p74"/>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74"/>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5" name="Google Shape;8985;p74"/>
          <p:cNvGrpSpPr/>
          <p:nvPr/>
        </p:nvGrpSpPr>
        <p:grpSpPr>
          <a:xfrm>
            <a:off x="6715417" y="3960912"/>
            <a:ext cx="340168" cy="340168"/>
            <a:chOff x="5648375" y="4399300"/>
            <a:chExt cx="483125" cy="483125"/>
          </a:xfrm>
        </p:grpSpPr>
        <p:sp>
          <p:nvSpPr>
            <p:cNvPr id="8986" name="Google Shape;8986;p74"/>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7" name="Google Shape;8987;p74"/>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8" name="Google Shape;8988;p74"/>
          <p:cNvGrpSpPr/>
          <p:nvPr/>
        </p:nvGrpSpPr>
        <p:grpSpPr>
          <a:xfrm>
            <a:off x="4946140" y="3979624"/>
            <a:ext cx="330007" cy="302744"/>
            <a:chOff x="6239575" y="4416275"/>
            <a:chExt cx="489625" cy="449175"/>
          </a:xfrm>
        </p:grpSpPr>
        <p:sp>
          <p:nvSpPr>
            <p:cNvPr id="8989" name="Google Shape;8989;p74"/>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0" name="Google Shape;8990;p74"/>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1" name="Google Shape;8991;p74"/>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2" name="Google Shape;8992;p74"/>
          <p:cNvGrpSpPr/>
          <p:nvPr/>
        </p:nvGrpSpPr>
        <p:grpSpPr>
          <a:xfrm>
            <a:off x="2049419" y="3976879"/>
            <a:ext cx="308234" cy="308234"/>
            <a:chOff x="892750" y="4993750"/>
            <a:chExt cx="483125" cy="483125"/>
          </a:xfrm>
        </p:grpSpPr>
        <p:sp>
          <p:nvSpPr>
            <p:cNvPr id="8993" name="Google Shape;8993;p74"/>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4" name="Google Shape;8994;p74"/>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5" name="Google Shape;8995;p74"/>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6" name="Google Shape;8996;p74"/>
          <p:cNvGrpSpPr/>
          <p:nvPr/>
        </p:nvGrpSpPr>
        <p:grpSpPr>
          <a:xfrm>
            <a:off x="853427" y="3984006"/>
            <a:ext cx="293982" cy="293982"/>
            <a:chOff x="2676100" y="4993750"/>
            <a:chExt cx="483125" cy="483125"/>
          </a:xfrm>
        </p:grpSpPr>
        <p:sp>
          <p:nvSpPr>
            <p:cNvPr id="8997" name="Google Shape;8997;p74"/>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8" name="Google Shape;8998;p74"/>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9" name="Google Shape;8999;p74"/>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0" name="Google Shape;9000;p74"/>
          <p:cNvGrpSpPr/>
          <p:nvPr/>
        </p:nvGrpSpPr>
        <p:grpSpPr>
          <a:xfrm>
            <a:off x="3287244" y="3976879"/>
            <a:ext cx="308234" cy="308234"/>
            <a:chOff x="3270550" y="4993750"/>
            <a:chExt cx="483125" cy="483125"/>
          </a:xfrm>
        </p:grpSpPr>
        <p:sp>
          <p:nvSpPr>
            <p:cNvPr id="9001" name="Google Shape;9001;p74"/>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2" name="Google Shape;9002;p74"/>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3" name="Google Shape;9003;p74"/>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4" name="Google Shape;9004;p74"/>
          <p:cNvGrpSpPr/>
          <p:nvPr/>
        </p:nvGrpSpPr>
        <p:grpSpPr>
          <a:xfrm>
            <a:off x="1271279" y="3983960"/>
            <a:ext cx="293997" cy="294073"/>
            <a:chOff x="4459450" y="4993700"/>
            <a:chExt cx="483150" cy="483275"/>
          </a:xfrm>
        </p:grpSpPr>
        <p:sp>
          <p:nvSpPr>
            <p:cNvPr id="9005" name="Google Shape;9005;p74"/>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74"/>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7" name="Google Shape;9007;p74"/>
          <p:cNvGrpSpPr/>
          <p:nvPr/>
        </p:nvGrpSpPr>
        <p:grpSpPr>
          <a:xfrm>
            <a:off x="2462028" y="3976879"/>
            <a:ext cx="308234" cy="308234"/>
            <a:chOff x="1487200" y="4993750"/>
            <a:chExt cx="483125" cy="483125"/>
          </a:xfrm>
        </p:grpSpPr>
        <p:sp>
          <p:nvSpPr>
            <p:cNvPr id="9008" name="Google Shape;9008;p74"/>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9" name="Google Shape;9009;p74"/>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0" name="Google Shape;9010;p74"/>
          <p:cNvGrpSpPr/>
          <p:nvPr/>
        </p:nvGrpSpPr>
        <p:grpSpPr>
          <a:xfrm>
            <a:off x="2874638" y="3976879"/>
            <a:ext cx="308234" cy="308234"/>
            <a:chOff x="2081650" y="4993750"/>
            <a:chExt cx="483125" cy="483125"/>
          </a:xfrm>
        </p:grpSpPr>
        <p:sp>
          <p:nvSpPr>
            <p:cNvPr id="9011" name="Google Shape;9011;p74"/>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2" name="Google Shape;9012;p74"/>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3" name="Google Shape;9013;p74"/>
          <p:cNvGrpSpPr/>
          <p:nvPr/>
        </p:nvGrpSpPr>
        <p:grpSpPr>
          <a:xfrm>
            <a:off x="1651280" y="3983960"/>
            <a:ext cx="293997" cy="294073"/>
            <a:chOff x="5053900" y="4993700"/>
            <a:chExt cx="483150" cy="483275"/>
          </a:xfrm>
        </p:grpSpPr>
        <p:sp>
          <p:nvSpPr>
            <p:cNvPr id="9014" name="Google Shape;9014;p74"/>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74"/>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16" name="Google Shape;9016;p74"/>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solidFill>
                <a:schemeClr val="lt1"/>
              </a:solidFill>
            </a:endParaRPr>
          </a:p>
        </p:txBody>
      </p:sp>
      <p:grpSp>
        <p:nvGrpSpPr>
          <p:cNvPr id="9017" name="Google Shape;9017;p74"/>
          <p:cNvGrpSpPr/>
          <p:nvPr/>
        </p:nvGrpSpPr>
        <p:grpSpPr>
          <a:xfrm>
            <a:off x="7159962" y="3960299"/>
            <a:ext cx="195401" cy="341395"/>
            <a:chOff x="1426400" y="1814750"/>
            <a:chExt cx="407850" cy="712575"/>
          </a:xfrm>
        </p:grpSpPr>
        <p:sp>
          <p:nvSpPr>
            <p:cNvPr id="9018" name="Google Shape;9018;p74"/>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4"/>
            <p:cNvSpPr/>
            <p:nvPr/>
          </p:nvSpPr>
          <p:spPr>
            <a:xfrm>
              <a:off x="1631125" y="2222650"/>
              <a:ext cx="25" cy="304675"/>
            </a:xfrm>
            <a:custGeom>
              <a:avLst/>
              <a:gdLst/>
              <a:ahLst/>
              <a:cxnLst/>
              <a:rect l="l" t="t" r="r" b="b"/>
              <a:pathLst>
                <a:path w="1" h="12187" fill="none" extrusionOk="0">
                  <a:moveTo>
                    <a:pt x="1" y="1"/>
                  </a:moveTo>
                  <a:lnTo>
                    <a:pt x="1" y="12187"/>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1529575" y="2425750"/>
              <a:ext cx="203125" cy="25"/>
            </a:xfrm>
            <a:custGeom>
              <a:avLst/>
              <a:gdLst/>
              <a:ahLst/>
              <a:cxnLst/>
              <a:rect l="l" t="t" r="r" b="b"/>
              <a:pathLst>
                <a:path w="8125" h="1" fill="none" extrusionOk="0">
                  <a:moveTo>
                    <a:pt x="1" y="1"/>
                  </a:moveTo>
                  <a:lnTo>
                    <a:pt x="8125" y="1"/>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4"/>
          <p:cNvGrpSpPr/>
          <p:nvPr/>
        </p:nvGrpSpPr>
        <p:grpSpPr>
          <a:xfrm>
            <a:off x="7494377" y="3991261"/>
            <a:ext cx="279423" cy="279471"/>
            <a:chOff x="1910075" y="2021700"/>
            <a:chExt cx="583225" cy="583325"/>
          </a:xfrm>
        </p:grpSpPr>
        <p:sp>
          <p:nvSpPr>
            <p:cNvPr id="9022" name="Google Shape;9022;p74"/>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4"/>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4"/>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74"/>
          <p:cNvGrpSpPr/>
          <p:nvPr/>
        </p:nvGrpSpPr>
        <p:grpSpPr>
          <a:xfrm>
            <a:off x="7912814" y="4026678"/>
            <a:ext cx="392874" cy="208636"/>
            <a:chOff x="2749275" y="2099575"/>
            <a:chExt cx="820025" cy="435475"/>
          </a:xfrm>
        </p:grpSpPr>
        <p:sp>
          <p:nvSpPr>
            <p:cNvPr id="9026" name="Google Shape;9026;p74"/>
            <p:cNvSpPr/>
            <p:nvPr/>
          </p:nvSpPr>
          <p:spPr>
            <a:xfrm>
              <a:off x="3163375" y="2317300"/>
              <a:ext cx="389050" cy="25"/>
            </a:xfrm>
            <a:custGeom>
              <a:avLst/>
              <a:gdLst/>
              <a:ahLst/>
              <a:cxnLst/>
              <a:rect l="l" t="t" r="r" b="b"/>
              <a:pathLst>
                <a:path w="15562" h="1" fill="none" extrusionOk="0">
                  <a:moveTo>
                    <a:pt x="15562" y="1"/>
                  </a:moveTo>
                  <a:lnTo>
                    <a:pt x="1" y="1"/>
                  </a:lnTo>
                </a:path>
              </a:pathLst>
            </a:custGeom>
            <a:solidFill>
              <a:schemeClr val="dk2"/>
            </a:solidFill>
            <a:ln w="19050" cap="sq"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4"/>
            <p:cNvSpPr/>
            <p:nvPr/>
          </p:nvSpPr>
          <p:spPr>
            <a:xfrm>
              <a:off x="3299975" y="2175125"/>
              <a:ext cx="25" cy="284375"/>
            </a:xfrm>
            <a:custGeom>
              <a:avLst/>
              <a:gdLst/>
              <a:ahLst/>
              <a:cxnLst/>
              <a:rect l="l" t="t" r="r" b="b"/>
              <a:pathLst>
                <a:path w="1" h="11375" fill="none" extrusionOk="0">
                  <a:moveTo>
                    <a:pt x="0" y="1"/>
                  </a:moveTo>
                  <a:lnTo>
                    <a:pt x="0" y="11374"/>
                  </a:lnTo>
                </a:path>
              </a:pathLst>
            </a:custGeom>
            <a:solidFill>
              <a:schemeClr val="dk2"/>
            </a:solidFill>
            <a:ln w="19050" cap="rnd"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4"/>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4"/>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w="19050" cap="sq"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33"/>
        <p:cNvGrpSpPr/>
        <p:nvPr/>
      </p:nvGrpSpPr>
      <p:grpSpPr>
        <a:xfrm>
          <a:off x="0" y="0"/>
          <a:ext cx="0" cy="0"/>
          <a:chOff x="0" y="0"/>
          <a:chExt cx="0" cy="0"/>
        </a:xfrm>
      </p:grpSpPr>
      <p:sp>
        <p:nvSpPr>
          <p:cNvPr id="9034" name="Google Shape;9034;p75"/>
          <p:cNvSpPr/>
          <p:nvPr/>
        </p:nvSpPr>
        <p:spPr>
          <a:xfrm>
            <a:off x="844100" y="1313085"/>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5"/>
          <p:cNvSpPr/>
          <p:nvPr/>
        </p:nvSpPr>
        <p:spPr>
          <a:xfrm>
            <a:off x="844104" y="177769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5"/>
          <p:cNvSpPr/>
          <p:nvPr/>
        </p:nvSpPr>
        <p:spPr>
          <a:xfrm>
            <a:off x="852434" y="2207474"/>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7" name="Google Shape;9037;p75"/>
          <p:cNvGrpSpPr/>
          <p:nvPr/>
        </p:nvGrpSpPr>
        <p:grpSpPr>
          <a:xfrm>
            <a:off x="2987728" y="1340982"/>
            <a:ext cx="371882" cy="373766"/>
            <a:chOff x="-41270450" y="1973375"/>
            <a:chExt cx="315850" cy="317450"/>
          </a:xfrm>
        </p:grpSpPr>
        <p:sp>
          <p:nvSpPr>
            <p:cNvPr id="9038" name="Google Shape;9038;p75"/>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5"/>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5"/>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5"/>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75"/>
          <p:cNvGrpSpPr/>
          <p:nvPr/>
        </p:nvGrpSpPr>
        <p:grpSpPr>
          <a:xfrm>
            <a:off x="3005407" y="1787939"/>
            <a:ext cx="395871" cy="372088"/>
            <a:chOff x="-41291625" y="2339025"/>
            <a:chExt cx="336225" cy="316025"/>
          </a:xfrm>
        </p:grpSpPr>
        <p:sp>
          <p:nvSpPr>
            <p:cNvPr id="9043" name="Google Shape;9043;p75"/>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5"/>
            <p:cNvSpPr/>
            <p:nvPr/>
          </p:nvSpPr>
          <p:spPr>
            <a:xfrm>
              <a:off x="-41234225" y="26208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5" name="Google Shape;9045;p75"/>
          <p:cNvSpPr/>
          <p:nvPr/>
        </p:nvSpPr>
        <p:spPr>
          <a:xfrm>
            <a:off x="2982027" y="1974953"/>
            <a:ext cx="0" cy="29"/>
          </a:xfrm>
          <a:custGeom>
            <a:avLst/>
            <a:gdLst/>
            <a:ahLst/>
            <a:cxnLst/>
            <a:rect l="l" t="t" r="r" b="b"/>
            <a:pathLst>
              <a:path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5"/>
          <p:cNvSpPr/>
          <p:nvPr/>
        </p:nvSpPr>
        <p:spPr>
          <a:xfrm>
            <a:off x="3016426" y="222022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5"/>
          <p:cNvSpPr/>
          <p:nvPr/>
        </p:nvSpPr>
        <p:spPr>
          <a:xfrm>
            <a:off x="1807487" y="2656925"/>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5"/>
          <p:cNvSpPr/>
          <p:nvPr/>
        </p:nvSpPr>
        <p:spPr>
          <a:xfrm>
            <a:off x="1759274" y="3086955"/>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5"/>
          <p:cNvSpPr/>
          <p:nvPr/>
        </p:nvSpPr>
        <p:spPr>
          <a:xfrm>
            <a:off x="1735189" y="358099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5"/>
          <p:cNvSpPr/>
          <p:nvPr/>
        </p:nvSpPr>
        <p:spPr>
          <a:xfrm>
            <a:off x="3953247" y="2657160"/>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1" name="Google Shape;9051;p75"/>
          <p:cNvGrpSpPr/>
          <p:nvPr/>
        </p:nvGrpSpPr>
        <p:grpSpPr>
          <a:xfrm>
            <a:off x="1229534" y="1312990"/>
            <a:ext cx="396931" cy="373147"/>
            <a:chOff x="-42804750" y="1949600"/>
            <a:chExt cx="337125" cy="316925"/>
          </a:xfrm>
        </p:grpSpPr>
        <p:sp>
          <p:nvSpPr>
            <p:cNvPr id="9052" name="Google Shape;9052;p75"/>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5"/>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5"/>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5"/>
          <p:cNvGrpSpPr/>
          <p:nvPr/>
        </p:nvGrpSpPr>
        <p:grpSpPr>
          <a:xfrm>
            <a:off x="1292211" y="1765686"/>
            <a:ext cx="335706" cy="364258"/>
            <a:chOff x="-42778750" y="2320125"/>
            <a:chExt cx="285125" cy="309375"/>
          </a:xfrm>
        </p:grpSpPr>
        <p:sp>
          <p:nvSpPr>
            <p:cNvPr id="9056" name="Google Shape;9056;p75"/>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5"/>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5"/>
          <p:cNvGrpSpPr/>
          <p:nvPr/>
        </p:nvGrpSpPr>
        <p:grpSpPr>
          <a:xfrm>
            <a:off x="1269879" y="2212691"/>
            <a:ext cx="375591" cy="374678"/>
            <a:chOff x="-42796875" y="2680675"/>
            <a:chExt cx="319000" cy="318225"/>
          </a:xfrm>
        </p:grpSpPr>
        <p:sp>
          <p:nvSpPr>
            <p:cNvPr id="9059" name="Google Shape;9059;p75"/>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5"/>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5"/>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5"/>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5"/>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75"/>
          <p:cNvSpPr/>
          <p:nvPr/>
        </p:nvSpPr>
        <p:spPr>
          <a:xfrm>
            <a:off x="3439644" y="1338604"/>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5"/>
          <p:cNvSpPr/>
          <p:nvPr/>
        </p:nvSpPr>
        <p:spPr>
          <a:xfrm>
            <a:off x="3459773" y="182007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5"/>
          <p:cNvSpPr/>
          <p:nvPr/>
        </p:nvSpPr>
        <p:spPr>
          <a:xfrm>
            <a:off x="3469303" y="222022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5"/>
          <p:cNvSpPr/>
          <p:nvPr/>
        </p:nvSpPr>
        <p:spPr>
          <a:xfrm>
            <a:off x="2230466" y="2656925"/>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75"/>
          <p:cNvGrpSpPr/>
          <p:nvPr/>
        </p:nvGrpSpPr>
        <p:grpSpPr>
          <a:xfrm>
            <a:off x="2168150" y="3090966"/>
            <a:ext cx="390426" cy="369586"/>
            <a:chOff x="-39055650" y="2315975"/>
            <a:chExt cx="331600" cy="313900"/>
          </a:xfrm>
        </p:grpSpPr>
        <p:sp>
          <p:nvSpPr>
            <p:cNvPr id="9069" name="Google Shape;9069;p75"/>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5"/>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1" name="Google Shape;9071;p75"/>
          <p:cNvSpPr/>
          <p:nvPr/>
        </p:nvSpPr>
        <p:spPr>
          <a:xfrm>
            <a:off x="2174857" y="360896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5"/>
          <p:cNvSpPr/>
          <p:nvPr/>
        </p:nvSpPr>
        <p:spPr>
          <a:xfrm>
            <a:off x="3995440" y="3076300"/>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3" name="Google Shape;9073;p75"/>
          <p:cNvGrpSpPr/>
          <p:nvPr/>
        </p:nvGrpSpPr>
        <p:grpSpPr>
          <a:xfrm>
            <a:off x="1659816" y="1313166"/>
            <a:ext cx="380241" cy="371793"/>
            <a:chOff x="-42430625" y="1949750"/>
            <a:chExt cx="322950" cy="315775"/>
          </a:xfrm>
        </p:grpSpPr>
        <p:sp>
          <p:nvSpPr>
            <p:cNvPr id="9074" name="Google Shape;9074;p75"/>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5"/>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5"/>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5"/>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8" name="Google Shape;9078;p75"/>
          <p:cNvSpPr/>
          <p:nvPr/>
        </p:nvSpPr>
        <p:spPr>
          <a:xfrm>
            <a:off x="1719036" y="1760733"/>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5"/>
          <p:cNvSpPr/>
          <p:nvPr/>
        </p:nvSpPr>
        <p:spPr>
          <a:xfrm>
            <a:off x="1696509" y="219317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5"/>
          <p:cNvSpPr/>
          <p:nvPr/>
        </p:nvSpPr>
        <p:spPr>
          <a:xfrm>
            <a:off x="3917021" y="1347405"/>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5"/>
          <p:cNvSpPr/>
          <p:nvPr/>
        </p:nvSpPr>
        <p:spPr>
          <a:xfrm>
            <a:off x="3936416" y="178669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5"/>
          <p:cNvSpPr/>
          <p:nvPr/>
        </p:nvSpPr>
        <p:spPr>
          <a:xfrm>
            <a:off x="3906859" y="221902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5"/>
          <p:cNvSpPr/>
          <p:nvPr/>
        </p:nvSpPr>
        <p:spPr>
          <a:xfrm>
            <a:off x="2616350" y="2653893"/>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75"/>
          <p:cNvGrpSpPr/>
          <p:nvPr/>
        </p:nvGrpSpPr>
        <p:grpSpPr>
          <a:xfrm>
            <a:off x="2623344" y="3089112"/>
            <a:ext cx="372824" cy="372058"/>
            <a:chOff x="-38686275" y="2314400"/>
            <a:chExt cx="316650" cy="316000"/>
          </a:xfrm>
        </p:grpSpPr>
        <p:sp>
          <p:nvSpPr>
            <p:cNvPr id="9085" name="Google Shape;9085;p75"/>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5"/>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75"/>
          <p:cNvGrpSpPr/>
          <p:nvPr/>
        </p:nvGrpSpPr>
        <p:grpSpPr>
          <a:xfrm>
            <a:off x="2621946" y="3581152"/>
            <a:ext cx="375620" cy="373736"/>
            <a:chOff x="-38686275" y="2682250"/>
            <a:chExt cx="319025" cy="317425"/>
          </a:xfrm>
        </p:grpSpPr>
        <p:sp>
          <p:nvSpPr>
            <p:cNvPr id="9088" name="Google Shape;9088;p75"/>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5"/>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75"/>
          <p:cNvGrpSpPr/>
          <p:nvPr/>
        </p:nvGrpSpPr>
        <p:grpSpPr>
          <a:xfrm>
            <a:off x="3940328" y="3579695"/>
            <a:ext cx="391368" cy="376650"/>
            <a:chOff x="-37534750" y="2668075"/>
            <a:chExt cx="332400" cy="319900"/>
          </a:xfrm>
        </p:grpSpPr>
        <p:sp>
          <p:nvSpPr>
            <p:cNvPr id="9091" name="Google Shape;9091;p75"/>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5"/>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3" name="Google Shape;9093;p75"/>
          <p:cNvSpPr/>
          <p:nvPr/>
        </p:nvSpPr>
        <p:spPr>
          <a:xfrm>
            <a:off x="2106751" y="1312408"/>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75"/>
          <p:cNvGrpSpPr/>
          <p:nvPr/>
        </p:nvGrpSpPr>
        <p:grpSpPr>
          <a:xfrm>
            <a:off x="2131694" y="1760829"/>
            <a:ext cx="375591" cy="374060"/>
            <a:chOff x="-42062025" y="2316000"/>
            <a:chExt cx="319000" cy="317700"/>
          </a:xfrm>
        </p:grpSpPr>
        <p:sp>
          <p:nvSpPr>
            <p:cNvPr id="9095" name="Google Shape;9095;p75"/>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5"/>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7" name="Google Shape;9097;p75"/>
          <p:cNvSpPr/>
          <p:nvPr/>
        </p:nvSpPr>
        <p:spPr>
          <a:xfrm>
            <a:off x="2135027" y="2192264"/>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8" name="Google Shape;9098;p75"/>
          <p:cNvGrpSpPr/>
          <p:nvPr/>
        </p:nvGrpSpPr>
        <p:grpSpPr>
          <a:xfrm>
            <a:off x="876569" y="2671933"/>
            <a:ext cx="330143" cy="368173"/>
            <a:chOff x="-40150450" y="1977325"/>
            <a:chExt cx="280400" cy="312700"/>
          </a:xfrm>
        </p:grpSpPr>
        <p:sp>
          <p:nvSpPr>
            <p:cNvPr id="9099" name="Google Shape;9099;p75"/>
            <p:cNvSpPr/>
            <p:nvPr/>
          </p:nvSpPr>
          <p:spPr>
            <a:xfrm>
              <a:off x="-40052800" y="204112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5"/>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5"/>
            <p:cNvSpPr/>
            <p:nvPr/>
          </p:nvSpPr>
          <p:spPr>
            <a:xfrm>
              <a:off x="-39925200" y="210807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5"/>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75"/>
          <p:cNvGrpSpPr/>
          <p:nvPr/>
        </p:nvGrpSpPr>
        <p:grpSpPr>
          <a:xfrm>
            <a:off x="870534" y="3131151"/>
            <a:ext cx="342211" cy="372824"/>
            <a:chOff x="-40160700" y="2339625"/>
            <a:chExt cx="290650" cy="316650"/>
          </a:xfrm>
        </p:grpSpPr>
        <p:sp>
          <p:nvSpPr>
            <p:cNvPr id="9104" name="Google Shape;9104;p75"/>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5"/>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5"/>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5"/>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5"/>
          <p:cNvGrpSpPr/>
          <p:nvPr/>
        </p:nvGrpSpPr>
        <p:grpSpPr>
          <a:xfrm>
            <a:off x="852359" y="3581608"/>
            <a:ext cx="375591" cy="372824"/>
            <a:chOff x="-40171725" y="2705875"/>
            <a:chExt cx="319000" cy="316650"/>
          </a:xfrm>
        </p:grpSpPr>
        <p:sp>
          <p:nvSpPr>
            <p:cNvPr id="9109" name="Google Shape;9109;p75"/>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5"/>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75"/>
          <p:cNvGrpSpPr/>
          <p:nvPr/>
        </p:nvGrpSpPr>
        <p:grpSpPr>
          <a:xfrm>
            <a:off x="3109957" y="2656064"/>
            <a:ext cx="272686" cy="373766"/>
            <a:chOff x="-38275925" y="1946600"/>
            <a:chExt cx="231600" cy="317450"/>
          </a:xfrm>
        </p:grpSpPr>
        <p:sp>
          <p:nvSpPr>
            <p:cNvPr id="9112" name="Google Shape;9112;p75"/>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5"/>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4" name="Google Shape;9114;p75"/>
          <p:cNvSpPr/>
          <p:nvPr/>
        </p:nvSpPr>
        <p:spPr>
          <a:xfrm>
            <a:off x="3057873" y="3087779"/>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5"/>
          <p:cNvSpPr/>
          <p:nvPr/>
        </p:nvSpPr>
        <p:spPr>
          <a:xfrm>
            <a:off x="3137950" y="358068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75"/>
          <p:cNvGrpSpPr/>
          <p:nvPr/>
        </p:nvGrpSpPr>
        <p:grpSpPr>
          <a:xfrm>
            <a:off x="2173841" y="4053505"/>
            <a:ext cx="382096" cy="371911"/>
            <a:chOff x="-37190575" y="1951325"/>
            <a:chExt cx="324525" cy="315875"/>
          </a:xfrm>
        </p:grpSpPr>
        <p:sp>
          <p:nvSpPr>
            <p:cNvPr id="9117" name="Google Shape;9117;p75"/>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5"/>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5"/>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5"/>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5"/>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2" name="Google Shape;9122;p75"/>
          <p:cNvSpPr/>
          <p:nvPr/>
        </p:nvSpPr>
        <p:spPr>
          <a:xfrm>
            <a:off x="2541596" y="1310554"/>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3" name="Google Shape;9123;p75"/>
          <p:cNvGrpSpPr/>
          <p:nvPr/>
        </p:nvGrpSpPr>
        <p:grpSpPr>
          <a:xfrm>
            <a:off x="2574144" y="1839656"/>
            <a:ext cx="373736" cy="293055"/>
            <a:chOff x="-41694200" y="2382950"/>
            <a:chExt cx="317425" cy="248900"/>
          </a:xfrm>
        </p:grpSpPr>
        <p:sp>
          <p:nvSpPr>
            <p:cNvPr id="9124" name="Google Shape;9124;p75"/>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5"/>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5"/>
          <p:cNvGrpSpPr/>
          <p:nvPr/>
        </p:nvGrpSpPr>
        <p:grpSpPr>
          <a:xfrm>
            <a:off x="2570967" y="2192964"/>
            <a:ext cx="375591" cy="373766"/>
            <a:chOff x="-41695775" y="2683025"/>
            <a:chExt cx="319000" cy="317450"/>
          </a:xfrm>
        </p:grpSpPr>
        <p:sp>
          <p:nvSpPr>
            <p:cNvPr id="9127" name="Google Shape;9127;p75"/>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5"/>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5"/>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75"/>
          <p:cNvGrpSpPr/>
          <p:nvPr/>
        </p:nvGrpSpPr>
        <p:grpSpPr>
          <a:xfrm>
            <a:off x="1313266" y="2685734"/>
            <a:ext cx="342211" cy="375620"/>
            <a:chOff x="-39792875" y="1971800"/>
            <a:chExt cx="290650" cy="319025"/>
          </a:xfrm>
        </p:grpSpPr>
        <p:sp>
          <p:nvSpPr>
            <p:cNvPr id="9131" name="Google Shape;9131;p75"/>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5"/>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3" name="Google Shape;9133;p75"/>
          <p:cNvSpPr/>
          <p:nvPr/>
        </p:nvSpPr>
        <p:spPr>
          <a:xfrm>
            <a:off x="1296433" y="3581387"/>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4" name="Google Shape;9134;p75"/>
          <p:cNvGrpSpPr/>
          <p:nvPr/>
        </p:nvGrpSpPr>
        <p:grpSpPr>
          <a:xfrm>
            <a:off x="3490328" y="2657918"/>
            <a:ext cx="383950" cy="372618"/>
            <a:chOff x="-37956150" y="1948175"/>
            <a:chExt cx="326100" cy="316475"/>
          </a:xfrm>
        </p:grpSpPr>
        <p:sp>
          <p:nvSpPr>
            <p:cNvPr id="9135" name="Google Shape;9135;p75"/>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5"/>
            <p:cNvSpPr/>
            <p:nvPr/>
          </p:nvSpPr>
          <p:spPr>
            <a:xfrm>
              <a:off x="-37729300" y="20545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5"/>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75"/>
          <p:cNvGrpSpPr/>
          <p:nvPr/>
        </p:nvGrpSpPr>
        <p:grpSpPr>
          <a:xfrm>
            <a:off x="1323705" y="3133960"/>
            <a:ext cx="324609" cy="374825"/>
            <a:chOff x="-39783425" y="2337925"/>
            <a:chExt cx="275700" cy="318350"/>
          </a:xfrm>
        </p:grpSpPr>
        <p:sp>
          <p:nvSpPr>
            <p:cNvPr id="9139" name="Google Shape;9139;p75"/>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5"/>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75"/>
          <p:cNvGrpSpPr/>
          <p:nvPr/>
        </p:nvGrpSpPr>
        <p:grpSpPr>
          <a:xfrm>
            <a:off x="3497847" y="3165172"/>
            <a:ext cx="375620" cy="243015"/>
            <a:chOff x="-37953000" y="2379000"/>
            <a:chExt cx="319025" cy="206400"/>
          </a:xfrm>
        </p:grpSpPr>
        <p:sp>
          <p:nvSpPr>
            <p:cNvPr id="9142" name="Google Shape;9142;p75"/>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5"/>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5"/>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5"/>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5"/>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7" name="Google Shape;9147;p75"/>
          <p:cNvSpPr/>
          <p:nvPr/>
        </p:nvSpPr>
        <p:spPr>
          <a:xfrm>
            <a:off x="3490950" y="358068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5"/>
          <p:cNvSpPr/>
          <p:nvPr/>
        </p:nvSpPr>
        <p:spPr>
          <a:xfrm>
            <a:off x="2669201" y="405256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5"/>
          <p:cNvSpPr txBox="1">
            <a:spLocks noGrp="1"/>
          </p:cNvSpPr>
          <p:nvPr>
            <p:ph type="title" idx="4294967295"/>
          </p:nvPr>
        </p:nvSpPr>
        <p:spPr>
          <a:xfrm>
            <a:off x="849675"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9150" name="Google Shape;9150;p75"/>
          <p:cNvSpPr txBox="1">
            <a:spLocks noGrp="1"/>
          </p:cNvSpPr>
          <p:nvPr>
            <p:ph type="title" idx="4294967295"/>
          </p:nvPr>
        </p:nvSpPr>
        <p:spPr>
          <a:xfrm>
            <a:off x="4858400"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9151" name="Google Shape;9151;p75"/>
          <p:cNvSpPr/>
          <p:nvPr/>
        </p:nvSpPr>
        <p:spPr>
          <a:xfrm>
            <a:off x="485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2" name="Google Shape;9152;p75"/>
          <p:cNvGrpSpPr/>
          <p:nvPr/>
        </p:nvGrpSpPr>
        <p:grpSpPr>
          <a:xfrm>
            <a:off x="4855594" y="1782519"/>
            <a:ext cx="354107" cy="355063"/>
            <a:chOff x="-28467625" y="2331750"/>
            <a:chExt cx="296150" cy="296950"/>
          </a:xfrm>
        </p:grpSpPr>
        <p:sp>
          <p:nvSpPr>
            <p:cNvPr id="9153" name="Google Shape;9153;p75"/>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5"/>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75"/>
          <p:cNvGrpSpPr/>
          <p:nvPr/>
        </p:nvGrpSpPr>
        <p:grpSpPr>
          <a:xfrm>
            <a:off x="4869719" y="2225601"/>
            <a:ext cx="325858" cy="351327"/>
            <a:chOff x="-28461325" y="2701925"/>
            <a:chExt cx="272525" cy="293825"/>
          </a:xfrm>
        </p:grpSpPr>
        <p:sp>
          <p:nvSpPr>
            <p:cNvPr id="9156" name="Google Shape;9156;p75"/>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5"/>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5"/>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75"/>
          <p:cNvGrpSpPr/>
          <p:nvPr/>
        </p:nvGrpSpPr>
        <p:grpSpPr>
          <a:xfrm>
            <a:off x="7093910" y="1399238"/>
            <a:ext cx="354107" cy="226974"/>
            <a:chOff x="-26585200" y="2025375"/>
            <a:chExt cx="296150" cy="189825"/>
          </a:xfrm>
        </p:grpSpPr>
        <p:sp>
          <p:nvSpPr>
            <p:cNvPr id="9160" name="Google Shape;9160;p75"/>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5"/>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5"/>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5"/>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5"/>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75"/>
          <p:cNvGrpSpPr/>
          <p:nvPr/>
        </p:nvGrpSpPr>
        <p:grpSpPr>
          <a:xfrm>
            <a:off x="7094373" y="1783461"/>
            <a:ext cx="353180" cy="353180"/>
            <a:chOff x="-26584425" y="2340425"/>
            <a:chExt cx="295375" cy="295375"/>
          </a:xfrm>
        </p:grpSpPr>
        <p:sp>
          <p:nvSpPr>
            <p:cNvPr id="9166" name="Google Shape;9166;p75"/>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5"/>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5"/>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5"/>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5"/>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75"/>
          <p:cNvGrpSpPr/>
          <p:nvPr/>
        </p:nvGrpSpPr>
        <p:grpSpPr>
          <a:xfrm>
            <a:off x="7089202" y="2224555"/>
            <a:ext cx="363523" cy="353419"/>
            <a:chOff x="-26585200" y="2710400"/>
            <a:chExt cx="304025" cy="295575"/>
          </a:xfrm>
        </p:grpSpPr>
        <p:sp>
          <p:nvSpPr>
            <p:cNvPr id="9172" name="Google Shape;9172;p75"/>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5"/>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5"/>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5"/>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5"/>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5"/>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5"/>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5"/>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5"/>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5"/>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5"/>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5"/>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5"/>
          <p:cNvGrpSpPr/>
          <p:nvPr/>
        </p:nvGrpSpPr>
        <p:grpSpPr>
          <a:xfrm>
            <a:off x="5744337" y="2666033"/>
            <a:ext cx="354136" cy="353210"/>
            <a:chOff x="-24709875" y="1970225"/>
            <a:chExt cx="296175" cy="295400"/>
          </a:xfrm>
        </p:grpSpPr>
        <p:sp>
          <p:nvSpPr>
            <p:cNvPr id="9185" name="Google Shape;9185;p75"/>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5"/>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5"/>
          <p:cNvGrpSpPr/>
          <p:nvPr/>
        </p:nvGrpSpPr>
        <p:grpSpPr>
          <a:xfrm>
            <a:off x="5776352" y="3112911"/>
            <a:ext cx="290107" cy="354107"/>
            <a:chOff x="-24683100" y="2340425"/>
            <a:chExt cx="242625" cy="296150"/>
          </a:xfrm>
        </p:grpSpPr>
        <p:sp>
          <p:nvSpPr>
            <p:cNvPr id="9188" name="Google Shape;9188;p75"/>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5"/>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5"/>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5"/>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2" name="Google Shape;9192;p75"/>
          <p:cNvSpPr/>
          <p:nvPr/>
        </p:nvSpPr>
        <p:spPr>
          <a:xfrm>
            <a:off x="577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3" name="Google Shape;9193;p75"/>
          <p:cNvGrpSpPr/>
          <p:nvPr/>
        </p:nvGrpSpPr>
        <p:grpSpPr>
          <a:xfrm>
            <a:off x="7982594" y="2666033"/>
            <a:ext cx="360713" cy="353210"/>
            <a:chOff x="-22881800" y="1971800"/>
            <a:chExt cx="301675" cy="295400"/>
          </a:xfrm>
        </p:grpSpPr>
        <p:sp>
          <p:nvSpPr>
            <p:cNvPr id="9194" name="Google Shape;9194;p75"/>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5"/>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5"/>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5"/>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5"/>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5"/>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0" name="Google Shape;9200;p75"/>
          <p:cNvSpPr/>
          <p:nvPr/>
        </p:nvSpPr>
        <p:spPr>
          <a:xfrm>
            <a:off x="531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5"/>
          <p:cNvSpPr/>
          <p:nvPr/>
        </p:nvSpPr>
        <p:spPr>
          <a:xfrm>
            <a:off x="529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2" name="Google Shape;9202;p75"/>
          <p:cNvGrpSpPr/>
          <p:nvPr/>
        </p:nvGrpSpPr>
        <p:grpSpPr>
          <a:xfrm>
            <a:off x="5358939" y="2224196"/>
            <a:ext cx="227930" cy="354136"/>
            <a:chOff x="-28043900" y="2701925"/>
            <a:chExt cx="190625" cy="296175"/>
          </a:xfrm>
        </p:grpSpPr>
        <p:sp>
          <p:nvSpPr>
            <p:cNvPr id="9203" name="Google Shape;9203;p75"/>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5"/>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5"/>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5"/>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5"/>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75"/>
          <p:cNvGrpSpPr/>
          <p:nvPr/>
        </p:nvGrpSpPr>
        <p:grpSpPr>
          <a:xfrm>
            <a:off x="7531805" y="1336135"/>
            <a:ext cx="354136" cy="353180"/>
            <a:chOff x="-26215025" y="1971025"/>
            <a:chExt cx="296175" cy="295375"/>
          </a:xfrm>
        </p:grpSpPr>
        <p:sp>
          <p:nvSpPr>
            <p:cNvPr id="9209" name="Google Shape;9209;p75"/>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5"/>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5"/>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5"/>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5"/>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5"/>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5"/>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5"/>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5"/>
          <p:cNvGrpSpPr/>
          <p:nvPr/>
        </p:nvGrpSpPr>
        <p:grpSpPr>
          <a:xfrm>
            <a:off x="7531327" y="1783924"/>
            <a:ext cx="355093" cy="352253"/>
            <a:chOff x="-26215825" y="2341200"/>
            <a:chExt cx="296975" cy="294600"/>
          </a:xfrm>
        </p:grpSpPr>
        <p:sp>
          <p:nvSpPr>
            <p:cNvPr id="9218" name="Google Shape;9218;p75"/>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5"/>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5"/>
          <p:cNvGrpSpPr/>
          <p:nvPr/>
        </p:nvGrpSpPr>
        <p:grpSpPr>
          <a:xfrm>
            <a:off x="7563357" y="2224674"/>
            <a:ext cx="291033" cy="353180"/>
            <a:chOff x="-26179575" y="2710600"/>
            <a:chExt cx="243400" cy="295375"/>
          </a:xfrm>
        </p:grpSpPr>
        <p:sp>
          <p:nvSpPr>
            <p:cNvPr id="9221" name="Google Shape;9221;p75"/>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5"/>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5"/>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75"/>
          <p:cNvGrpSpPr/>
          <p:nvPr/>
        </p:nvGrpSpPr>
        <p:grpSpPr>
          <a:xfrm>
            <a:off x="6202417" y="2666048"/>
            <a:ext cx="337187" cy="353180"/>
            <a:chOff x="-24328675" y="1971025"/>
            <a:chExt cx="282000" cy="295375"/>
          </a:xfrm>
        </p:grpSpPr>
        <p:sp>
          <p:nvSpPr>
            <p:cNvPr id="9225" name="Google Shape;9225;p75"/>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5"/>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75"/>
          <p:cNvGrpSpPr/>
          <p:nvPr/>
        </p:nvGrpSpPr>
        <p:grpSpPr>
          <a:xfrm>
            <a:off x="6204778" y="3113374"/>
            <a:ext cx="332464" cy="353180"/>
            <a:chOff x="-24330250" y="2340425"/>
            <a:chExt cx="278050" cy="295375"/>
          </a:xfrm>
        </p:grpSpPr>
        <p:sp>
          <p:nvSpPr>
            <p:cNvPr id="9228" name="Google Shape;9228;p75"/>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5"/>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5"/>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5"/>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5"/>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5"/>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75"/>
          <p:cNvGrpSpPr/>
          <p:nvPr/>
        </p:nvGrpSpPr>
        <p:grpSpPr>
          <a:xfrm>
            <a:off x="6194420" y="3554587"/>
            <a:ext cx="353180" cy="353180"/>
            <a:chOff x="-24338900" y="2710600"/>
            <a:chExt cx="295375" cy="295375"/>
          </a:xfrm>
        </p:grpSpPr>
        <p:sp>
          <p:nvSpPr>
            <p:cNvPr id="9236" name="Google Shape;9236;p75"/>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5"/>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75"/>
          <p:cNvGrpSpPr/>
          <p:nvPr/>
        </p:nvGrpSpPr>
        <p:grpSpPr>
          <a:xfrm>
            <a:off x="7985419" y="3113972"/>
            <a:ext cx="355063" cy="351984"/>
            <a:chOff x="-22859750" y="2335900"/>
            <a:chExt cx="296950" cy="294375"/>
          </a:xfrm>
        </p:grpSpPr>
        <p:sp>
          <p:nvSpPr>
            <p:cNvPr id="9239" name="Google Shape;9239;p75"/>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5"/>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5"/>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75"/>
          <p:cNvGrpSpPr/>
          <p:nvPr/>
        </p:nvGrpSpPr>
        <p:grpSpPr>
          <a:xfrm>
            <a:off x="5764767" y="1336120"/>
            <a:ext cx="311749" cy="353210"/>
            <a:chOff x="-27710725" y="1959200"/>
            <a:chExt cx="260725" cy="295400"/>
          </a:xfrm>
        </p:grpSpPr>
        <p:sp>
          <p:nvSpPr>
            <p:cNvPr id="9243" name="Google Shape;9243;p75"/>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5"/>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5"/>
          <p:cNvGrpSpPr/>
          <p:nvPr/>
        </p:nvGrpSpPr>
        <p:grpSpPr>
          <a:xfrm>
            <a:off x="5742631" y="1844666"/>
            <a:ext cx="356020" cy="230770"/>
            <a:chOff x="-27728850" y="2382950"/>
            <a:chExt cx="297750" cy="193000"/>
          </a:xfrm>
        </p:grpSpPr>
        <p:sp>
          <p:nvSpPr>
            <p:cNvPr id="9246" name="Google Shape;9246;p75"/>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5"/>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5"/>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9" name="Google Shape;9249;p75"/>
          <p:cNvSpPr/>
          <p:nvPr/>
        </p:nvSpPr>
        <p:spPr>
          <a:xfrm>
            <a:off x="574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5"/>
          <p:cNvSpPr/>
          <p:nvPr/>
        </p:nvSpPr>
        <p:spPr>
          <a:xfrm>
            <a:off x="797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1" name="Google Shape;9251;p75"/>
          <p:cNvGrpSpPr/>
          <p:nvPr/>
        </p:nvGrpSpPr>
        <p:grpSpPr>
          <a:xfrm>
            <a:off x="7973975" y="1792877"/>
            <a:ext cx="354136" cy="334348"/>
            <a:chOff x="-25844850" y="2357750"/>
            <a:chExt cx="296175" cy="279625"/>
          </a:xfrm>
        </p:grpSpPr>
        <p:sp>
          <p:nvSpPr>
            <p:cNvPr id="9252" name="Google Shape;9252;p75"/>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5"/>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5"/>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5"/>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5"/>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5"/>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8" name="Google Shape;9258;p75"/>
          <p:cNvSpPr/>
          <p:nvPr/>
        </p:nvSpPr>
        <p:spPr>
          <a:xfrm>
            <a:off x="797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75"/>
          <p:cNvGrpSpPr/>
          <p:nvPr/>
        </p:nvGrpSpPr>
        <p:grpSpPr>
          <a:xfrm>
            <a:off x="6702883" y="2666033"/>
            <a:ext cx="228887" cy="353210"/>
            <a:chOff x="-23917525" y="1970225"/>
            <a:chExt cx="191425" cy="295400"/>
          </a:xfrm>
        </p:grpSpPr>
        <p:sp>
          <p:nvSpPr>
            <p:cNvPr id="9260" name="Google Shape;9260;p75"/>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5"/>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5"/>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75"/>
          <p:cNvGrpSpPr/>
          <p:nvPr/>
        </p:nvGrpSpPr>
        <p:grpSpPr>
          <a:xfrm>
            <a:off x="6658164" y="3112911"/>
            <a:ext cx="318325" cy="354107"/>
            <a:chOff x="-23952175" y="2340425"/>
            <a:chExt cx="266225" cy="296150"/>
          </a:xfrm>
        </p:grpSpPr>
        <p:sp>
          <p:nvSpPr>
            <p:cNvPr id="9264" name="Google Shape;9264;p75"/>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5"/>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6" name="Google Shape;9266;p75"/>
          <p:cNvSpPr/>
          <p:nvPr/>
        </p:nvSpPr>
        <p:spPr>
          <a:xfrm>
            <a:off x="663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7" name="Google Shape;9267;p75"/>
          <p:cNvGrpSpPr/>
          <p:nvPr/>
        </p:nvGrpSpPr>
        <p:grpSpPr>
          <a:xfrm>
            <a:off x="8043336" y="3553167"/>
            <a:ext cx="239230" cy="356020"/>
            <a:chOff x="-22811700" y="2700350"/>
            <a:chExt cx="200075" cy="297750"/>
          </a:xfrm>
        </p:grpSpPr>
        <p:sp>
          <p:nvSpPr>
            <p:cNvPr id="9268" name="Google Shape;9268;p75"/>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5"/>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5"/>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75"/>
          <p:cNvGrpSpPr/>
          <p:nvPr/>
        </p:nvGrpSpPr>
        <p:grpSpPr>
          <a:xfrm>
            <a:off x="6191787" y="1335656"/>
            <a:ext cx="355063" cy="354136"/>
            <a:chOff x="-27358650" y="1961575"/>
            <a:chExt cx="296950" cy="296175"/>
          </a:xfrm>
        </p:grpSpPr>
        <p:sp>
          <p:nvSpPr>
            <p:cNvPr id="9272" name="Google Shape;9272;p75"/>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5"/>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4" name="Google Shape;9274;p75"/>
          <p:cNvSpPr/>
          <p:nvPr/>
        </p:nvSpPr>
        <p:spPr>
          <a:xfrm>
            <a:off x="623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5"/>
          <p:cNvSpPr/>
          <p:nvPr/>
        </p:nvSpPr>
        <p:spPr>
          <a:xfrm>
            <a:off x="619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75"/>
          <p:cNvGrpSpPr/>
          <p:nvPr/>
        </p:nvGrpSpPr>
        <p:grpSpPr>
          <a:xfrm>
            <a:off x="7090357" y="2666048"/>
            <a:ext cx="354136" cy="353180"/>
            <a:chOff x="-23599325" y="1971025"/>
            <a:chExt cx="296175" cy="295375"/>
          </a:xfrm>
        </p:grpSpPr>
        <p:sp>
          <p:nvSpPr>
            <p:cNvPr id="9277" name="Google Shape;9277;p75"/>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9" name="Google Shape;9279;p75"/>
          <p:cNvSpPr/>
          <p:nvPr/>
        </p:nvSpPr>
        <p:spPr>
          <a:xfrm>
            <a:off x="709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5"/>
          <p:cNvSpPr/>
          <p:nvPr/>
        </p:nvSpPr>
        <p:spPr>
          <a:xfrm>
            <a:off x="708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5"/>
          <p:cNvSpPr/>
          <p:nvPr/>
        </p:nvSpPr>
        <p:spPr>
          <a:xfrm>
            <a:off x="619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2" name="Google Shape;9282;p75"/>
          <p:cNvGrpSpPr/>
          <p:nvPr/>
        </p:nvGrpSpPr>
        <p:grpSpPr>
          <a:xfrm>
            <a:off x="6634801" y="1335776"/>
            <a:ext cx="360713" cy="353897"/>
            <a:chOff x="-26993200" y="1961775"/>
            <a:chExt cx="301675" cy="295975"/>
          </a:xfrm>
        </p:grpSpPr>
        <p:sp>
          <p:nvSpPr>
            <p:cNvPr id="9283" name="Google Shape;9283;p75"/>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5"/>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5"/>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75"/>
          <p:cNvGrpSpPr/>
          <p:nvPr/>
        </p:nvGrpSpPr>
        <p:grpSpPr>
          <a:xfrm>
            <a:off x="6659761" y="1783461"/>
            <a:ext cx="310792" cy="353180"/>
            <a:chOff x="-26970350" y="2332550"/>
            <a:chExt cx="259925" cy="295375"/>
          </a:xfrm>
        </p:grpSpPr>
        <p:sp>
          <p:nvSpPr>
            <p:cNvPr id="9287" name="Google Shape;9287;p75"/>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5"/>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5"/>
          <p:cNvGrpSpPr/>
          <p:nvPr/>
        </p:nvGrpSpPr>
        <p:grpSpPr>
          <a:xfrm>
            <a:off x="6639046" y="2256226"/>
            <a:ext cx="352223" cy="290077"/>
            <a:chOff x="-26986100" y="2735800"/>
            <a:chExt cx="294575" cy="242600"/>
          </a:xfrm>
        </p:grpSpPr>
        <p:sp>
          <p:nvSpPr>
            <p:cNvPr id="9290" name="Google Shape;9290;p75"/>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5"/>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5"/>
          <p:cNvGrpSpPr/>
          <p:nvPr/>
        </p:nvGrpSpPr>
        <p:grpSpPr>
          <a:xfrm>
            <a:off x="7538093" y="2665569"/>
            <a:ext cx="355063" cy="354136"/>
            <a:chOff x="-23229925" y="1970225"/>
            <a:chExt cx="296950" cy="296175"/>
          </a:xfrm>
        </p:grpSpPr>
        <p:sp>
          <p:nvSpPr>
            <p:cNvPr id="9293" name="Google Shape;9293;p75"/>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5"/>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5"/>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5"/>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75"/>
          <p:cNvGrpSpPr/>
          <p:nvPr/>
        </p:nvGrpSpPr>
        <p:grpSpPr>
          <a:xfrm>
            <a:off x="7580466" y="3112432"/>
            <a:ext cx="270318" cy="355063"/>
            <a:chOff x="-23177950" y="2340425"/>
            <a:chExt cx="226075" cy="296950"/>
          </a:xfrm>
        </p:grpSpPr>
        <p:sp>
          <p:nvSpPr>
            <p:cNvPr id="9298" name="Google Shape;9298;p75"/>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5"/>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75"/>
          <p:cNvGrpSpPr/>
          <p:nvPr/>
        </p:nvGrpSpPr>
        <p:grpSpPr>
          <a:xfrm>
            <a:off x="7538556" y="3554109"/>
            <a:ext cx="354136" cy="354136"/>
            <a:chOff x="-23229150" y="2710600"/>
            <a:chExt cx="296175" cy="296175"/>
          </a:xfrm>
        </p:grpSpPr>
        <p:sp>
          <p:nvSpPr>
            <p:cNvPr id="9301" name="Google Shape;9301;p75"/>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5"/>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3" name="Google Shape;9303;p75"/>
          <p:cNvSpPr/>
          <p:nvPr/>
        </p:nvSpPr>
        <p:spPr>
          <a:xfrm>
            <a:off x="664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5"/>
          <p:cNvSpPr/>
          <p:nvPr/>
        </p:nvSpPr>
        <p:spPr>
          <a:xfrm>
            <a:off x="487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5" name="Google Shape;9305;p75"/>
          <p:cNvGrpSpPr/>
          <p:nvPr/>
        </p:nvGrpSpPr>
        <p:grpSpPr>
          <a:xfrm>
            <a:off x="4855631" y="3123732"/>
            <a:ext cx="356946" cy="332464"/>
            <a:chOff x="-25477800" y="2357750"/>
            <a:chExt cx="298525" cy="278050"/>
          </a:xfrm>
        </p:grpSpPr>
        <p:sp>
          <p:nvSpPr>
            <p:cNvPr id="9306" name="Google Shape;9306;p75"/>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5"/>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8" name="Google Shape;9308;p75"/>
          <p:cNvSpPr/>
          <p:nvPr/>
        </p:nvSpPr>
        <p:spPr>
          <a:xfrm>
            <a:off x="485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5"/>
          <p:cNvSpPr/>
          <p:nvPr/>
        </p:nvSpPr>
        <p:spPr>
          <a:xfrm>
            <a:off x="529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0" name="Google Shape;9310;p75"/>
          <p:cNvGrpSpPr/>
          <p:nvPr/>
        </p:nvGrpSpPr>
        <p:grpSpPr>
          <a:xfrm>
            <a:off x="5298265" y="3112911"/>
            <a:ext cx="353180" cy="354107"/>
            <a:chOff x="-25104475" y="2340425"/>
            <a:chExt cx="295375" cy="296150"/>
          </a:xfrm>
        </p:grpSpPr>
        <p:sp>
          <p:nvSpPr>
            <p:cNvPr id="9311" name="Google Shape;9311;p75"/>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5"/>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5"/>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5"/>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5"/>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5"/>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5"/>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5"/>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5"/>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0" name="Google Shape;9320;p75"/>
          <p:cNvSpPr/>
          <p:nvPr/>
        </p:nvSpPr>
        <p:spPr>
          <a:xfrm>
            <a:off x="529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24"/>
        <p:cNvGrpSpPr/>
        <p:nvPr/>
      </p:nvGrpSpPr>
      <p:grpSpPr>
        <a:xfrm>
          <a:off x="0" y="0"/>
          <a:ext cx="0" cy="0"/>
          <a:chOff x="0" y="0"/>
          <a:chExt cx="0" cy="0"/>
        </a:xfrm>
      </p:grpSpPr>
      <p:sp>
        <p:nvSpPr>
          <p:cNvPr id="9325" name="Google Shape;9325;p76"/>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326" name="Google Shape;9326;p76"/>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327" name="Google Shape;9327;p76"/>
          <p:cNvGrpSpPr/>
          <p:nvPr/>
        </p:nvGrpSpPr>
        <p:grpSpPr>
          <a:xfrm>
            <a:off x="854368" y="1313920"/>
            <a:ext cx="366269" cy="366240"/>
            <a:chOff x="-65131525" y="1914325"/>
            <a:chExt cx="316650" cy="316625"/>
          </a:xfrm>
        </p:grpSpPr>
        <p:sp>
          <p:nvSpPr>
            <p:cNvPr id="9328" name="Google Shape;9328;p76"/>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6"/>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76"/>
          <p:cNvGrpSpPr/>
          <p:nvPr/>
        </p:nvGrpSpPr>
        <p:grpSpPr>
          <a:xfrm>
            <a:off x="854368" y="1794207"/>
            <a:ext cx="366269" cy="366269"/>
            <a:chOff x="-65131525" y="2281350"/>
            <a:chExt cx="316650" cy="316650"/>
          </a:xfrm>
        </p:grpSpPr>
        <p:sp>
          <p:nvSpPr>
            <p:cNvPr id="9331" name="Google Shape;9331;p76"/>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6"/>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76"/>
          <p:cNvGrpSpPr/>
          <p:nvPr/>
        </p:nvGrpSpPr>
        <p:grpSpPr>
          <a:xfrm>
            <a:off x="857564" y="2259206"/>
            <a:ext cx="359878" cy="367165"/>
            <a:chOff x="-65129950" y="2646800"/>
            <a:chExt cx="311125" cy="317425"/>
          </a:xfrm>
        </p:grpSpPr>
        <p:sp>
          <p:nvSpPr>
            <p:cNvPr id="9334" name="Google Shape;9334;p76"/>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6"/>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6"/>
          <p:cNvGrpSpPr/>
          <p:nvPr/>
        </p:nvGrpSpPr>
        <p:grpSpPr>
          <a:xfrm>
            <a:off x="3060897" y="1312532"/>
            <a:ext cx="368987" cy="369016"/>
            <a:chOff x="-63252250" y="1930850"/>
            <a:chExt cx="319000" cy="319025"/>
          </a:xfrm>
        </p:grpSpPr>
        <p:sp>
          <p:nvSpPr>
            <p:cNvPr id="9337" name="Google Shape;9337;p76"/>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6"/>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9" name="Google Shape;9339;p76"/>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0" name="Google Shape;9340;p76"/>
          <p:cNvGrpSpPr/>
          <p:nvPr/>
        </p:nvGrpSpPr>
        <p:grpSpPr>
          <a:xfrm>
            <a:off x="3061808" y="2258743"/>
            <a:ext cx="367165" cy="368091"/>
            <a:chOff x="-63250675" y="2664125"/>
            <a:chExt cx="317425" cy="318225"/>
          </a:xfrm>
        </p:grpSpPr>
        <p:sp>
          <p:nvSpPr>
            <p:cNvPr id="9341" name="Google Shape;9341;p76"/>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6"/>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6"/>
          <p:cNvGrpSpPr/>
          <p:nvPr/>
        </p:nvGrpSpPr>
        <p:grpSpPr>
          <a:xfrm>
            <a:off x="1738471" y="2735150"/>
            <a:ext cx="363522" cy="361266"/>
            <a:chOff x="-61354075" y="1940500"/>
            <a:chExt cx="314275" cy="312325"/>
          </a:xfrm>
        </p:grpSpPr>
        <p:sp>
          <p:nvSpPr>
            <p:cNvPr id="9344" name="Google Shape;9344;p76"/>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6"/>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6"/>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6"/>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76"/>
          <p:cNvGrpSpPr/>
          <p:nvPr/>
        </p:nvGrpSpPr>
        <p:grpSpPr>
          <a:xfrm>
            <a:off x="1737098" y="3183702"/>
            <a:ext cx="366269" cy="336195"/>
            <a:chOff x="-61354875" y="2322300"/>
            <a:chExt cx="316650" cy="290650"/>
          </a:xfrm>
        </p:grpSpPr>
        <p:sp>
          <p:nvSpPr>
            <p:cNvPr id="9349" name="Google Shape;9349;p76"/>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6"/>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6"/>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76"/>
          <p:cNvGrpSpPr/>
          <p:nvPr/>
        </p:nvGrpSpPr>
        <p:grpSpPr>
          <a:xfrm>
            <a:off x="1737098" y="3611266"/>
            <a:ext cx="366269" cy="366269"/>
            <a:chOff x="-61354875" y="2671225"/>
            <a:chExt cx="316650" cy="316650"/>
          </a:xfrm>
        </p:grpSpPr>
        <p:sp>
          <p:nvSpPr>
            <p:cNvPr id="9353" name="Google Shape;9353;p76"/>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6"/>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6"/>
          <p:cNvGrpSpPr/>
          <p:nvPr/>
        </p:nvGrpSpPr>
        <p:grpSpPr>
          <a:xfrm>
            <a:off x="3952502" y="2731001"/>
            <a:ext cx="368987" cy="369566"/>
            <a:chOff x="-59502375" y="1904375"/>
            <a:chExt cx="319000" cy="319500"/>
          </a:xfrm>
        </p:grpSpPr>
        <p:sp>
          <p:nvSpPr>
            <p:cNvPr id="9359" name="Google Shape;9359;p76"/>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6"/>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6"/>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6"/>
          <p:cNvGrpSpPr/>
          <p:nvPr/>
        </p:nvGrpSpPr>
        <p:grpSpPr>
          <a:xfrm>
            <a:off x="1298621" y="1315207"/>
            <a:ext cx="368987" cy="363666"/>
            <a:chOff x="-64774725" y="1916550"/>
            <a:chExt cx="319000" cy="314400"/>
          </a:xfrm>
        </p:grpSpPr>
        <p:sp>
          <p:nvSpPr>
            <p:cNvPr id="9363" name="Google Shape;9363;p76"/>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6"/>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76"/>
          <p:cNvGrpSpPr/>
          <p:nvPr/>
        </p:nvGrpSpPr>
        <p:grpSpPr>
          <a:xfrm>
            <a:off x="1299979" y="1792386"/>
            <a:ext cx="366269" cy="369913"/>
            <a:chOff x="-64764500" y="2280550"/>
            <a:chExt cx="316650" cy="319800"/>
          </a:xfrm>
        </p:grpSpPr>
        <p:sp>
          <p:nvSpPr>
            <p:cNvPr id="9366" name="Google Shape;9366;p76"/>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6"/>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8" name="Google Shape;9368;p76"/>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9" name="Google Shape;9369;p76"/>
          <p:cNvGrpSpPr/>
          <p:nvPr/>
        </p:nvGrpSpPr>
        <p:grpSpPr>
          <a:xfrm>
            <a:off x="3512023" y="1352163"/>
            <a:ext cx="365344" cy="289753"/>
            <a:chOff x="-62882850" y="1999375"/>
            <a:chExt cx="315850" cy="250500"/>
          </a:xfrm>
        </p:grpSpPr>
        <p:sp>
          <p:nvSpPr>
            <p:cNvPr id="9370" name="Google Shape;9370;p76"/>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6"/>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6"/>
          <p:cNvGrpSpPr/>
          <p:nvPr/>
        </p:nvGrpSpPr>
        <p:grpSpPr>
          <a:xfrm>
            <a:off x="3503362" y="1793745"/>
            <a:ext cx="382665" cy="367194"/>
            <a:chOff x="-62890750" y="2296300"/>
            <a:chExt cx="330825" cy="317450"/>
          </a:xfrm>
        </p:grpSpPr>
        <p:sp>
          <p:nvSpPr>
            <p:cNvPr id="9373" name="Google Shape;9373;p76"/>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6"/>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6"/>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6"/>
          <p:cNvGrpSpPr/>
          <p:nvPr/>
        </p:nvGrpSpPr>
        <p:grpSpPr>
          <a:xfrm>
            <a:off x="3512023" y="2259206"/>
            <a:ext cx="365344" cy="367165"/>
            <a:chOff x="-62882850" y="2664925"/>
            <a:chExt cx="315850" cy="317425"/>
          </a:xfrm>
        </p:grpSpPr>
        <p:sp>
          <p:nvSpPr>
            <p:cNvPr id="9377" name="Google Shape;9377;p76"/>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6"/>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76"/>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76"/>
          <p:cNvGrpSpPr/>
          <p:nvPr/>
        </p:nvGrpSpPr>
        <p:grpSpPr>
          <a:xfrm>
            <a:off x="2183172" y="3171846"/>
            <a:ext cx="366269" cy="359907"/>
            <a:chOff x="-60988625" y="2310475"/>
            <a:chExt cx="316650" cy="311150"/>
          </a:xfrm>
        </p:grpSpPr>
        <p:sp>
          <p:nvSpPr>
            <p:cNvPr id="9381" name="Google Shape;9381;p76"/>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6"/>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6"/>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6"/>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6"/>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6"/>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76"/>
          <p:cNvGrpSpPr/>
          <p:nvPr/>
        </p:nvGrpSpPr>
        <p:grpSpPr>
          <a:xfrm>
            <a:off x="2183634" y="3610009"/>
            <a:ext cx="365344" cy="368785"/>
            <a:chOff x="-60987050" y="2671400"/>
            <a:chExt cx="315850" cy="318825"/>
          </a:xfrm>
        </p:grpSpPr>
        <p:sp>
          <p:nvSpPr>
            <p:cNvPr id="9388" name="Google Shape;9388;p76"/>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6"/>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76"/>
          <p:cNvGrpSpPr/>
          <p:nvPr/>
        </p:nvGrpSpPr>
        <p:grpSpPr>
          <a:xfrm>
            <a:off x="3952500" y="3172771"/>
            <a:ext cx="368987" cy="358056"/>
            <a:chOff x="-59481900" y="2290800"/>
            <a:chExt cx="319000" cy="309550"/>
          </a:xfrm>
        </p:grpSpPr>
        <p:sp>
          <p:nvSpPr>
            <p:cNvPr id="9391" name="Google Shape;9391;p76"/>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6"/>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6"/>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6"/>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6"/>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6"/>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76"/>
          <p:cNvGrpSpPr/>
          <p:nvPr/>
        </p:nvGrpSpPr>
        <p:grpSpPr>
          <a:xfrm>
            <a:off x="1741805" y="1313544"/>
            <a:ext cx="368987" cy="366992"/>
            <a:chOff x="-64401400" y="1914475"/>
            <a:chExt cx="319000" cy="317275"/>
          </a:xfrm>
        </p:grpSpPr>
        <p:sp>
          <p:nvSpPr>
            <p:cNvPr id="9398" name="Google Shape;9398;p76"/>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6"/>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6"/>
            <p:cNvSpPr/>
            <p:nvPr/>
          </p:nvSpPr>
          <p:spPr>
            <a:xfrm>
              <a:off x="-64212375" y="2210450"/>
              <a:ext cx="5525" cy="25"/>
            </a:xfrm>
            <a:custGeom>
              <a:avLst/>
              <a:gdLst/>
              <a:ahLst/>
              <a:cxnLst/>
              <a:rect l="l" t="t" r="r" b="b"/>
              <a:pathLst>
                <a:path w="221" h="1" extrusionOk="0">
                  <a:moveTo>
                    <a:pt x="1" y="1"/>
                  </a:moveTo>
                  <a:lnTo>
                    <a:pt x="22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6"/>
          <p:cNvGrpSpPr/>
          <p:nvPr/>
        </p:nvGrpSpPr>
        <p:grpSpPr>
          <a:xfrm>
            <a:off x="1806493" y="1794583"/>
            <a:ext cx="239610" cy="365517"/>
            <a:chOff x="-64343900" y="2282125"/>
            <a:chExt cx="207150" cy="316000"/>
          </a:xfrm>
        </p:grpSpPr>
        <p:sp>
          <p:nvSpPr>
            <p:cNvPr id="9402" name="Google Shape;9402;p76"/>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6"/>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4" name="Google Shape;9404;p76"/>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5" name="Google Shape;9405;p76"/>
          <p:cNvGrpSpPr/>
          <p:nvPr/>
        </p:nvGrpSpPr>
        <p:grpSpPr>
          <a:xfrm>
            <a:off x="3986941" y="1313804"/>
            <a:ext cx="318873" cy="366471"/>
            <a:chOff x="-62496925" y="1931475"/>
            <a:chExt cx="275675" cy="316825"/>
          </a:xfrm>
        </p:grpSpPr>
        <p:sp>
          <p:nvSpPr>
            <p:cNvPr id="9406" name="Google Shape;9406;p76"/>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6"/>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6"/>
          <p:cNvGrpSpPr/>
          <p:nvPr/>
        </p:nvGrpSpPr>
        <p:grpSpPr>
          <a:xfrm>
            <a:off x="3963691" y="1793629"/>
            <a:ext cx="365373" cy="367426"/>
            <a:chOff x="-62516625" y="2297875"/>
            <a:chExt cx="315875" cy="317650"/>
          </a:xfrm>
        </p:grpSpPr>
        <p:sp>
          <p:nvSpPr>
            <p:cNvPr id="9409" name="Google Shape;9409;p76"/>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6"/>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76"/>
          <p:cNvGrpSpPr/>
          <p:nvPr/>
        </p:nvGrpSpPr>
        <p:grpSpPr>
          <a:xfrm>
            <a:off x="3962332" y="2275588"/>
            <a:ext cx="368091" cy="334402"/>
            <a:chOff x="-62518200" y="2692475"/>
            <a:chExt cx="318225" cy="289100"/>
          </a:xfrm>
        </p:grpSpPr>
        <p:sp>
          <p:nvSpPr>
            <p:cNvPr id="9412" name="Google Shape;9412;p76"/>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6"/>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76"/>
          <p:cNvGrpSpPr/>
          <p:nvPr/>
        </p:nvGrpSpPr>
        <p:grpSpPr>
          <a:xfrm>
            <a:off x="2648986" y="2733112"/>
            <a:ext cx="309793" cy="365344"/>
            <a:chOff x="-60597975" y="1939525"/>
            <a:chExt cx="267825" cy="315850"/>
          </a:xfrm>
        </p:grpSpPr>
        <p:sp>
          <p:nvSpPr>
            <p:cNvPr id="9415" name="Google Shape;9415;p76"/>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6"/>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6"/>
          <p:cNvGrpSpPr/>
          <p:nvPr/>
        </p:nvGrpSpPr>
        <p:grpSpPr>
          <a:xfrm>
            <a:off x="2619389" y="3167537"/>
            <a:ext cx="368987" cy="368525"/>
            <a:chOff x="-60620800" y="2304600"/>
            <a:chExt cx="319000" cy="318600"/>
          </a:xfrm>
        </p:grpSpPr>
        <p:sp>
          <p:nvSpPr>
            <p:cNvPr id="9418" name="Google Shape;9418;p76"/>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6"/>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6"/>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6"/>
          <p:cNvGrpSpPr/>
          <p:nvPr/>
        </p:nvGrpSpPr>
        <p:grpSpPr>
          <a:xfrm>
            <a:off x="2620748" y="3663188"/>
            <a:ext cx="366269" cy="262426"/>
            <a:chOff x="-60621600" y="2716100"/>
            <a:chExt cx="316650" cy="226875"/>
          </a:xfrm>
        </p:grpSpPr>
        <p:sp>
          <p:nvSpPr>
            <p:cNvPr id="9422" name="Google Shape;9422;p76"/>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6"/>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6"/>
          <p:cNvGrpSpPr/>
          <p:nvPr/>
        </p:nvGrpSpPr>
        <p:grpSpPr>
          <a:xfrm>
            <a:off x="3957965" y="3611281"/>
            <a:ext cx="358056" cy="366240"/>
            <a:chOff x="-59475600" y="2658625"/>
            <a:chExt cx="309550" cy="316625"/>
          </a:xfrm>
        </p:grpSpPr>
        <p:sp>
          <p:nvSpPr>
            <p:cNvPr id="9425" name="Google Shape;9425;p76"/>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6"/>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6"/>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6"/>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6"/>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6"/>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6"/>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2" name="Google Shape;9432;p76"/>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6"/>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4" name="Google Shape;9434;p76"/>
          <p:cNvGrpSpPr/>
          <p:nvPr/>
        </p:nvGrpSpPr>
        <p:grpSpPr>
          <a:xfrm>
            <a:off x="2233086" y="2259206"/>
            <a:ext cx="263294" cy="367165"/>
            <a:chOff x="-63987100" y="2646800"/>
            <a:chExt cx="227625" cy="317425"/>
          </a:xfrm>
        </p:grpSpPr>
        <p:sp>
          <p:nvSpPr>
            <p:cNvPr id="9435" name="Google Shape;9435;p76"/>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6"/>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76"/>
          <p:cNvGrpSpPr/>
          <p:nvPr/>
        </p:nvGrpSpPr>
        <p:grpSpPr>
          <a:xfrm>
            <a:off x="852428" y="2730827"/>
            <a:ext cx="358056" cy="369913"/>
            <a:chOff x="-62148000" y="1930075"/>
            <a:chExt cx="309550" cy="319800"/>
          </a:xfrm>
        </p:grpSpPr>
        <p:sp>
          <p:nvSpPr>
            <p:cNvPr id="9438" name="Google Shape;9438;p76"/>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6"/>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76"/>
          <p:cNvGrpSpPr/>
          <p:nvPr/>
        </p:nvGrpSpPr>
        <p:grpSpPr>
          <a:xfrm>
            <a:off x="849695" y="3169113"/>
            <a:ext cx="363522" cy="365373"/>
            <a:chOff x="-62150375" y="2297875"/>
            <a:chExt cx="314275" cy="315875"/>
          </a:xfrm>
        </p:grpSpPr>
        <p:sp>
          <p:nvSpPr>
            <p:cNvPr id="9441" name="Google Shape;9441;p76"/>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6"/>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6"/>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6"/>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6"/>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76"/>
          <p:cNvGrpSpPr/>
          <p:nvPr/>
        </p:nvGrpSpPr>
        <p:grpSpPr>
          <a:xfrm>
            <a:off x="848322" y="3610356"/>
            <a:ext cx="366269" cy="368091"/>
            <a:chOff x="-62150375" y="2664925"/>
            <a:chExt cx="316650" cy="318225"/>
          </a:xfrm>
        </p:grpSpPr>
        <p:sp>
          <p:nvSpPr>
            <p:cNvPr id="9447" name="Google Shape;9447;p76"/>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6"/>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6"/>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6"/>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6"/>
          <p:cNvGrpSpPr/>
          <p:nvPr/>
        </p:nvGrpSpPr>
        <p:grpSpPr>
          <a:xfrm>
            <a:off x="3065911" y="2731333"/>
            <a:ext cx="367165" cy="368901"/>
            <a:chOff x="-60254550" y="1938025"/>
            <a:chExt cx="317425" cy="318925"/>
          </a:xfrm>
        </p:grpSpPr>
        <p:sp>
          <p:nvSpPr>
            <p:cNvPr id="9452" name="Google Shape;9452;p76"/>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6"/>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6"/>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6"/>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76"/>
          <p:cNvGrpSpPr/>
          <p:nvPr/>
        </p:nvGrpSpPr>
        <p:grpSpPr>
          <a:xfrm>
            <a:off x="3094149" y="3609907"/>
            <a:ext cx="310690" cy="368987"/>
            <a:chOff x="-60232500" y="2671225"/>
            <a:chExt cx="268600" cy="319000"/>
          </a:xfrm>
        </p:grpSpPr>
        <p:sp>
          <p:nvSpPr>
            <p:cNvPr id="9457" name="Google Shape;9457;p76"/>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6"/>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76"/>
          <p:cNvGrpSpPr/>
          <p:nvPr/>
        </p:nvGrpSpPr>
        <p:grpSpPr>
          <a:xfrm>
            <a:off x="2179643" y="4058541"/>
            <a:ext cx="365373" cy="368987"/>
            <a:chOff x="-59100700" y="1911950"/>
            <a:chExt cx="315875" cy="319000"/>
          </a:xfrm>
        </p:grpSpPr>
        <p:sp>
          <p:nvSpPr>
            <p:cNvPr id="9460" name="Google Shape;9460;p76"/>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6"/>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6"/>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6"/>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6"/>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6"/>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6"/>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6"/>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6"/>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6"/>
          <p:cNvGrpSpPr/>
          <p:nvPr/>
        </p:nvGrpSpPr>
        <p:grpSpPr>
          <a:xfrm>
            <a:off x="2621810" y="1314021"/>
            <a:ext cx="379918" cy="366038"/>
            <a:chOff x="-63665750" y="1914325"/>
            <a:chExt cx="328450" cy="316450"/>
          </a:xfrm>
        </p:grpSpPr>
        <p:sp>
          <p:nvSpPr>
            <p:cNvPr id="9471" name="Google Shape;9471;p76"/>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6"/>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76"/>
          <p:cNvGrpSpPr/>
          <p:nvPr/>
        </p:nvGrpSpPr>
        <p:grpSpPr>
          <a:xfrm>
            <a:off x="2626814" y="1793065"/>
            <a:ext cx="369913" cy="368554"/>
            <a:chOff x="-63666550" y="2278975"/>
            <a:chExt cx="319800" cy="318625"/>
          </a:xfrm>
        </p:grpSpPr>
        <p:sp>
          <p:nvSpPr>
            <p:cNvPr id="9474" name="Google Shape;9474;p76"/>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6"/>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76"/>
          <p:cNvGrpSpPr/>
          <p:nvPr/>
        </p:nvGrpSpPr>
        <p:grpSpPr>
          <a:xfrm>
            <a:off x="2624081" y="2259090"/>
            <a:ext cx="375378" cy="367397"/>
            <a:chOff x="-63669700" y="2646600"/>
            <a:chExt cx="324525" cy="317625"/>
          </a:xfrm>
        </p:grpSpPr>
        <p:sp>
          <p:nvSpPr>
            <p:cNvPr id="9477" name="Google Shape;9477;p76"/>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6"/>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6"/>
          <p:cNvGrpSpPr/>
          <p:nvPr/>
        </p:nvGrpSpPr>
        <p:grpSpPr>
          <a:xfrm>
            <a:off x="1286361" y="2732418"/>
            <a:ext cx="366269" cy="366732"/>
            <a:chOff x="-61784125" y="1931250"/>
            <a:chExt cx="316650" cy="317050"/>
          </a:xfrm>
        </p:grpSpPr>
        <p:sp>
          <p:nvSpPr>
            <p:cNvPr id="9480" name="Google Shape;9480;p76"/>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6"/>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6"/>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6"/>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76"/>
          <p:cNvGrpSpPr/>
          <p:nvPr/>
        </p:nvGrpSpPr>
        <p:grpSpPr>
          <a:xfrm>
            <a:off x="1286360" y="3168665"/>
            <a:ext cx="366269" cy="366269"/>
            <a:chOff x="-61783350" y="2297100"/>
            <a:chExt cx="316650" cy="316650"/>
          </a:xfrm>
        </p:grpSpPr>
        <p:sp>
          <p:nvSpPr>
            <p:cNvPr id="9485" name="Google Shape;9485;p76"/>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6"/>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76"/>
          <p:cNvGrpSpPr/>
          <p:nvPr/>
        </p:nvGrpSpPr>
        <p:grpSpPr>
          <a:xfrm>
            <a:off x="1286360" y="3609748"/>
            <a:ext cx="366269" cy="369305"/>
            <a:chOff x="-61782550" y="2664925"/>
            <a:chExt cx="316650" cy="319275"/>
          </a:xfrm>
        </p:grpSpPr>
        <p:sp>
          <p:nvSpPr>
            <p:cNvPr id="9488" name="Google Shape;9488;p76"/>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6"/>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6"/>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76"/>
          <p:cNvGrpSpPr/>
          <p:nvPr/>
        </p:nvGrpSpPr>
        <p:grpSpPr>
          <a:xfrm>
            <a:off x="3508137" y="2741136"/>
            <a:ext cx="367165" cy="349294"/>
            <a:chOff x="-59889100" y="1945025"/>
            <a:chExt cx="317425" cy="301975"/>
          </a:xfrm>
        </p:grpSpPr>
        <p:sp>
          <p:nvSpPr>
            <p:cNvPr id="9492" name="Google Shape;9492;p76"/>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6"/>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6"/>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6"/>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76"/>
          <p:cNvGrpSpPr/>
          <p:nvPr/>
        </p:nvGrpSpPr>
        <p:grpSpPr>
          <a:xfrm>
            <a:off x="3040249" y="3168589"/>
            <a:ext cx="366648" cy="366420"/>
            <a:chOff x="6479471" y="2079003"/>
            <a:chExt cx="348923" cy="348706"/>
          </a:xfrm>
        </p:grpSpPr>
        <p:sp>
          <p:nvSpPr>
            <p:cNvPr id="9497" name="Google Shape;9497;p76"/>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76"/>
            <p:cNvGrpSpPr/>
            <p:nvPr/>
          </p:nvGrpSpPr>
          <p:grpSpPr>
            <a:xfrm>
              <a:off x="6520582" y="2079003"/>
              <a:ext cx="307811" cy="348706"/>
              <a:chOff x="-60218325" y="2304850"/>
              <a:chExt cx="279625" cy="316775"/>
            </a:xfrm>
          </p:grpSpPr>
          <p:sp>
            <p:nvSpPr>
              <p:cNvPr id="9499" name="Google Shape;9499;p76"/>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6"/>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6"/>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6"/>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6"/>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6"/>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6"/>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06" name="Google Shape;9506;p76"/>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7" name="Google Shape;9507;p76"/>
          <p:cNvGrpSpPr/>
          <p:nvPr/>
        </p:nvGrpSpPr>
        <p:grpSpPr>
          <a:xfrm>
            <a:off x="3507226" y="3611671"/>
            <a:ext cx="368987" cy="365459"/>
            <a:chOff x="-59889100" y="2671925"/>
            <a:chExt cx="319000" cy="315950"/>
          </a:xfrm>
        </p:grpSpPr>
        <p:sp>
          <p:nvSpPr>
            <p:cNvPr id="9508" name="Google Shape;9508;p76"/>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6"/>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6"/>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6"/>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76"/>
          <p:cNvGrpSpPr/>
          <p:nvPr/>
        </p:nvGrpSpPr>
        <p:grpSpPr>
          <a:xfrm>
            <a:off x="2620204" y="4054176"/>
            <a:ext cx="367165" cy="366269"/>
            <a:chOff x="-59092025" y="2296300"/>
            <a:chExt cx="317425" cy="316650"/>
          </a:xfrm>
        </p:grpSpPr>
        <p:sp>
          <p:nvSpPr>
            <p:cNvPr id="9513" name="Google Shape;9513;p76"/>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6"/>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76"/>
          <p:cNvGrpSpPr/>
          <p:nvPr/>
        </p:nvGrpSpPr>
        <p:grpSpPr>
          <a:xfrm>
            <a:off x="4865611" y="1305095"/>
            <a:ext cx="353174" cy="347599"/>
            <a:chOff x="683125" y="1955275"/>
            <a:chExt cx="299325" cy="294600"/>
          </a:xfrm>
        </p:grpSpPr>
        <p:sp>
          <p:nvSpPr>
            <p:cNvPr id="9516" name="Google Shape;9516;p76"/>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6"/>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6"/>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6"/>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76"/>
          <p:cNvGrpSpPr/>
          <p:nvPr/>
        </p:nvGrpSpPr>
        <p:grpSpPr>
          <a:xfrm>
            <a:off x="4866541" y="1755653"/>
            <a:ext cx="351315" cy="349486"/>
            <a:chOff x="685475" y="2318350"/>
            <a:chExt cx="297750" cy="296200"/>
          </a:xfrm>
        </p:grpSpPr>
        <p:sp>
          <p:nvSpPr>
            <p:cNvPr id="9521" name="Google Shape;9521;p76"/>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6"/>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6"/>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76"/>
          <p:cNvGrpSpPr/>
          <p:nvPr/>
        </p:nvGrpSpPr>
        <p:grpSpPr>
          <a:xfrm>
            <a:off x="7094699" y="1304859"/>
            <a:ext cx="309517" cy="348071"/>
            <a:chOff x="2523000" y="1954875"/>
            <a:chExt cx="262325" cy="295000"/>
          </a:xfrm>
        </p:grpSpPr>
        <p:sp>
          <p:nvSpPr>
            <p:cNvPr id="9525" name="Google Shape;9525;p76"/>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6"/>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6"/>
          <p:cNvGrpSpPr/>
          <p:nvPr/>
        </p:nvGrpSpPr>
        <p:grpSpPr>
          <a:xfrm>
            <a:off x="7073800" y="1756125"/>
            <a:ext cx="351315" cy="348542"/>
            <a:chOff x="2508825" y="2318350"/>
            <a:chExt cx="297750" cy="295400"/>
          </a:xfrm>
        </p:grpSpPr>
        <p:sp>
          <p:nvSpPr>
            <p:cNvPr id="9528" name="Google Shape;9528;p76"/>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6"/>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0" name="Google Shape;9530;p76"/>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1" name="Google Shape;9531;p76"/>
          <p:cNvGrpSpPr/>
          <p:nvPr/>
        </p:nvGrpSpPr>
        <p:grpSpPr>
          <a:xfrm>
            <a:off x="5747373" y="2670178"/>
            <a:ext cx="347599" cy="348513"/>
            <a:chOff x="4321150" y="1946600"/>
            <a:chExt cx="294600" cy="295375"/>
          </a:xfrm>
        </p:grpSpPr>
        <p:sp>
          <p:nvSpPr>
            <p:cNvPr id="9532" name="Google Shape;9532;p76"/>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6"/>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5" name="Google Shape;9535;p76"/>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6"/>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6"/>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6"/>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6"/>
          <p:cNvGrpSpPr/>
          <p:nvPr/>
        </p:nvGrpSpPr>
        <p:grpSpPr>
          <a:xfrm>
            <a:off x="5309921" y="1756125"/>
            <a:ext cx="352230" cy="348542"/>
            <a:chOff x="1049375" y="2318350"/>
            <a:chExt cx="298525" cy="295400"/>
          </a:xfrm>
        </p:grpSpPr>
        <p:sp>
          <p:nvSpPr>
            <p:cNvPr id="9540" name="Google Shape;9540;p76"/>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6"/>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6"/>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6"/>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6"/>
          <p:cNvGrpSpPr/>
          <p:nvPr/>
        </p:nvGrpSpPr>
        <p:grpSpPr>
          <a:xfrm>
            <a:off x="5310393" y="2196576"/>
            <a:ext cx="351286" cy="351286"/>
            <a:chOff x="1049375" y="2680675"/>
            <a:chExt cx="297725" cy="297725"/>
          </a:xfrm>
        </p:grpSpPr>
        <p:sp>
          <p:nvSpPr>
            <p:cNvPr id="9545" name="Google Shape;9545;p76"/>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6"/>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76"/>
          <p:cNvGrpSpPr/>
          <p:nvPr/>
        </p:nvGrpSpPr>
        <p:grpSpPr>
          <a:xfrm>
            <a:off x="7523845" y="1304623"/>
            <a:ext cx="348513" cy="348542"/>
            <a:chOff x="2872725" y="1954475"/>
            <a:chExt cx="295375" cy="295400"/>
          </a:xfrm>
        </p:grpSpPr>
        <p:sp>
          <p:nvSpPr>
            <p:cNvPr id="9548" name="Google Shape;9548;p76"/>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6"/>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76"/>
          <p:cNvGrpSpPr/>
          <p:nvPr/>
        </p:nvGrpSpPr>
        <p:grpSpPr>
          <a:xfrm>
            <a:off x="7545216" y="1755196"/>
            <a:ext cx="305771" cy="350401"/>
            <a:chOff x="2890050" y="2318350"/>
            <a:chExt cx="259150" cy="296975"/>
          </a:xfrm>
        </p:grpSpPr>
        <p:sp>
          <p:nvSpPr>
            <p:cNvPr id="9552" name="Google Shape;9552;p76"/>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4" name="Google Shape;9554;p76"/>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76"/>
          <p:cNvGrpSpPr/>
          <p:nvPr/>
        </p:nvGrpSpPr>
        <p:grpSpPr>
          <a:xfrm>
            <a:off x="6187732" y="2670650"/>
            <a:ext cx="347569" cy="347569"/>
            <a:chOff x="4685050" y="1945825"/>
            <a:chExt cx="294575" cy="294575"/>
          </a:xfrm>
        </p:grpSpPr>
        <p:sp>
          <p:nvSpPr>
            <p:cNvPr id="9556" name="Google Shape;9556;p76"/>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6"/>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6"/>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1" name="Google Shape;9561;p76"/>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6"/>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3" name="Google Shape;9563;p76"/>
          <p:cNvGrpSpPr/>
          <p:nvPr/>
        </p:nvGrpSpPr>
        <p:grpSpPr>
          <a:xfrm>
            <a:off x="7958004" y="3159625"/>
            <a:ext cx="348513" cy="347599"/>
            <a:chOff x="6131900" y="2301825"/>
            <a:chExt cx="295375" cy="294600"/>
          </a:xfrm>
        </p:grpSpPr>
        <p:sp>
          <p:nvSpPr>
            <p:cNvPr id="9564" name="Google Shape;9564;p76"/>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6"/>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6"/>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6"/>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76"/>
          <p:cNvGrpSpPr/>
          <p:nvPr/>
        </p:nvGrpSpPr>
        <p:grpSpPr>
          <a:xfrm>
            <a:off x="5753997" y="1304166"/>
            <a:ext cx="351315" cy="349457"/>
            <a:chOff x="1412450" y="1954475"/>
            <a:chExt cx="297750" cy="296175"/>
          </a:xfrm>
        </p:grpSpPr>
        <p:sp>
          <p:nvSpPr>
            <p:cNvPr id="9569" name="Google Shape;9569;p76"/>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6"/>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1" name="Google Shape;9571;p76"/>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2" name="Google Shape;9572;p76"/>
          <p:cNvGrpSpPr/>
          <p:nvPr/>
        </p:nvGrpSpPr>
        <p:grpSpPr>
          <a:xfrm>
            <a:off x="5753997" y="2196694"/>
            <a:ext cx="351315" cy="351050"/>
            <a:chOff x="1413250" y="2680675"/>
            <a:chExt cx="297750" cy="297525"/>
          </a:xfrm>
        </p:grpSpPr>
        <p:sp>
          <p:nvSpPr>
            <p:cNvPr id="9573" name="Google Shape;9573;p76"/>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6"/>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6"/>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6"/>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7" name="Google Shape;9577;p76"/>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6"/>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6"/>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0" name="Google Shape;9580;p76"/>
          <p:cNvGrpSpPr/>
          <p:nvPr/>
        </p:nvGrpSpPr>
        <p:grpSpPr>
          <a:xfrm>
            <a:off x="6630407" y="2670311"/>
            <a:ext cx="350371" cy="348247"/>
            <a:chOff x="5045775" y="1946400"/>
            <a:chExt cx="296950" cy="295150"/>
          </a:xfrm>
        </p:grpSpPr>
        <p:sp>
          <p:nvSpPr>
            <p:cNvPr id="9581" name="Google Shape;9581;p76"/>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6"/>
          <p:cNvGrpSpPr/>
          <p:nvPr/>
        </p:nvGrpSpPr>
        <p:grpSpPr>
          <a:xfrm>
            <a:off x="6629006" y="3179138"/>
            <a:ext cx="353174" cy="308573"/>
            <a:chOff x="5046550" y="2327025"/>
            <a:chExt cx="299325" cy="261525"/>
          </a:xfrm>
        </p:grpSpPr>
        <p:sp>
          <p:nvSpPr>
            <p:cNvPr id="9584" name="Google Shape;9584;p76"/>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6"/>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6"/>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76"/>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8" name="Google Shape;9588;p76"/>
          <p:cNvGrpSpPr/>
          <p:nvPr/>
        </p:nvGrpSpPr>
        <p:grpSpPr>
          <a:xfrm>
            <a:off x="7956604" y="3608476"/>
            <a:ext cx="351315" cy="348513"/>
            <a:chOff x="6167350" y="2672800"/>
            <a:chExt cx="297750" cy="295375"/>
          </a:xfrm>
        </p:grpSpPr>
        <p:sp>
          <p:nvSpPr>
            <p:cNvPr id="9589" name="Google Shape;9589;p76"/>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6"/>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6"/>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6"/>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76"/>
          <p:cNvGrpSpPr/>
          <p:nvPr/>
        </p:nvGrpSpPr>
        <p:grpSpPr>
          <a:xfrm>
            <a:off x="6197601" y="1303709"/>
            <a:ext cx="347599" cy="350371"/>
            <a:chOff x="1777925" y="1953700"/>
            <a:chExt cx="294600" cy="296950"/>
          </a:xfrm>
        </p:grpSpPr>
        <p:sp>
          <p:nvSpPr>
            <p:cNvPr id="9595" name="Google Shape;9595;p76"/>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6"/>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6"/>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6"/>
          <p:cNvGrpSpPr/>
          <p:nvPr/>
        </p:nvGrpSpPr>
        <p:grpSpPr>
          <a:xfrm>
            <a:off x="6213411" y="1756597"/>
            <a:ext cx="315977" cy="347599"/>
            <a:chOff x="1790525" y="2319150"/>
            <a:chExt cx="267800" cy="294600"/>
          </a:xfrm>
        </p:grpSpPr>
        <p:sp>
          <p:nvSpPr>
            <p:cNvPr id="9600" name="Google Shape;9600;p76"/>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2" name="Google Shape;9602;p76"/>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3" name="Google Shape;9603;p76"/>
          <p:cNvGrpSpPr/>
          <p:nvPr/>
        </p:nvGrpSpPr>
        <p:grpSpPr>
          <a:xfrm>
            <a:off x="4866386" y="2670163"/>
            <a:ext cx="349457" cy="348542"/>
            <a:chOff x="3599700" y="1954475"/>
            <a:chExt cx="296175" cy="295400"/>
          </a:xfrm>
        </p:grpSpPr>
        <p:sp>
          <p:nvSpPr>
            <p:cNvPr id="9604" name="Google Shape;9604;p76"/>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6"/>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6"/>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6"/>
          <p:cNvGrpSpPr/>
          <p:nvPr/>
        </p:nvGrpSpPr>
        <p:grpSpPr>
          <a:xfrm>
            <a:off x="4867316" y="3159626"/>
            <a:ext cx="347599" cy="347599"/>
            <a:chOff x="3601275" y="2319150"/>
            <a:chExt cx="294600" cy="294600"/>
          </a:xfrm>
        </p:grpSpPr>
        <p:sp>
          <p:nvSpPr>
            <p:cNvPr id="9608" name="Google Shape;9608;p76"/>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6"/>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6"/>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1" name="Google Shape;9611;p76"/>
          <p:cNvGrpSpPr/>
          <p:nvPr/>
        </p:nvGrpSpPr>
        <p:grpSpPr>
          <a:xfrm>
            <a:off x="7087019" y="2669721"/>
            <a:ext cx="328071" cy="349427"/>
            <a:chOff x="5421475" y="1945825"/>
            <a:chExt cx="278050" cy="296150"/>
          </a:xfrm>
        </p:grpSpPr>
        <p:sp>
          <p:nvSpPr>
            <p:cNvPr id="9612" name="Google Shape;9612;p76"/>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6"/>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6"/>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6"/>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6"/>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6"/>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6"/>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0" name="Google Shape;9620;p76"/>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1" name="Google Shape;9621;p76"/>
          <p:cNvGrpSpPr/>
          <p:nvPr/>
        </p:nvGrpSpPr>
        <p:grpSpPr>
          <a:xfrm>
            <a:off x="7075869" y="3670273"/>
            <a:ext cx="350371" cy="224918"/>
            <a:chOff x="5411225" y="2726350"/>
            <a:chExt cx="296950" cy="190625"/>
          </a:xfrm>
        </p:grpSpPr>
        <p:sp>
          <p:nvSpPr>
            <p:cNvPr id="9622" name="Google Shape;9622;p76"/>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6"/>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76"/>
          <p:cNvGrpSpPr/>
          <p:nvPr/>
        </p:nvGrpSpPr>
        <p:grpSpPr>
          <a:xfrm>
            <a:off x="6185904" y="4059546"/>
            <a:ext cx="351286" cy="326390"/>
            <a:chOff x="6524150" y="1938725"/>
            <a:chExt cx="297725" cy="276625"/>
          </a:xfrm>
        </p:grpSpPr>
        <p:sp>
          <p:nvSpPr>
            <p:cNvPr id="9625" name="Google Shape;9625;p76"/>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6"/>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6"/>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6"/>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76"/>
          <p:cNvGrpSpPr/>
          <p:nvPr/>
        </p:nvGrpSpPr>
        <p:grpSpPr>
          <a:xfrm>
            <a:off x="6631047" y="1756007"/>
            <a:ext cx="363380" cy="348778"/>
            <a:chOff x="2140225" y="2318650"/>
            <a:chExt cx="307975" cy="295600"/>
          </a:xfrm>
        </p:grpSpPr>
        <p:sp>
          <p:nvSpPr>
            <p:cNvPr id="9630" name="Google Shape;9630;p76"/>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6"/>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6"/>
          <p:cNvGrpSpPr/>
          <p:nvPr/>
        </p:nvGrpSpPr>
        <p:grpSpPr>
          <a:xfrm>
            <a:off x="6636607" y="2197505"/>
            <a:ext cx="352259" cy="349427"/>
            <a:chOff x="2139425" y="2682250"/>
            <a:chExt cx="298550" cy="296150"/>
          </a:xfrm>
        </p:grpSpPr>
        <p:sp>
          <p:nvSpPr>
            <p:cNvPr id="9633" name="Google Shape;9633;p76"/>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6"/>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6"/>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6"/>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76"/>
          <p:cNvGrpSpPr/>
          <p:nvPr/>
        </p:nvGrpSpPr>
        <p:grpSpPr>
          <a:xfrm>
            <a:off x="5301219" y="2711991"/>
            <a:ext cx="350401" cy="264888"/>
            <a:chOff x="3962775" y="1990700"/>
            <a:chExt cx="296975" cy="224500"/>
          </a:xfrm>
        </p:grpSpPr>
        <p:sp>
          <p:nvSpPr>
            <p:cNvPr id="9638" name="Google Shape;9638;p76"/>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6"/>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6"/>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6"/>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6"/>
          <p:cNvGrpSpPr/>
          <p:nvPr/>
        </p:nvGrpSpPr>
        <p:grpSpPr>
          <a:xfrm>
            <a:off x="5301691" y="3158697"/>
            <a:ext cx="349457" cy="349457"/>
            <a:chOff x="3963575" y="2317575"/>
            <a:chExt cx="296175" cy="296175"/>
          </a:xfrm>
        </p:grpSpPr>
        <p:sp>
          <p:nvSpPr>
            <p:cNvPr id="9643" name="Google Shape;9643;p76"/>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6"/>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6"/>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6"/>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6"/>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6"/>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6"/>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6"/>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6"/>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6"/>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6"/>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6"/>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76"/>
          <p:cNvGrpSpPr/>
          <p:nvPr/>
        </p:nvGrpSpPr>
        <p:grpSpPr>
          <a:xfrm>
            <a:off x="5301691" y="3608476"/>
            <a:ext cx="349457" cy="348513"/>
            <a:chOff x="3962775" y="2683025"/>
            <a:chExt cx="296175" cy="295375"/>
          </a:xfrm>
        </p:grpSpPr>
        <p:sp>
          <p:nvSpPr>
            <p:cNvPr id="9660" name="Google Shape;9660;p76"/>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6"/>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6"/>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3" name="Google Shape;9663;p76"/>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76"/>
          <p:cNvGrpSpPr/>
          <p:nvPr/>
        </p:nvGrpSpPr>
        <p:grpSpPr>
          <a:xfrm>
            <a:off x="7516228" y="3159168"/>
            <a:ext cx="348513" cy="348513"/>
            <a:chOff x="5775900" y="2308125"/>
            <a:chExt cx="295375" cy="295375"/>
          </a:xfrm>
        </p:grpSpPr>
        <p:sp>
          <p:nvSpPr>
            <p:cNvPr id="9665" name="Google Shape;9665;p76"/>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6"/>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6"/>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76"/>
          <p:cNvGrpSpPr/>
          <p:nvPr/>
        </p:nvGrpSpPr>
        <p:grpSpPr>
          <a:xfrm>
            <a:off x="7537142" y="3608004"/>
            <a:ext cx="306686" cy="349457"/>
            <a:chOff x="5794025" y="2673575"/>
            <a:chExt cx="259925" cy="296175"/>
          </a:xfrm>
        </p:grpSpPr>
        <p:sp>
          <p:nvSpPr>
            <p:cNvPr id="9671" name="Google Shape;9671;p76"/>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6"/>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76"/>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6"/>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76"/>
          <p:cNvGrpSpPr/>
          <p:nvPr/>
        </p:nvGrpSpPr>
        <p:grpSpPr>
          <a:xfrm>
            <a:off x="6637536" y="1304166"/>
            <a:ext cx="350401" cy="349457"/>
            <a:chOff x="2141000" y="1954475"/>
            <a:chExt cx="296975" cy="296175"/>
          </a:xfrm>
        </p:grpSpPr>
        <p:sp>
          <p:nvSpPr>
            <p:cNvPr id="9676" name="Google Shape;9676;p76"/>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6"/>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6"/>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373"/>
        <p:cNvGrpSpPr/>
        <p:nvPr/>
      </p:nvGrpSpPr>
      <p:grpSpPr>
        <a:xfrm>
          <a:off x="0" y="0"/>
          <a:ext cx="0" cy="0"/>
          <a:chOff x="0" y="0"/>
          <a:chExt cx="0" cy="0"/>
        </a:xfrm>
      </p:grpSpPr>
      <p:sp>
        <p:nvSpPr>
          <p:cNvPr id="374" name="Google Shape;374;p37"/>
          <p:cNvSpPr txBox="1">
            <a:spLocks noGrp="1"/>
          </p:cNvSpPr>
          <p:nvPr>
            <p:ph type="title"/>
          </p:nvPr>
        </p:nvSpPr>
        <p:spPr>
          <a:xfrm>
            <a:off x="3837097" y="2670725"/>
            <a:ext cx="39438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Statement</a:t>
            </a:r>
            <a:endParaRPr/>
          </a:p>
        </p:txBody>
      </p:sp>
      <p:sp>
        <p:nvSpPr>
          <p:cNvPr id="375" name="Google Shape;375;p37"/>
          <p:cNvSpPr txBox="1">
            <a:spLocks noGrp="1"/>
          </p:cNvSpPr>
          <p:nvPr>
            <p:ph type="subTitle" idx="1"/>
          </p:nvPr>
        </p:nvSpPr>
        <p:spPr>
          <a:xfrm>
            <a:off x="3837097" y="3597425"/>
            <a:ext cx="3943800" cy="40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describe the topic of the section here</a:t>
            </a:r>
            <a:endParaRPr/>
          </a:p>
        </p:txBody>
      </p:sp>
      <p:sp>
        <p:nvSpPr>
          <p:cNvPr id="376" name="Google Shape;376;p37"/>
          <p:cNvSpPr txBox="1">
            <a:spLocks noGrp="1"/>
          </p:cNvSpPr>
          <p:nvPr>
            <p:ph type="title" idx="2"/>
          </p:nvPr>
        </p:nvSpPr>
        <p:spPr>
          <a:xfrm>
            <a:off x="3837097" y="1604901"/>
            <a:ext cx="1374600" cy="981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grpSp>
        <p:nvGrpSpPr>
          <p:cNvPr id="377" name="Google Shape;377;p37"/>
          <p:cNvGrpSpPr/>
          <p:nvPr/>
        </p:nvGrpSpPr>
        <p:grpSpPr>
          <a:xfrm flipH="1">
            <a:off x="854449" y="1669549"/>
            <a:ext cx="2917672" cy="2205019"/>
            <a:chOff x="4131950" y="3789025"/>
            <a:chExt cx="961500" cy="726650"/>
          </a:xfrm>
        </p:grpSpPr>
        <p:sp>
          <p:nvSpPr>
            <p:cNvPr id="378" name="Google Shape;378;p37"/>
            <p:cNvSpPr/>
            <p:nvPr/>
          </p:nvSpPr>
          <p:spPr>
            <a:xfrm>
              <a:off x="4482175" y="3789025"/>
              <a:ext cx="611275" cy="611325"/>
            </a:xfrm>
            <a:custGeom>
              <a:avLst/>
              <a:gdLst/>
              <a:ahLst/>
              <a:cxnLst/>
              <a:rect l="l" t="t" r="r" b="b"/>
              <a:pathLst>
                <a:path w="24451" h="24453" extrusionOk="0">
                  <a:moveTo>
                    <a:pt x="10481" y="10481"/>
                  </a:moveTo>
                  <a:cubicBezTo>
                    <a:pt x="11090" y="9871"/>
                    <a:pt x="12076" y="9871"/>
                    <a:pt x="12684" y="10481"/>
                  </a:cubicBezTo>
                  <a:lnTo>
                    <a:pt x="14267" y="12064"/>
                  </a:lnTo>
                  <a:cubicBezTo>
                    <a:pt x="14576" y="12122"/>
                    <a:pt x="14859" y="12272"/>
                    <a:pt x="15080" y="12493"/>
                  </a:cubicBezTo>
                  <a:lnTo>
                    <a:pt x="23843" y="21255"/>
                  </a:lnTo>
                  <a:cubicBezTo>
                    <a:pt x="24451" y="21864"/>
                    <a:pt x="24451" y="22852"/>
                    <a:pt x="23843" y="23460"/>
                  </a:cubicBezTo>
                  <a:lnTo>
                    <a:pt x="23459" y="23843"/>
                  </a:lnTo>
                  <a:cubicBezTo>
                    <a:pt x="22850" y="24452"/>
                    <a:pt x="21864" y="24452"/>
                    <a:pt x="21256" y="23843"/>
                  </a:cubicBezTo>
                  <a:lnTo>
                    <a:pt x="12493" y="15081"/>
                  </a:lnTo>
                  <a:cubicBezTo>
                    <a:pt x="12272" y="14859"/>
                    <a:pt x="12122" y="14577"/>
                    <a:pt x="12064" y="14268"/>
                  </a:cubicBezTo>
                  <a:lnTo>
                    <a:pt x="10481" y="12685"/>
                  </a:lnTo>
                  <a:cubicBezTo>
                    <a:pt x="9872" y="12077"/>
                    <a:pt x="9872" y="11089"/>
                    <a:pt x="10481" y="10481"/>
                  </a:cubicBezTo>
                  <a:close/>
                  <a:moveTo>
                    <a:pt x="9878" y="665"/>
                  </a:moveTo>
                  <a:lnTo>
                    <a:pt x="665" y="9877"/>
                  </a:lnTo>
                  <a:cubicBezTo>
                    <a:pt x="1" y="10542"/>
                    <a:pt x="1" y="11619"/>
                    <a:pt x="665" y="12285"/>
                  </a:cubicBezTo>
                  <a:lnTo>
                    <a:pt x="3468" y="15087"/>
                  </a:lnTo>
                  <a:cubicBezTo>
                    <a:pt x="4132" y="15752"/>
                    <a:pt x="5211" y="15752"/>
                    <a:pt x="5875" y="15087"/>
                  </a:cubicBezTo>
                  <a:lnTo>
                    <a:pt x="10481" y="10481"/>
                  </a:lnTo>
                  <a:lnTo>
                    <a:pt x="15086" y="5875"/>
                  </a:lnTo>
                  <a:cubicBezTo>
                    <a:pt x="15752" y="5210"/>
                    <a:pt x="15752" y="4132"/>
                    <a:pt x="15086" y="3467"/>
                  </a:cubicBezTo>
                  <a:lnTo>
                    <a:pt x="12284" y="665"/>
                  </a:lnTo>
                  <a:cubicBezTo>
                    <a:pt x="11619" y="0"/>
                    <a:pt x="10542" y="0"/>
                    <a:pt x="9878" y="6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7"/>
            <p:cNvSpPr/>
            <p:nvPr/>
          </p:nvSpPr>
          <p:spPr>
            <a:xfrm>
              <a:off x="4538450" y="3946525"/>
              <a:ext cx="539475" cy="419650"/>
            </a:xfrm>
            <a:custGeom>
              <a:avLst/>
              <a:gdLst/>
              <a:ahLst/>
              <a:cxnLst/>
              <a:rect l="l" t="t" r="r" b="b"/>
              <a:pathLst>
                <a:path w="21579" h="16786" extrusionOk="0">
                  <a:moveTo>
                    <a:pt x="9557" y="1"/>
                  </a:moveTo>
                  <a:lnTo>
                    <a:pt x="10856" y="1554"/>
                  </a:lnTo>
                  <a:lnTo>
                    <a:pt x="11110" y="1300"/>
                  </a:lnTo>
                  <a:lnTo>
                    <a:pt x="9557" y="1"/>
                  </a:lnTo>
                  <a:close/>
                  <a:moveTo>
                    <a:pt x="322" y="1670"/>
                  </a:moveTo>
                  <a:lnTo>
                    <a:pt x="0" y="1991"/>
                  </a:lnTo>
                  <a:lnTo>
                    <a:pt x="1973" y="3643"/>
                  </a:lnTo>
                  <a:lnTo>
                    <a:pt x="322" y="1670"/>
                  </a:lnTo>
                  <a:close/>
                  <a:moveTo>
                    <a:pt x="12566" y="7557"/>
                  </a:moveTo>
                  <a:lnTo>
                    <a:pt x="10684" y="9222"/>
                  </a:lnTo>
                  <a:lnTo>
                    <a:pt x="10902" y="9440"/>
                  </a:lnTo>
                  <a:lnTo>
                    <a:pt x="12566" y="7557"/>
                  </a:lnTo>
                  <a:close/>
                  <a:moveTo>
                    <a:pt x="14674" y="8723"/>
                  </a:moveTo>
                  <a:lnTo>
                    <a:pt x="14674" y="8723"/>
                  </a:lnTo>
                  <a:cubicBezTo>
                    <a:pt x="15295" y="9391"/>
                    <a:pt x="15921" y="10050"/>
                    <a:pt x="16554" y="10701"/>
                  </a:cubicBezTo>
                  <a:lnTo>
                    <a:pt x="18468" y="12644"/>
                  </a:lnTo>
                  <a:lnTo>
                    <a:pt x="20411" y="14558"/>
                  </a:lnTo>
                  <a:lnTo>
                    <a:pt x="20902" y="15031"/>
                  </a:lnTo>
                  <a:cubicBezTo>
                    <a:pt x="21070" y="15190"/>
                    <a:pt x="21231" y="15338"/>
                    <a:pt x="21319" y="15541"/>
                  </a:cubicBezTo>
                  <a:cubicBezTo>
                    <a:pt x="21510" y="15937"/>
                    <a:pt x="21435" y="16455"/>
                    <a:pt x="21117" y="16786"/>
                  </a:cubicBezTo>
                  <a:cubicBezTo>
                    <a:pt x="21455" y="16477"/>
                    <a:pt x="21578" y="15948"/>
                    <a:pt x="21399" y="15507"/>
                  </a:cubicBezTo>
                  <a:cubicBezTo>
                    <a:pt x="21316" y="15282"/>
                    <a:pt x="21138" y="15110"/>
                    <a:pt x="20982" y="14951"/>
                  </a:cubicBezTo>
                  <a:lnTo>
                    <a:pt x="20509" y="14460"/>
                  </a:lnTo>
                  <a:lnTo>
                    <a:pt x="18595" y="12518"/>
                  </a:lnTo>
                  <a:lnTo>
                    <a:pt x="16652" y="10603"/>
                  </a:lnTo>
                  <a:cubicBezTo>
                    <a:pt x="16001" y="9970"/>
                    <a:pt x="15342" y="9343"/>
                    <a:pt x="14674" y="8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7"/>
            <p:cNvSpPr/>
            <p:nvPr/>
          </p:nvSpPr>
          <p:spPr>
            <a:xfrm>
              <a:off x="4491150" y="3801525"/>
              <a:ext cx="398900" cy="395350"/>
            </a:xfrm>
            <a:custGeom>
              <a:avLst/>
              <a:gdLst/>
              <a:ahLst/>
              <a:cxnLst/>
              <a:rect l="l" t="t" r="r" b="b"/>
              <a:pathLst>
                <a:path w="15956" h="15814" extrusionOk="0">
                  <a:moveTo>
                    <a:pt x="11940" y="8164"/>
                  </a:moveTo>
                  <a:lnTo>
                    <a:pt x="12933" y="9517"/>
                  </a:lnTo>
                  <a:lnTo>
                    <a:pt x="9657" y="12794"/>
                  </a:lnTo>
                  <a:lnTo>
                    <a:pt x="8304" y="11800"/>
                  </a:lnTo>
                  <a:close/>
                  <a:moveTo>
                    <a:pt x="14059" y="10450"/>
                  </a:moveTo>
                  <a:lnTo>
                    <a:pt x="10591" y="13918"/>
                  </a:lnTo>
                  <a:cubicBezTo>
                    <a:pt x="10238" y="14271"/>
                    <a:pt x="10238" y="14842"/>
                    <a:pt x="10591" y="15195"/>
                  </a:cubicBezTo>
                  <a:lnTo>
                    <a:pt x="10857" y="15462"/>
                  </a:lnTo>
                  <a:cubicBezTo>
                    <a:pt x="11210" y="15814"/>
                    <a:pt x="11782" y="15814"/>
                    <a:pt x="12135" y="15462"/>
                  </a:cubicBezTo>
                  <a:lnTo>
                    <a:pt x="15602" y="11993"/>
                  </a:lnTo>
                  <a:cubicBezTo>
                    <a:pt x="15955" y="11640"/>
                    <a:pt x="15955" y="11068"/>
                    <a:pt x="15602" y="10715"/>
                  </a:cubicBezTo>
                  <a:lnTo>
                    <a:pt x="15337" y="10450"/>
                  </a:lnTo>
                  <a:cubicBezTo>
                    <a:pt x="14984" y="10097"/>
                    <a:pt x="14412" y="10097"/>
                    <a:pt x="14059" y="10450"/>
                  </a:cubicBezTo>
                  <a:close/>
                  <a:moveTo>
                    <a:pt x="7663" y="382"/>
                  </a:moveTo>
                  <a:lnTo>
                    <a:pt x="7663" y="382"/>
                  </a:lnTo>
                  <a:cubicBezTo>
                    <a:pt x="7282" y="763"/>
                    <a:pt x="7282" y="1380"/>
                    <a:pt x="7663" y="1761"/>
                  </a:cubicBezTo>
                  <a:lnTo>
                    <a:pt x="13131" y="7231"/>
                  </a:lnTo>
                  <a:cubicBezTo>
                    <a:pt x="13512" y="7611"/>
                    <a:pt x="14131" y="7611"/>
                    <a:pt x="14512" y="7231"/>
                  </a:cubicBezTo>
                  <a:lnTo>
                    <a:pt x="14512" y="7231"/>
                  </a:lnTo>
                  <a:cubicBezTo>
                    <a:pt x="14892" y="6849"/>
                    <a:pt x="14892" y="6231"/>
                    <a:pt x="14512" y="5850"/>
                  </a:cubicBezTo>
                  <a:lnTo>
                    <a:pt x="9042" y="382"/>
                  </a:lnTo>
                  <a:cubicBezTo>
                    <a:pt x="8661" y="0"/>
                    <a:pt x="8044" y="0"/>
                    <a:pt x="7663" y="382"/>
                  </a:cubicBezTo>
                  <a:close/>
                  <a:moveTo>
                    <a:pt x="382" y="7662"/>
                  </a:moveTo>
                  <a:cubicBezTo>
                    <a:pt x="1" y="8044"/>
                    <a:pt x="1" y="8661"/>
                    <a:pt x="382" y="9042"/>
                  </a:cubicBezTo>
                  <a:lnTo>
                    <a:pt x="5850" y="14510"/>
                  </a:lnTo>
                  <a:cubicBezTo>
                    <a:pt x="6231" y="14891"/>
                    <a:pt x="6848" y="14890"/>
                    <a:pt x="7230" y="14510"/>
                  </a:cubicBezTo>
                  <a:cubicBezTo>
                    <a:pt x="7611" y="14129"/>
                    <a:pt x="7611" y="13512"/>
                    <a:pt x="7231" y="13130"/>
                  </a:cubicBezTo>
                  <a:lnTo>
                    <a:pt x="1762" y="7662"/>
                  </a:lnTo>
                  <a:cubicBezTo>
                    <a:pt x="1380" y="7281"/>
                    <a:pt x="763" y="7281"/>
                    <a:pt x="382" y="76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7"/>
            <p:cNvSpPr/>
            <p:nvPr/>
          </p:nvSpPr>
          <p:spPr>
            <a:xfrm>
              <a:off x="4131950" y="4305075"/>
              <a:ext cx="619500" cy="210600"/>
            </a:xfrm>
            <a:custGeom>
              <a:avLst/>
              <a:gdLst/>
              <a:ahLst/>
              <a:cxnLst/>
              <a:rect l="l" t="t" r="r" b="b"/>
              <a:pathLst>
                <a:path w="24780" h="8424" extrusionOk="0">
                  <a:moveTo>
                    <a:pt x="24048" y="5616"/>
                  </a:moveTo>
                  <a:lnTo>
                    <a:pt x="22727" y="5616"/>
                  </a:lnTo>
                  <a:lnTo>
                    <a:pt x="22727" y="3539"/>
                  </a:lnTo>
                  <a:cubicBezTo>
                    <a:pt x="22727" y="3135"/>
                    <a:pt x="22399" y="2807"/>
                    <a:pt x="21995" y="2807"/>
                  </a:cubicBezTo>
                  <a:lnTo>
                    <a:pt x="19447" y="2807"/>
                  </a:lnTo>
                  <a:lnTo>
                    <a:pt x="19447" y="732"/>
                  </a:lnTo>
                  <a:cubicBezTo>
                    <a:pt x="19447" y="329"/>
                    <a:pt x="19120" y="2"/>
                    <a:pt x="18717" y="2"/>
                  </a:cubicBezTo>
                  <a:lnTo>
                    <a:pt x="6063" y="2"/>
                  </a:lnTo>
                  <a:cubicBezTo>
                    <a:pt x="5659" y="1"/>
                    <a:pt x="5332" y="329"/>
                    <a:pt x="5332" y="732"/>
                  </a:cubicBezTo>
                  <a:lnTo>
                    <a:pt x="5332" y="2807"/>
                  </a:lnTo>
                  <a:lnTo>
                    <a:pt x="2783" y="2807"/>
                  </a:lnTo>
                  <a:cubicBezTo>
                    <a:pt x="2380" y="2807"/>
                    <a:pt x="2053" y="3135"/>
                    <a:pt x="2053" y="3539"/>
                  </a:cubicBezTo>
                  <a:lnTo>
                    <a:pt x="2053" y="5616"/>
                  </a:lnTo>
                  <a:lnTo>
                    <a:pt x="731" y="5616"/>
                  </a:lnTo>
                  <a:cubicBezTo>
                    <a:pt x="328" y="5616"/>
                    <a:pt x="0" y="5943"/>
                    <a:pt x="0" y="6347"/>
                  </a:cubicBezTo>
                  <a:lnTo>
                    <a:pt x="0" y="8424"/>
                  </a:lnTo>
                  <a:lnTo>
                    <a:pt x="24780" y="8424"/>
                  </a:lnTo>
                  <a:lnTo>
                    <a:pt x="24780" y="6347"/>
                  </a:lnTo>
                  <a:cubicBezTo>
                    <a:pt x="24780" y="5943"/>
                    <a:pt x="24452" y="5616"/>
                    <a:pt x="24048" y="5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7"/>
            <p:cNvSpPr/>
            <p:nvPr/>
          </p:nvSpPr>
          <p:spPr>
            <a:xfrm>
              <a:off x="4131950" y="4445450"/>
              <a:ext cx="619500" cy="70225"/>
            </a:xfrm>
            <a:custGeom>
              <a:avLst/>
              <a:gdLst/>
              <a:ahLst/>
              <a:cxnLst/>
              <a:rect l="l" t="t" r="r" b="b"/>
              <a:pathLst>
                <a:path w="24780" h="2809" extrusionOk="0">
                  <a:moveTo>
                    <a:pt x="24048" y="1"/>
                  </a:moveTo>
                  <a:lnTo>
                    <a:pt x="731" y="1"/>
                  </a:lnTo>
                  <a:cubicBezTo>
                    <a:pt x="328" y="1"/>
                    <a:pt x="0" y="328"/>
                    <a:pt x="0" y="732"/>
                  </a:cubicBezTo>
                  <a:lnTo>
                    <a:pt x="0" y="2809"/>
                  </a:lnTo>
                  <a:lnTo>
                    <a:pt x="24780" y="2809"/>
                  </a:lnTo>
                  <a:lnTo>
                    <a:pt x="24780" y="732"/>
                  </a:lnTo>
                  <a:cubicBezTo>
                    <a:pt x="24780" y="328"/>
                    <a:pt x="24452" y="1"/>
                    <a:pt x="240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7"/>
            <p:cNvSpPr/>
            <p:nvPr/>
          </p:nvSpPr>
          <p:spPr>
            <a:xfrm>
              <a:off x="4183275" y="4375275"/>
              <a:ext cx="516850" cy="70250"/>
            </a:xfrm>
            <a:custGeom>
              <a:avLst/>
              <a:gdLst/>
              <a:ahLst/>
              <a:cxnLst/>
              <a:rect l="l" t="t" r="r" b="b"/>
              <a:pathLst>
                <a:path w="20674" h="2810" extrusionOk="0">
                  <a:moveTo>
                    <a:pt x="19944" y="1"/>
                  </a:moveTo>
                  <a:lnTo>
                    <a:pt x="730" y="1"/>
                  </a:lnTo>
                  <a:cubicBezTo>
                    <a:pt x="327" y="1"/>
                    <a:pt x="0" y="329"/>
                    <a:pt x="0" y="732"/>
                  </a:cubicBezTo>
                  <a:lnTo>
                    <a:pt x="0" y="2809"/>
                  </a:lnTo>
                  <a:lnTo>
                    <a:pt x="20674" y="2809"/>
                  </a:lnTo>
                  <a:lnTo>
                    <a:pt x="20674" y="732"/>
                  </a:lnTo>
                  <a:cubicBezTo>
                    <a:pt x="20674" y="329"/>
                    <a:pt x="20347" y="1"/>
                    <a:pt x="19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7"/>
            <p:cNvSpPr/>
            <p:nvPr/>
          </p:nvSpPr>
          <p:spPr>
            <a:xfrm>
              <a:off x="4131950" y="4438675"/>
              <a:ext cx="142175" cy="13600"/>
            </a:xfrm>
            <a:custGeom>
              <a:avLst/>
              <a:gdLst/>
              <a:ahLst/>
              <a:cxnLst/>
              <a:rect l="l" t="t" r="r" b="b"/>
              <a:pathLst>
                <a:path w="5687" h="544" extrusionOk="0">
                  <a:moveTo>
                    <a:pt x="0" y="0"/>
                  </a:moveTo>
                  <a:lnTo>
                    <a:pt x="0" y="543"/>
                  </a:lnTo>
                  <a:lnTo>
                    <a:pt x="5686" y="27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7"/>
            <p:cNvSpPr/>
            <p:nvPr/>
          </p:nvSpPr>
          <p:spPr>
            <a:xfrm>
              <a:off x="4546000" y="4368500"/>
              <a:ext cx="171450" cy="13600"/>
            </a:xfrm>
            <a:custGeom>
              <a:avLst/>
              <a:gdLst/>
              <a:ahLst/>
              <a:cxnLst/>
              <a:rect l="l" t="t" r="r" b="b"/>
              <a:pathLst>
                <a:path w="6858" h="544" extrusionOk="0">
                  <a:moveTo>
                    <a:pt x="6857" y="0"/>
                  </a:moveTo>
                  <a:lnTo>
                    <a:pt x="1" y="272"/>
                  </a:lnTo>
                  <a:lnTo>
                    <a:pt x="6857" y="543"/>
                  </a:lnTo>
                  <a:lnTo>
                    <a:pt x="6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83"/>
        <p:cNvGrpSpPr/>
        <p:nvPr/>
      </p:nvGrpSpPr>
      <p:grpSpPr>
        <a:xfrm>
          <a:off x="0" y="0"/>
          <a:ext cx="0" cy="0"/>
          <a:chOff x="0" y="0"/>
          <a:chExt cx="0" cy="0"/>
        </a:xfrm>
      </p:grpSpPr>
      <p:sp>
        <p:nvSpPr>
          <p:cNvPr id="9684" name="Google Shape;9684;p77"/>
          <p:cNvSpPr txBox="1">
            <a:spLocks noGrp="1"/>
          </p:cNvSpPr>
          <p:nvPr>
            <p:ph type="title" idx="4294967295"/>
          </p:nvPr>
        </p:nvSpPr>
        <p:spPr>
          <a:xfrm>
            <a:off x="849675"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685" name="Google Shape;9685;p77"/>
          <p:cNvSpPr txBox="1">
            <a:spLocks noGrp="1"/>
          </p:cNvSpPr>
          <p:nvPr>
            <p:ph type="title" idx="4294967295"/>
          </p:nvPr>
        </p:nvSpPr>
        <p:spPr>
          <a:xfrm>
            <a:off x="4858400"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686" name="Google Shape;9686;p77"/>
          <p:cNvGrpSpPr/>
          <p:nvPr/>
        </p:nvGrpSpPr>
        <p:grpSpPr>
          <a:xfrm>
            <a:off x="882957" y="1306638"/>
            <a:ext cx="292442" cy="355741"/>
            <a:chOff x="-35830350" y="1912725"/>
            <a:chExt cx="241050" cy="293225"/>
          </a:xfrm>
        </p:grpSpPr>
        <p:sp>
          <p:nvSpPr>
            <p:cNvPr id="9687" name="Google Shape;9687;p77"/>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7"/>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7"/>
          <p:cNvGrpSpPr/>
          <p:nvPr/>
        </p:nvGrpSpPr>
        <p:grpSpPr>
          <a:xfrm>
            <a:off x="851444" y="1766235"/>
            <a:ext cx="355468" cy="353587"/>
            <a:chOff x="-35854750" y="2272675"/>
            <a:chExt cx="293000" cy="291450"/>
          </a:xfrm>
        </p:grpSpPr>
        <p:sp>
          <p:nvSpPr>
            <p:cNvPr id="9690" name="Google Shape;9690;p77"/>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7"/>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7"/>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7"/>
          <p:cNvGrpSpPr/>
          <p:nvPr/>
        </p:nvGrpSpPr>
        <p:grpSpPr>
          <a:xfrm>
            <a:off x="850958" y="2220821"/>
            <a:ext cx="356438" cy="354558"/>
            <a:chOff x="-35853975" y="2631825"/>
            <a:chExt cx="293800" cy="292250"/>
          </a:xfrm>
        </p:grpSpPr>
        <p:sp>
          <p:nvSpPr>
            <p:cNvPr id="9694" name="Google Shape;9694;p77"/>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7"/>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7"/>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7"/>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7"/>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77"/>
          <p:cNvGrpSpPr/>
          <p:nvPr/>
        </p:nvGrpSpPr>
        <p:grpSpPr>
          <a:xfrm>
            <a:off x="3089562" y="1307714"/>
            <a:ext cx="353587" cy="353587"/>
            <a:chOff x="-34032200" y="1916675"/>
            <a:chExt cx="291450" cy="291450"/>
          </a:xfrm>
        </p:grpSpPr>
        <p:sp>
          <p:nvSpPr>
            <p:cNvPr id="9700" name="Google Shape;9700;p77"/>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7"/>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7"/>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7"/>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4" name="Google Shape;9704;p77"/>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5" name="Google Shape;9705;p77"/>
          <p:cNvGrpSpPr/>
          <p:nvPr/>
        </p:nvGrpSpPr>
        <p:grpSpPr>
          <a:xfrm>
            <a:off x="3089092" y="2220821"/>
            <a:ext cx="354527" cy="354558"/>
            <a:chOff x="-34032200" y="2634975"/>
            <a:chExt cx="292225" cy="292250"/>
          </a:xfrm>
        </p:grpSpPr>
        <p:sp>
          <p:nvSpPr>
            <p:cNvPr id="9706" name="Google Shape;9706;p77"/>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7"/>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7"/>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77"/>
          <p:cNvGrpSpPr/>
          <p:nvPr/>
        </p:nvGrpSpPr>
        <p:grpSpPr>
          <a:xfrm>
            <a:off x="1739487" y="2687069"/>
            <a:ext cx="358379" cy="354527"/>
            <a:chOff x="-32245875" y="1938725"/>
            <a:chExt cx="295400" cy="292225"/>
          </a:xfrm>
        </p:grpSpPr>
        <p:sp>
          <p:nvSpPr>
            <p:cNvPr id="9710" name="Google Shape;9710;p77"/>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7"/>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7"/>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7"/>
          <p:cNvGrpSpPr/>
          <p:nvPr/>
        </p:nvGrpSpPr>
        <p:grpSpPr>
          <a:xfrm>
            <a:off x="1736150" y="3156468"/>
            <a:ext cx="365052" cy="352162"/>
            <a:chOff x="-32243500" y="2299850"/>
            <a:chExt cx="300900" cy="290275"/>
          </a:xfrm>
        </p:grpSpPr>
        <p:sp>
          <p:nvSpPr>
            <p:cNvPr id="9714" name="Google Shape;9714;p77"/>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7"/>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77"/>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7" name="Google Shape;9717;p77"/>
          <p:cNvGrpSpPr/>
          <p:nvPr/>
        </p:nvGrpSpPr>
        <p:grpSpPr>
          <a:xfrm>
            <a:off x="1299432" y="1306759"/>
            <a:ext cx="354527" cy="355498"/>
            <a:chOff x="-35495600" y="1912725"/>
            <a:chExt cx="292225" cy="293025"/>
          </a:xfrm>
        </p:grpSpPr>
        <p:sp>
          <p:nvSpPr>
            <p:cNvPr id="9718" name="Google Shape;9718;p77"/>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7"/>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7"/>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1" name="Google Shape;9721;p77"/>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77"/>
          <p:cNvGrpSpPr/>
          <p:nvPr/>
        </p:nvGrpSpPr>
        <p:grpSpPr>
          <a:xfrm>
            <a:off x="1299432" y="2221307"/>
            <a:ext cx="354527" cy="353587"/>
            <a:chOff x="-35495600" y="2631825"/>
            <a:chExt cx="292225" cy="291450"/>
          </a:xfrm>
        </p:grpSpPr>
        <p:sp>
          <p:nvSpPr>
            <p:cNvPr id="9723" name="Google Shape;9723;p77"/>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7"/>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7"/>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7"/>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77"/>
          <p:cNvGrpSpPr/>
          <p:nvPr/>
        </p:nvGrpSpPr>
        <p:grpSpPr>
          <a:xfrm>
            <a:off x="3537081" y="1307714"/>
            <a:ext cx="353587" cy="353587"/>
            <a:chOff x="-33673825" y="1916675"/>
            <a:chExt cx="291450" cy="291450"/>
          </a:xfrm>
        </p:grpSpPr>
        <p:sp>
          <p:nvSpPr>
            <p:cNvPr id="9728" name="Google Shape;9728;p77"/>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7"/>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7"/>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7"/>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7"/>
          <p:cNvGrpSpPr/>
          <p:nvPr/>
        </p:nvGrpSpPr>
        <p:grpSpPr>
          <a:xfrm>
            <a:off x="3534700" y="1765295"/>
            <a:ext cx="358349" cy="355468"/>
            <a:chOff x="-33676975" y="2275050"/>
            <a:chExt cx="295375" cy="293000"/>
          </a:xfrm>
        </p:grpSpPr>
        <p:sp>
          <p:nvSpPr>
            <p:cNvPr id="9733" name="Google Shape;9733;p77"/>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7"/>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7"/>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7"/>
          <p:cNvGrpSpPr/>
          <p:nvPr/>
        </p:nvGrpSpPr>
        <p:grpSpPr>
          <a:xfrm>
            <a:off x="3537081" y="2220594"/>
            <a:ext cx="353587" cy="355013"/>
            <a:chOff x="-33673825" y="2634975"/>
            <a:chExt cx="291450" cy="292625"/>
          </a:xfrm>
        </p:grpSpPr>
        <p:sp>
          <p:nvSpPr>
            <p:cNvPr id="9737" name="Google Shape;9737;p77"/>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7"/>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7"/>
          <p:cNvGrpSpPr/>
          <p:nvPr/>
        </p:nvGrpSpPr>
        <p:grpSpPr>
          <a:xfrm>
            <a:off x="2205089" y="2687509"/>
            <a:ext cx="329687" cy="353648"/>
            <a:chOff x="-31874100" y="1939525"/>
            <a:chExt cx="271750" cy="291500"/>
          </a:xfrm>
        </p:grpSpPr>
        <p:sp>
          <p:nvSpPr>
            <p:cNvPr id="9740" name="Google Shape;9740;p77"/>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7"/>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2" name="Google Shape;9742;p77"/>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3" name="Google Shape;9743;p77"/>
          <p:cNvGrpSpPr/>
          <p:nvPr/>
        </p:nvGrpSpPr>
        <p:grpSpPr>
          <a:xfrm>
            <a:off x="2186451" y="3616531"/>
            <a:ext cx="366963" cy="352768"/>
            <a:chOff x="-31889075" y="2658950"/>
            <a:chExt cx="302475" cy="290775"/>
          </a:xfrm>
        </p:grpSpPr>
        <p:sp>
          <p:nvSpPr>
            <p:cNvPr id="9744" name="Google Shape;9744;p77"/>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7"/>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6" name="Google Shape;9746;p77"/>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7" name="Google Shape;9747;p77"/>
          <p:cNvGrpSpPr/>
          <p:nvPr/>
        </p:nvGrpSpPr>
        <p:grpSpPr>
          <a:xfrm>
            <a:off x="1747421" y="1306759"/>
            <a:ext cx="354527" cy="355498"/>
            <a:chOff x="-35136450" y="1912725"/>
            <a:chExt cx="292225" cy="293025"/>
          </a:xfrm>
        </p:grpSpPr>
        <p:sp>
          <p:nvSpPr>
            <p:cNvPr id="9748" name="Google Shape;9748;p77"/>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7"/>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7"/>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7"/>
          <p:cNvGrpSpPr/>
          <p:nvPr/>
        </p:nvGrpSpPr>
        <p:grpSpPr>
          <a:xfrm>
            <a:off x="1747891" y="1765978"/>
            <a:ext cx="353587" cy="354103"/>
            <a:chOff x="-35134875" y="2272675"/>
            <a:chExt cx="291450" cy="291875"/>
          </a:xfrm>
        </p:grpSpPr>
        <p:sp>
          <p:nvSpPr>
            <p:cNvPr id="9752" name="Google Shape;9752;p77"/>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7"/>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7"/>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7"/>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77"/>
          <p:cNvGrpSpPr/>
          <p:nvPr/>
        </p:nvGrpSpPr>
        <p:grpSpPr>
          <a:xfrm>
            <a:off x="1789458" y="2221307"/>
            <a:ext cx="270453" cy="353587"/>
            <a:chOff x="-35101800" y="2631050"/>
            <a:chExt cx="222925" cy="291450"/>
          </a:xfrm>
        </p:grpSpPr>
        <p:sp>
          <p:nvSpPr>
            <p:cNvPr id="9757" name="Google Shape;9757;p77"/>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7"/>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7"/>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7"/>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1" name="Google Shape;9761;p77"/>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2" name="Google Shape;9762;p77"/>
          <p:cNvGrpSpPr/>
          <p:nvPr/>
        </p:nvGrpSpPr>
        <p:grpSpPr>
          <a:xfrm>
            <a:off x="3977510" y="1765295"/>
            <a:ext cx="353587" cy="355468"/>
            <a:chOff x="-33314675" y="2275050"/>
            <a:chExt cx="291450" cy="293000"/>
          </a:xfrm>
        </p:grpSpPr>
        <p:sp>
          <p:nvSpPr>
            <p:cNvPr id="9763" name="Google Shape;9763;p77"/>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7"/>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7"/>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77"/>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77"/>
          <p:cNvGrpSpPr/>
          <p:nvPr/>
        </p:nvGrpSpPr>
        <p:grpSpPr>
          <a:xfrm>
            <a:off x="2639701" y="2687555"/>
            <a:ext cx="353587" cy="353557"/>
            <a:chOff x="-31523625" y="1939525"/>
            <a:chExt cx="291450" cy="291425"/>
          </a:xfrm>
        </p:grpSpPr>
        <p:sp>
          <p:nvSpPr>
            <p:cNvPr id="9768" name="Google Shape;9768;p77"/>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7"/>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7"/>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7"/>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7"/>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7"/>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7"/>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7"/>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7"/>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7"/>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7"/>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7"/>
          <p:cNvGrpSpPr/>
          <p:nvPr/>
        </p:nvGrpSpPr>
        <p:grpSpPr>
          <a:xfrm>
            <a:off x="2638746" y="3155755"/>
            <a:ext cx="355498" cy="353587"/>
            <a:chOff x="-31523625" y="2298675"/>
            <a:chExt cx="293025" cy="291450"/>
          </a:xfrm>
        </p:grpSpPr>
        <p:sp>
          <p:nvSpPr>
            <p:cNvPr id="9780" name="Google Shape;9780;p77"/>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7"/>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7"/>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3" name="Google Shape;9783;p77"/>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7"/>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5" name="Google Shape;9785;p77"/>
          <p:cNvGrpSpPr/>
          <p:nvPr/>
        </p:nvGrpSpPr>
        <p:grpSpPr>
          <a:xfrm>
            <a:off x="2205934" y="1307729"/>
            <a:ext cx="331598" cy="353557"/>
            <a:chOff x="-34767825" y="1914325"/>
            <a:chExt cx="273325" cy="291425"/>
          </a:xfrm>
        </p:grpSpPr>
        <p:sp>
          <p:nvSpPr>
            <p:cNvPr id="9786" name="Google Shape;9786;p77"/>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7"/>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7"/>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77"/>
          <p:cNvGrpSpPr/>
          <p:nvPr/>
        </p:nvGrpSpPr>
        <p:grpSpPr>
          <a:xfrm>
            <a:off x="2193513" y="1765280"/>
            <a:ext cx="356438" cy="355498"/>
            <a:chOff x="-34778075" y="2272675"/>
            <a:chExt cx="293800" cy="293025"/>
          </a:xfrm>
        </p:grpSpPr>
        <p:sp>
          <p:nvSpPr>
            <p:cNvPr id="9790" name="Google Shape;9790;p77"/>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7"/>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7"/>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77"/>
          <p:cNvGrpSpPr/>
          <p:nvPr/>
        </p:nvGrpSpPr>
        <p:grpSpPr>
          <a:xfrm>
            <a:off x="2194939" y="2221307"/>
            <a:ext cx="353587" cy="353587"/>
            <a:chOff x="-34776500" y="2631825"/>
            <a:chExt cx="291450" cy="291450"/>
          </a:xfrm>
        </p:grpSpPr>
        <p:sp>
          <p:nvSpPr>
            <p:cNvPr id="9794" name="Google Shape;9794;p77"/>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7"/>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7"/>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77"/>
          <p:cNvGrpSpPr/>
          <p:nvPr/>
        </p:nvGrpSpPr>
        <p:grpSpPr>
          <a:xfrm>
            <a:off x="853628" y="2685160"/>
            <a:ext cx="354527" cy="358349"/>
            <a:chOff x="-32956300" y="1915900"/>
            <a:chExt cx="292225" cy="295375"/>
          </a:xfrm>
        </p:grpSpPr>
        <p:sp>
          <p:nvSpPr>
            <p:cNvPr id="9798" name="Google Shape;9798;p77"/>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7"/>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77"/>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7"/>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77"/>
          <p:cNvGrpSpPr/>
          <p:nvPr/>
        </p:nvGrpSpPr>
        <p:grpSpPr>
          <a:xfrm>
            <a:off x="3081101" y="2687555"/>
            <a:ext cx="356438" cy="353557"/>
            <a:chOff x="-31166825" y="1939525"/>
            <a:chExt cx="293800" cy="291425"/>
          </a:xfrm>
        </p:grpSpPr>
        <p:sp>
          <p:nvSpPr>
            <p:cNvPr id="9803" name="Google Shape;9803;p77"/>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7"/>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7"/>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7"/>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7"/>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7"/>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7"/>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7"/>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7"/>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7"/>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7"/>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77"/>
          <p:cNvGrpSpPr/>
          <p:nvPr/>
        </p:nvGrpSpPr>
        <p:grpSpPr>
          <a:xfrm>
            <a:off x="3082057" y="3155482"/>
            <a:ext cx="354527" cy="354133"/>
            <a:chOff x="-31165250" y="2298675"/>
            <a:chExt cx="292225" cy="291900"/>
          </a:xfrm>
        </p:grpSpPr>
        <p:sp>
          <p:nvSpPr>
            <p:cNvPr id="9815" name="Google Shape;9815;p77"/>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7"/>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7"/>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77"/>
          <p:cNvGrpSpPr/>
          <p:nvPr/>
        </p:nvGrpSpPr>
        <p:grpSpPr>
          <a:xfrm>
            <a:off x="3082542" y="3616136"/>
            <a:ext cx="353557" cy="353557"/>
            <a:chOff x="-31164450" y="2657050"/>
            <a:chExt cx="291425" cy="291425"/>
          </a:xfrm>
        </p:grpSpPr>
        <p:sp>
          <p:nvSpPr>
            <p:cNvPr id="9819" name="Google Shape;9819;p77"/>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7"/>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7"/>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7"/>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77"/>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4" name="Google Shape;9824;p77"/>
          <p:cNvGrpSpPr/>
          <p:nvPr/>
        </p:nvGrpSpPr>
        <p:grpSpPr>
          <a:xfrm>
            <a:off x="2632987" y="1307366"/>
            <a:ext cx="358349" cy="354285"/>
            <a:chOff x="-34421275" y="1912725"/>
            <a:chExt cx="295375" cy="292025"/>
          </a:xfrm>
        </p:grpSpPr>
        <p:sp>
          <p:nvSpPr>
            <p:cNvPr id="9825" name="Google Shape;9825;p77"/>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7"/>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77"/>
          <p:cNvGrpSpPr/>
          <p:nvPr/>
        </p:nvGrpSpPr>
        <p:grpSpPr>
          <a:xfrm>
            <a:off x="2632032" y="1765280"/>
            <a:ext cx="360260" cy="355498"/>
            <a:chOff x="-34418125" y="2271100"/>
            <a:chExt cx="296950" cy="293025"/>
          </a:xfrm>
        </p:grpSpPr>
        <p:sp>
          <p:nvSpPr>
            <p:cNvPr id="9828" name="Google Shape;9828;p77"/>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7"/>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7"/>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7"/>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7"/>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7"/>
          <p:cNvGrpSpPr/>
          <p:nvPr/>
        </p:nvGrpSpPr>
        <p:grpSpPr>
          <a:xfrm>
            <a:off x="2632987" y="2221307"/>
            <a:ext cx="358349" cy="353587"/>
            <a:chOff x="-34421275" y="2631050"/>
            <a:chExt cx="295375" cy="291450"/>
          </a:xfrm>
        </p:grpSpPr>
        <p:sp>
          <p:nvSpPr>
            <p:cNvPr id="9834" name="Google Shape;9834;p77"/>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7"/>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7"/>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7"/>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8" name="Google Shape;9838;p77"/>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7"/>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7"/>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1" name="Google Shape;9841;p77"/>
          <p:cNvGrpSpPr/>
          <p:nvPr/>
        </p:nvGrpSpPr>
        <p:grpSpPr>
          <a:xfrm>
            <a:off x="3537620" y="2688025"/>
            <a:ext cx="353587" cy="352617"/>
            <a:chOff x="-30805300" y="1938725"/>
            <a:chExt cx="291450" cy="290650"/>
          </a:xfrm>
        </p:grpSpPr>
        <p:sp>
          <p:nvSpPr>
            <p:cNvPr id="9842" name="Google Shape;9842;p77"/>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7"/>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7"/>
          <p:cNvGrpSpPr/>
          <p:nvPr/>
        </p:nvGrpSpPr>
        <p:grpSpPr>
          <a:xfrm>
            <a:off x="3538105" y="3155952"/>
            <a:ext cx="352617" cy="353193"/>
            <a:chOff x="-30805300" y="2298675"/>
            <a:chExt cx="290650" cy="291125"/>
          </a:xfrm>
        </p:grpSpPr>
        <p:sp>
          <p:nvSpPr>
            <p:cNvPr id="9845" name="Google Shape;9845;p77"/>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7"/>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7"/>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7"/>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77"/>
          <p:cNvGrpSpPr/>
          <p:nvPr/>
        </p:nvGrpSpPr>
        <p:grpSpPr>
          <a:xfrm>
            <a:off x="3537635" y="3616136"/>
            <a:ext cx="353557" cy="353557"/>
            <a:chOff x="-30806075" y="2657050"/>
            <a:chExt cx="291425" cy="291425"/>
          </a:xfrm>
        </p:grpSpPr>
        <p:sp>
          <p:nvSpPr>
            <p:cNvPr id="9850" name="Google Shape;9850;p77"/>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7"/>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7"/>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77"/>
          <p:cNvGrpSpPr/>
          <p:nvPr/>
        </p:nvGrpSpPr>
        <p:grpSpPr>
          <a:xfrm>
            <a:off x="2639681" y="4073943"/>
            <a:ext cx="353557" cy="353557"/>
            <a:chOff x="-30064925" y="2332550"/>
            <a:chExt cx="291425" cy="291425"/>
          </a:xfrm>
        </p:grpSpPr>
        <p:sp>
          <p:nvSpPr>
            <p:cNvPr id="9854" name="Google Shape;9854;p77"/>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7"/>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7"/>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77"/>
          <p:cNvGrpSpPr/>
          <p:nvPr/>
        </p:nvGrpSpPr>
        <p:grpSpPr>
          <a:xfrm>
            <a:off x="3983068" y="2683443"/>
            <a:ext cx="348855" cy="347879"/>
            <a:chOff x="2821450" y="2957850"/>
            <a:chExt cx="259275" cy="258550"/>
          </a:xfrm>
        </p:grpSpPr>
        <p:sp>
          <p:nvSpPr>
            <p:cNvPr id="9858" name="Google Shape;9858;p77"/>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7"/>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7"/>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txBody>
            <a:bodyPr/>
            <a:lstStyle/>
            <a:p>
              <a:endParaRPr lang="en-US"/>
            </a:p>
          </p:txBody>
        </p:sp>
      </p:grpSp>
      <p:grpSp>
        <p:nvGrpSpPr>
          <p:cNvPr id="9861" name="Google Shape;9861;p77"/>
          <p:cNvGrpSpPr/>
          <p:nvPr/>
        </p:nvGrpSpPr>
        <p:grpSpPr>
          <a:xfrm>
            <a:off x="4858100" y="1304461"/>
            <a:ext cx="361090" cy="361090"/>
            <a:chOff x="-57970450" y="1903275"/>
            <a:chExt cx="318225" cy="318225"/>
          </a:xfrm>
        </p:grpSpPr>
        <p:sp>
          <p:nvSpPr>
            <p:cNvPr id="9862" name="Google Shape;9862;p77"/>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7"/>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7"/>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7"/>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77"/>
          <p:cNvGrpSpPr/>
          <p:nvPr/>
        </p:nvGrpSpPr>
        <p:grpSpPr>
          <a:xfrm>
            <a:off x="4880000" y="1780418"/>
            <a:ext cx="317290" cy="359303"/>
            <a:chOff x="-57950750" y="2296300"/>
            <a:chExt cx="279625" cy="316650"/>
          </a:xfrm>
        </p:grpSpPr>
        <p:sp>
          <p:nvSpPr>
            <p:cNvPr id="9867" name="Google Shape;9867;p77"/>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7"/>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7"/>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7"/>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77"/>
          <p:cNvGrpSpPr/>
          <p:nvPr/>
        </p:nvGrpSpPr>
        <p:grpSpPr>
          <a:xfrm>
            <a:off x="4858214" y="2232094"/>
            <a:ext cx="360863" cy="360211"/>
            <a:chOff x="-57969675" y="2687750"/>
            <a:chExt cx="318025" cy="317450"/>
          </a:xfrm>
        </p:grpSpPr>
        <p:sp>
          <p:nvSpPr>
            <p:cNvPr id="9872" name="Google Shape;9872;p77"/>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7"/>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7"/>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7"/>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77"/>
          <p:cNvGrpSpPr/>
          <p:nvPr/>
        </p:nvGrpSpPr>
        <p:grpSpPr>
          <a:xfrm>
            <a:off x="7067397" y="1304461"/>
            <a:ext cx="363785" cy="361090"/>
            <a:chOff x="-56012425" y="1903275"/>
            <a:chExt cx="320600" cy="318225"/>
          </a:xfrm>
        </p:grpSpPr>
        <p:sp>
          <p:nvSpPr>
            <p:cNvPr id="9877" name="Google Shape;9877;p77"/>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7"/>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77"/>
          <p:cNvGrpSpPr/>
          <p:nvPr/>
        </p:nvGrpSpPr>
        <p:grpSpPr>
          <a:xfrm>
            <a:off x="7068290" y="1778631"/>
            <a:ext cx="361998" cy="361998"/>
            <a:chOff x="-56010850" y="2294725"/>
            <a:chExt cx="319025" cy="319025"/>
          </a:xfrm>
        </p:grpSpPr>
        <p:sp>
          <p:nvSpPr>
            <p:cNvPr id="9880" name="Google Shape;9880;p77"/>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7"/>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7"/>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7"/>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7"/>
          <p:cNvGrpSpPr/>
          <p:nvPr/>
        </p:nvGrpSpPr>
        <p:grpSpPr>
          <a:xfrm>
            <a:off x="7068305" y="2231215"/>
            <a:ext cx="361969" cy="361090"/>
            <a:chOff x="-56010050" y="2686975"/>
            <a:chExt cx="319000" cy="318225"/>
          </a:xfrm>
        </p:grpSpPr>
        <p:sp>
          <p:nvSpPr>
            <p:cNvPr id="9885" name="Google Shape;9885;p77"/>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7"/>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7"/>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7"/>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7"/>
          <p:cNvGrpSpPr/>
          <p:nvPr/>
        </p:nvGrpSpPr>
        <p:grpSpPr>
          <a:xfrm>
            <a:off x="5753801" y="2684124"/>
            <a:ext cx="361998" cy="361090"/>
            <a:chOff x="-54081175" y="1903275"/>
            <a:chExt cx="319025" cy="318225"/>
          </a:xfrm>
        </p:grpSpPr>
        <p:sp>
          <p:nvSpPr>
            <p:cNvPr id="9890" name="Google Shape;9890;p77"/>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7"/>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77"/>
          <p:cNvGrpSpPr/>
          <p:nvPr/>
        </p:nvGrpSpPr>
        <p:grpSpPr>
          <a:xfrm>
            <a:off x="5776154" y="3137587"/>
            <a:ext cx="317290" cy="360211"/>
            <a:chOff x="-54063050" y="2296300"/>
            <a:chExt cx="279625" cy="317450"/>
          </a:xfrm>
        </p:grpSpPr>
        <p:sp>
          <p:nvSpPr>
            <p:cNvPr id="9893" name="Google Shape;9893;p77"/>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7"/>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7"/>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7"/>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77"/>
          <p:cNvGrpSpPr/>
          <p:nvPr/>
        </p:nvGrpSpPr>
        <p:grpSpPr>
          <a:xfrm>
            <a:off x="5776154" y="3601649"/>
            <a:ext cx="317290" cy="361033"/>
            <a:chOff x="-54061475" y="2685450"/>
            <a:chExt cx="279625" cy="318175"/>
          </a:xfrm>
        </p:grpSpPr>
        <p:sp>
          <p:nvSpPr>
            <p:cNvPr id="9898" name="Google Shape;9898;p77"/>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7"/>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7"/>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7"/>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77"/>
          <p:cNvGrpSpPr/>
          <p:nvPr/>
        </p:nvGrpSpPr>
        <p:grpSpPr>
          <a:xfrm>
            <a:off x="8029690" y="2693967"/>
            <a:ext cx="275278" cy="361969"/>
            <a:chOff x="-52074300" y="1911950"/>
            <a:chExt cx="242600" cy="319000"/>
          </a:xfrm>
        </p:grpSpPr>
        <p:sp>
          <p:nvSpPr>
            <p:cNvPr id="9903" name="Google Shape;9903;p77"/>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7"/>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7"/>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7"/>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7"/>
          <p:cNvGrpSpPr/>
          <p:nvPr/>
        </p:nvGrpSpPr>
        <p:grpSpPr>
          <a:xfrm>
            <a:off x="5287689" y="1305369"/>
            <a:ext cx="361998" cy="361090"/>
            <a:chOff x="-57578225" y="1904075"/>
            <a:chExt cx="319025" cy="318225"/>
          </a:xfrm>
        </p:grpSpPr>
        <p:sp>
          <p:nvSpPr>
            <p:cNvPr id="9908" name="Google Shape;9908;p77"/>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7"/>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7"/>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7"/>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7"/>
          <p:cNvGrpSpPr/>
          <p:nvPr/>
        </p:nvGrpSpPr>
        <p:grpSpPr>
          <a:xfrm>
            <a:off x="5310042" y="1778631"/>
            <a:ext cx="317290" cy="361090"/>
            <a:chOff x="-57558525" y="2294725"/>
            <a:chExt cx="279625" cy="318225"/>
          </a:xfrm>
        </p:grpSpPr>
        <p:sp>
          <p:nvSpPr>
            <p:cNvPr id="9913" name="Google Shape;9913;p77"/>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7"/>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7"/>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7"/>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7"/>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77"/>
          <p:cNvGrpSpPr/>
          <p:nvPr/>
        </p:nvGrpSpPr>
        <p:grpSpPr>
          <a:xfrm>
            <a:off x="5285901" y="2231215"/>
            <a:ext cx="365572" cy="361969"/>
            <a:chOff x="-57579800" y="2686975"/>
            <a:chExt cx="322175" cy="319000"/>
          </a:xfrm>
        </p:grpSpPr>
        <p:sp>
          <p:nvSpPr>
            <p:cNvPr id="9919" name="Google Shape;9919;p77"/>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7"/>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7"/>
          <p:cNvGrpSpPr/>
          <p:nvPr/>
        </p:nvGrpSpPr>
        <p:grpSpPr>
          <a:xfrm>
            <a:off x="7510682" y="1778631"/>
            <a:ext cx="367359" cy="361090"/>
            <a:chOff x="-55620975" y="2294725"/>
            <a:chExt cx="323750" cy="318225"/>
          </a:xfrm>
        </p:grpSpPr>
        <p:sp>
          <p:nvSpPr>
            <p:cNvPr id="9922" name="Google Shape;9922;p77"/>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7"/>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7"/>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7"/>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7"/>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7"/>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7"/>
          <p:cNvGrpSpPr/>
          <p:nvPr/>
        </p:nvGrpSpPr>
        <p:grpSpPr>
          <a:xfrm>
            <a:off x="7512923" y="2231130"/>
            <a:ext cx="362877" cy="361175"/>
            <a:chOff x="-55620175" y="2686900"/>
            <a:chExt cx="319800" cy="318300"/>
          </a:xfrm>
        </p:grpSpPr>
        <p:sp>
          <p:nvSpPr>
            <p:cNvPr id="9929" name="Google Shape;9929;p77"/>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7"/>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7"/>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7"/>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77"/>
          <p:cNvGrpSpPr/>
          <p:nvPr/>
        </p:nvGrpSpPr>
        <p:grpSpPr>
          <a:xfrm>
            <a:off x="6198887" y="2684124"/>
            <a:ext cx="361969" cy="361090"/>
            <a:chOff x="-53690500" y="1903275"/>
            <a:chExt cx="319000" cy="318225"/>
          </a:xfrm>
        </p:grpSpPr>
        <p:sp>
          <p:nvSpPr>
            <p:cNvPr id="9934" name="Google Shape;9934;p77"/>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7"/>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7"/>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7"/>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77"/>
          <p:cNvGrpSpPr/>
          <p:nvPr/>
        </p:nvGrpSpPr>
        <p:grpSpPr>
          <a:xfrm>
            <a:off x="6221226" y="3137587"/>
            <a:ext cx="317290" cy="359303"/>
            <a:chOff x="-53670800" y="2296300"/>
            <a:chExt cx="279625" cy="316650"/>
          </a:xfrm>
        </p:grpSpPr>
        <p:sp>
          <p:nvSpPr>
            <p:cNvPr id="9939" name="Google Shape;9939;p77"/>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7"/>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7"/>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7"/>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77"/>
          <p:cNvGrpSpPr/>
          <p:nvPr/>
        </p:nvGrpSpPr>
        <p:grpSpPr>
          <a:xfrm>
            <a:off x="6198887" y="3602925"/>
            <a:ext cx="361969" cy="361544"/>
            <a:chOff x="-53690500" y="2686575"/>
            <a:chExt cx="319000" cy="318625"/>
          </a:xfrm>
        </p:grpSpPr>
        <p:sp>
          <p:nvSpPr>
            <p:cNvPr id="9944" name="Google Shape;9944;p77"/>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7"/>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7"/>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7"/>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7"/>
          <p:cNvGrpSpPr/>
          <p:nvPr/>
        </p:nvGrpSpPr>
        <p:grpSpPr>
          <a:xfrm>
            <a:off x="8008669" y="3145785"/>
            <a:ext cx="317319" cy="360948"/>
            <a:chOff x="-52092425" y="2303525"/>
            <a:chExt cx="279650" cy="318100"/>
          </a:xfrm>
        </p:grpSpPr>
        <p:sp>
          <p:nvSpPr>
            <p:cNvPr id="9949" name="Google Shape;9949;p77"/>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7"/>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7"/>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7"/>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7"/>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7"/>
          <p:cNvGrpSpPr/>
          <p:nvPr/>
        </p:nvGrpSpPr>
        <p:grpSpPr>
          <a:xfrm>
            <a:off x="5727728" y="1306249"/>
            <a:ext cx="363756" cy="361090"/>
            <a:chOff x="-57189125" y="1904850"/>
            <a:chExt cx="320575" cy="318225"/>
          </a:xfrm>
        </p:grpSpPr>
        <p:sp>
          <p:nvSpPr>
            <p:cNvPr id="9955" name="Google Shape;9955;p77"/>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7"/>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7"/>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7"/>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7"/>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77"/>
          <p:cNvGrpSpPr/>
          <p:nvPr/>
        </p:nvGrpSpPr>
        <p:grpSpPr>
          <a:xfrm>
            <a:off x="5728621" y="1800985"/>
            <a:ext cx="361969" cy="316411"/>
            <a:chOff x="-57187550" y="2314425"/>
            <a:chExt cx="319000" cy="278850"/>
          </a:xfrm>
        </p:grpSpPr>
        <p:sp>
          <p:nvSpPr>
            <p:cNvPr id="9961" name="Google Shape;9961;p77"/>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7"/>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7"/>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7"/>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7"/>
          <p:cNvGrpSpPr/>
          <p:nvPr/>
        </p:nvGrpSpPr>
        <p:grpSpPr>
          <a:xfrm>
            <a:off x="5745585" y="2230534"/>
            <a:ext cx="328042" cy="361771"/>
            <a:chOff x="-57172600" y="2686375"/>
            <a:chExt cx="289100" cy="318825"/>
          </a:xfrm>
        </p:grpSpPr>
        <p:sp>
          <p:nvSpPr>
            <p:cNvPr id="9966" name="Google Shape;9966;p77"/>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7"/>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77"/>
          <p:cNvGrpSpPr/>
          <p:nvPr/>
        </p:nvGrpSpPr>
        <p:grpSpPr>
          <a:xfrm>
            <a:off x="7958434" y="1304461"/>
            <a:ext cx="361090" cy="359303"/>
            <a:chOff x="-55225575" y="1903275"/>
            <a:chExt cx="318225" cy="316650"/>
          </a:xfrm>
        </p:grpSpPr>
        <p:sp>
          <p:nvSpPr>
            <p:cNvPr id="9969" name="Google Shape;9969;p77"/>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7"/>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7"/>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7"/>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7"/>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77"/>
          <p:cNvGrpSpPr/>
          <p:nvPr/>
        </p:nvGrpSpPr>
        <p:grpSpPr>
          <a:xfrm>
            <a:off x="7969611" y="1780418"/>
            <a:ext cx="338736" cy="359303"/>
            <a:chOff x="-55217700" y="2296300"/>
            <a:chExt cx="298525" cy="316650"/>
          </a:xfrm>
        </p:grpSpPr>
        <p:sp>
          <p:nvSpPr>
            <p:cNvPr id="9975" name="Google Shape;9975;p77"/>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7"/>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7"/>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7"/>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7"/>
          <p:cNvGrpSpPr/>
          <p:nvPr/>
        </p:nvGrpSpPr>
        <p:grpSpPr>
          <a:xfrm>
            <a:off x="7957541" y="2233002"/>
            <a:ext cx="362877" cy="359303"/>
            <a:chOff x="-55229525" y="2688550"/>
            <a:chExt cx="319800" cy="316650"/>
          </a:xfrm>
        </p:grpSpPr>
        <p:sp>
          <p:nvSpPr>
            <p:cNvPr id="9980" name="Google Shape;9980;p77"/>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7"/>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7"/>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7"/>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77"/>
          <p:cNvGrpSpPr/>
          <p:nvPr/>
        </p:nvGrpSpPr>
        <p:grpSpPr>
          <a:xfrm>
            <a:off x="6653760" y="2684124"/>
            <a:ext cx="338765" cy="361090"/>
            <a:chOff x="-53288825" y="1903275"/>
            <a:chExt cx="298550" cy="318225"/>
          </a:xfrm>
        </p:grpSpPr>
        <p:sp>
          <p:nvSpPr>
            <p:cNvPr id="9985" name="Google Shape;9985;p77"/>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7"/>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7"/>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77"/>
          <p:cNvGrpSpPr/>
          <p:nvPr/>
        </p:nvGrpSpPr>
        <p:grpSpPr>
          <a:xfrm>
            <a:off x="6642143" y="3135800"/>
            <a:ext cx="361998" cy="361090"/>
            <a:chOff x="-53299850" y="2294725"/>
            <a:chExt cx="319025" cy="318225"/>
          </a:xfrm>
        </p:grpSpPr>
        <p:sp>
          <p:nvSpPr>
            <p:cNvPr id="9989" name="Google Shape;9989;p77"/>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7"/>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77"/>
          <p:cNvGrpSpPr/>
          <p:nvPr/>
        </p:nvGrpSpPr>
        <p:grpSpPr>
          <a:xfrm>
            <a:off x="6664936" y="3604259"/>
            <a:ext cx="316411" cy="360211"/>
            <a:chOff x="-53278575" y="2687750"/>
            <a:chExt cx="278850" cy="317450"/>
          </a:xfrm>
        </p:grpSpPr>
        <p:sp>
          <p:nvSpPr>
            <p:cNvPr id="9992" name="Google Shape;9992;p77"/>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7"/>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7"/>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7"/>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7"/>
          <p:cNvGrpSpPr/>
          <p:nvPr/>
        </p:nvGrpSpPr>
        <p:grpSpPr>
          <a:xfrm>
            <a:off x="7986330" y="3603947"/>
            <a:ext cx="361998" cy="362310"/>
            <a:chOff x="-52101875" y="2687475"/>
            <a:chExt cx="319025" cy="319300"/>
          </a:xfrm>
        </p:grpSpPr>
        <p:sp>
          <p:nvSpPr>
            <p:cNvPr id="9997" name="Google Shape;9997;p77"/>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7"/>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7"/>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7"/>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7"/>
          <p:cNvGrpSpPr/>
          <p:nvPr/>
        </p:nvGrpSpPr>
        <p:grpSpPr>
          <a:xfrm>
            <a:off x="6201079" y="1305369"/>
            <a:ext cx="317290" cy="361090"/>
            <a:chOff x="-56774050" y="1904075"/>
            <a:chExt cx="279625" cy="318225"/>
          </a:xfrm>
        </p:grpSpPr>
        <p:sp>
          <p:nvSpPr>
            <p:cNvPr id="10002" name="Google Shape;10002;p77"/>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7"/>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77"/>
          <p:cNvGrpSpPr/>
          <p:nvPr/>
        </p:nvGrpSpPr>
        <p:grpSpPr>
          <a:xfrm>
            <a:off x="6201079" y="1778631"/>
            <a:ext cx="317290" cy="361090"/>
            <a:chOff x="-56774850" y="2294725"/>
            <a:chExt cx="279625" cy="318225"/>
          </a:xfrm>
        </p:grpSpPr>
        <p:sp>
          <p:nvSpPr>
            <p:cNvPr id="10005" name="Google Shape;10005;p77"/>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7"/>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7"/>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77"/>
          <p:cNvGrpSpPr/>
          <p:nvPr/>
        </p:nvGrpSpPr>
        <p:grpSpPr>
          <a:xfrm>
            <a:off x="6222086" y="2231215"/>
            <a:ext cx="275278" cy="360182"/>
            <a:chOff x="-56756725" y="2686975"/>
            <a:chExt cx="242600" cy="317425"/>
          </a:xfrm>
        </p:grpSpPr>
        <p:sp>
          <p:nvSpPr>
            <p:cNvPr id="10009" name="Google Shape;10009;p77"/>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7"/>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7"/>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77"/>
          <p:cNvGrpSpPr/>
          <p:nvPr/>
        </p:nvGrpSpPr>
        <p:grpSpPr>
          <a:xfrm>
            <a:off x="4870518" y="2684124"/>
            <a:ext cx="337346" cy="361998"/>
            <a:chOff x="-54826975" y="1903275"/>
            <a:chExt cx="297300" cy="319025"/>
          </a:xfrm>
        </p:grpSpPr>
        <p:sp>
          <p:nvSpPr>
            <p:cNvPr id="10013" name="Google Shape;10013;p77"/>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7"/>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7"/>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7"/>
          <p:cNvGrpSpPr/>
          <p:nvPr/>
        </p:nvGrpSpPr>
        <p:grpSpPr>
          <a:xfrm>
            <a:off x="4858206" y="3137587"/>
            <a:ext cx="361969" cy="359274"/>
            <a:chOff x="-54836500" y="2296300"/>
            <a:chExt cx="319000" cy="316625"/>
          </a:xfrm>
        </p:grpSpPr>
        <p:sp>
          <p:nvSpPr>
            <p:cNvPr id="10017" name="Google Shape;10017;p77"/>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7"/>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7"/>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7"/>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77"/>
          <p:cNvGrpSpPr/>
          <p:nvPr/>
        </p:nvGrpSpPr>
        <p:grpSpPr>
          <a:xfrm>
            <a:off x="4879652" y="3604259"/>
            <a:ext cx="319078" cy="361090"/>
            <a:chOff x="-54817600" y="2687750"/>
            <a:chExt cx="281200" cy="318225"/>
          </a:xfrm>
        </p:grpSpPr>
        <p:sp>
          <p:nvSpPr>
            <p:cNvPr id="10022" name="Google Shape;10022;p77"/>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7"/>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7"/>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7"/>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7"/>
          <p:cNvGrpSpPr/>
          <p:nvPr/>
        </p:nvGrpSpPr>
        <p:grpSpPr>
          <a:xfrm>
            <a:off x="7110476" y="2684124"/>
            <a:ext cx="317290" cy="359303"/>
            <a:chOff x="-52887125" y="1903275"/>
            <a:chExt cx="279625" cy="316650"/>
          </a:xfrm>
        </p:grpSpPr>
        <p:sp>
          <p:nvSpPr>
            <p:cNvPr id="10027" name="Google Shape;10027;p77"/>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7"/>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7"/>
          <p:cNvGrpSpPr/>
          <p:nvPr/>
        </p:nvGrpSpPr>
        <p:grpSpPr>
          <a:xfrm>
            <a:off x="7089030" y="3134920"/>
            <a:ext cx="360182" cy="361969"/>
            <a:chOff x="-52906025" y="2293950"/>
            <a:chExt cx="317425" cy="319000"/>
          </a:xfrm>
        </p:grpSpPr>
        <p:sp>
          <p:nvSpPr>
            <p:cNvPr id="10030" name="Google Shape;10030;p77"/>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7"/>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7"/>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77"/>
          <p:cNvGrpSpPr/>
          <p:nvPr/>
        </p:nvGrpSpPr>
        <p:grpSpPr>
          <a:xfrm>
            <a:off x="7110476" y="3603379"/>
            <a:ext cx="317290" cy="361090"/>
            <a:chOff x="-52887125" y="2686975"/>
            <a:chExt cx="279625" cy="318225"/>
          </a:xfrm>
        </p:grpSpPr>
        <p:sp>
          <p:nvSpPr>
            <p:cNvPr id="10034" name="Google Shape;10034;p77"/>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7"/>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7"/>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7"/>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7"/>
          <p:cNvGrpSpPr/>
          <p:nvPr/>
        </p:nvGrpSpPr>
        <p:grpSpPr>
          <a:xfrm>
            <a:off x="6220848" y="4062998"/>
            <a:ext cx="318170" cy="359303"/>
            <a:chOff x="-51722225" y="1915100"/>
            <a:chExt cx="280400" cy="316650"/>
          </a:xfrm>
        </p:grpSpPr>
        <p:sp>
          <p:nvSpPr>
            <p:cNvPr id="10039" name="Google Shape;10039;p77"/>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7"/>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7"/>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7"/>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77"/>
          <p:cNvGrpSpPr/>
          <p:nvPr/>
        </p:nvGrpSpPr>
        <p:grpSpPr>
          <a:xfrm>
            <a:off x="6616678" y="1303695"/>
            <a:ext cx="370905" cy="360976"/>
            <a:chOff x="-56407800" y="1902600"/>
            <a:chExt cx="326875" cy="318125"/>
          </a:xfrm>
        </p:grpSpPr>
        <p:sp>
          <p:nvSpPr>
            <p:cNvPr id="10044" name="Google Shape;10044;p77"/>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7"/>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7"/>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7"/>
          <p:cNvGrpSpPr/>
          <p:nvPr/>
        </p:nvGrpSpPr>
        <p:grpSpPr>
          <a:xfrm>
            <a:off x="6622479" y="1790262"/>
            <a:ext cx="359303" cy="338736"/>
            <a:chOff x="-56401500" y="2304975"/>
            <a:chExt cx="316650" cy="298525"/>
          </a:xfrm>
        </p:grpSpPr>
        <p:sp>
          <p:nvSpPr>
            <p:cNvPr id="10048" name="Google Shape;10048;p77"/>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7"/>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7"/>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7"/>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7"/>
          <p:cNvGrpSpPr/>
          <p:nvPr/>
        </p:nvGrpSpPr>
        <p:grpSpPr>
          <a:xfrm>
            <a:off x="5328863" y="2682337"/>
            <a:ext cx="319985" cy="361090"/>
            <a:chOff x="-54426150" y="1901700"/>
            <a:chExt cx="282000" cy="318225"/>
          </a:xfrm>
        </p:grpSpPr>
        <p:sp>
          <p:nvSpPr>
            <p:cNvPr id="10053" name="Google Shape;10053;p77"/>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7"/>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7"/>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7"/>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7"/>
          <p:cNvGrpSpPr/>
          <p:nvPr/>
        </p:nvGrpSpPr>
        <p:grpSpPr>
          <a:xfrm>
            <a:off x="5328863" y="3135800"/>
            <a:ext cx="319985" cy="361998"/>
            <a:chOff x="-54426150" y="2294725"/>
            <a:chExt cx="282000" cy="319025"/>
          </a:xfrm>
        </p:grpSpPr>
        <p:sp>
          <p:nvSpPr>
            <p:cNvPr id="10058" name="Google Shape;10058;p77"/>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7"/>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7"/>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7"/>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7"/>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7"/>
          <p:cNvGrpSpPr/>
          <p:nvPr/>
        </p:nvGrpSpPr>
        <p:grpSpPr>
          <a:xfrm>
            <a:off x="5327076" y="3603379"/>
            <a:ext cx="323560" cy="361969"/>
            <a:chOff x="-54427725" y="2686975"/>
            <a:chExt cx="285150" cy="319000"/>
          </a:xfrm>
        </p:grpSpPr>
        <p:sp>
          <p:nvSpPr>
            <p:cNvPr id="10064" name="Google Shape;10064;p77"/>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7"/>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7"/>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7"/>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7"/>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77"/>
          <p:cNvGrpSpPr/>
          <p:nvPr/>
        </p:nvGrpSpPr>
        <p:grpSpPr>
          <a:xfrm>
            <a:off x="7533634" y="2684351"/>
            <a:ext cx="359303" cy="359984"/>
            <a:chOff x="-52513800" y="1903475"/>
            <a:chExt cx="316650" cy="317250"/>
          </a:xfrm>
        </p:grpSpPr>
        <p:sp>
          <p:nvSpPr>
            <p:cNvPr id="10070" name="Google Shape;10070;p77"/>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7"/>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77"/>
          <p:cNvGrpSpPr/>
          <p:nvPr/>
        </p:nvGrpSpPr>
        <p:grpSpPr>
          <a:xfrm>
            <a:off x="7543464" y="3136708"/>
            <a:ext cx="339644" cy="360182"/>
            <a:chOff x="-52505925" y="2295525"/>
            <a:chExt cx="299325" cy="317425"/>
          </a:xfrm>
        </p:grpSpPr>
        <p:sp>
          <p:nvSpPr>
            <p:cNvPr id="10073" name="Google Shape;10073;p77"/>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7"/>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7"/>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7"/>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77"/>
          <p:cNvGrpSpPr/>
          <p:nvPr/>
        </p:nvGrpSpPr>
        <p:grpSpPr>
          <a:xfrm>
            <a:off x="7554641" y="3603379"/>
            <a:ext cx="317290" cy="361090"/>
            <a:chOff x="-52494100" y="2686975"/>
            <a:chExt cx="279625" cy="318225"/>
          </a:xfrm>
        </p:grpSpPr>
        <p:sp>
          <p:nvSpPr>
            <p:cNvPr id="10078" name="Google Shape;10078;p77"/>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7"/>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7"/>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7"/>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77"/>
          <p:cNvGrpSpPr/>
          <p:nvPr/>
        </p:nvGrpSpPr>
        <p:grpSpPr>
          <a:xfrm>
            <a:off x="6665412" y="4064322"/>
            <a:ext cx="315503" cy="361090"/>
            <a:chOff x="-51708850" y="2305750"/>
            <a:chExt cx="278050" cy="318225"/>
          </a:xfrm>
        </p:grpSpPr>
        <p:sp>
          <p:nvSpPr>
            <p:cNvPr id="10083" name="Google Shape;10083;p77"/>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7"/>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7"/>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77"/>
          <p:cNvGrpSpPr/>
          <p:nvPr/>
        </p:nvGrpSpPr>
        <p:grpSpPr>
          <a:xfrm>
            <a:off x="7536807" y="1306109"/>
            <a:ext cx="319089" cy="362073"/>
            <a:chOff x="1044400" y="2917425"/>
            <a:chExt cx="248125" cy="281550"/>
          </a:xfrm>
        </p:grpSpPr>
        <p:sp>
          <p:nvSpPr>
            <p:cNvPr id="10087" name="Google Shape;10087;p77"/>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7"/>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7"/>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7"/>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7"/>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chemeClr val="dk2"/>
            </a:solidFill>
            <a:ln>
              <a:noFill/>
            </a:ln>
          </p:spPr>
          <p:txBody>
            <a:bodyPr/>
            <a:lstStyle/>
            <a:p>
              <a:endParaRPr lang="en-US"/>
            </a:p>
          </p:txBody>
        </p:sp>
        <p:sp>
          <p:nvSpPr>
            <p:cNvPr id="10092" name="Google Shape;10092;p77"/>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txBody>
            <a:bodyPr/>
            <a:lstStyle/>
            <a:p>
              <a:endParaRPr lang="en-US"/>
            </a:p>
          </p:txBody>
        </p:sp>
        <p:sp>
          <p:nvSpPr>
            <p:cNvPr id="10093" name="Google Shape;10093;p77"/>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chemeClr val="dk2"/>
            </a:solidFill>
            <a:ln>
              <a:noFill/>
            </a:ln>
          </p:spPr>
          <p:txBody>
            <a:bodyPr/>
            <a:lstStyle/>
            <a:p>
              <a:endParaRPr lang="en-US"/>
            </a:p>
          </p:txBody>
        </p:sp>
        <p:sp>
          <p:nvSpPr>
            <p:cNvPr id="10094" name="Google Shape;10094;p77"/>
            <p:cNvSpPr/>
            <p:nvPr/>
          </p:nvSpPr>
          <p:spPr>
            <a:xfrm>
              <a:off x="1205975" y="2965750"/>
              <a:ext cx="21000" cy="16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7"/>
            <p:cNvSpPr/>
            <p:nvPr/>
          </p:nvSpPr>
          <p:spPr>
            <a:xfrm>
              <a:off x="1082225" y="2937250"/>
              <a:ext cx="11400" cy="2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6" name="Google Shape;10096;p77"/>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00"/>
        <p:cNvGrpSpPr/>
        <p:nvPr/>
      </p:nvGrpSpPr>
      <p:grpSpPr>
        <a:xfrm>
          <a:off x="0" y="0"/>
          <a:ext cx="0" cy="0"/>
          <a:chOff x="0" y="0"/>
          <a:chExt cx="0" cy="0"/>
        </a:xfrm>
      </p:grpSpPr>
      <p:sp>
        <p:nvSpPr>
          <p:cNvPr id="10101" name="Google Shape;10101;p78"/>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0102" name="Google Shape;10102;p78"/>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0103" name="Google Shape;10103;p78"/>
          <p:cNvGrpSpPr/>
          <p:nvPr/>
        </p:nvGrpSpPr>
        <p:grpSpPr>
          <a:xfrm>
            <a:off x="889109" y="1303003"/>
            <a:ext cx="278288" cy="357036"/>
            <a:chOff x="-50489600" y="1947400"/>
            <a:chExt cx="233150" cy="299125"/>
          </a:xfrm>
        </p:grpSpPr>
        <p:sp>
          <p:nvSpPr>
            <p:cNvPr id="10104" name="Google Shape;10104;p78"/>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78"/>
          <p:cNvGrpSpPr/>
          <p:nvPr/>
        </p:nvGrpSpPr>
        <p:grpSpPr>
          <a:xfrm>
            <a:off x="849616" y="1757960"/>
            <a:ext cx="357274" cy="358199"/>
            <a:chOff x="-50523475" y="2316000"/>
            <a:chExt cx="299325" cy="300100"/>
          </a:xfrm>
        </p:grpSpPr>
        <p:sp>
          <p:nvSpPr>
            <p:cNvPr id="10107" name="Google Shape;10107;p78"/>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848213" y="2207269"/>
            <a:ext cx="360079" cy="357304"/>
            <a:chOff x="-50524250" y="2686150"/>
            <a:chExt cx="301675" cy="299350"/>
          </a:xfrm>
        </p:grpSpPr>
        <p:sp>
          <p:nvSpPr>
            <p:cNvPr id="10110" name="Google Shape;10110;p78"/>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8"/>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78"/>
          <p:cNvGrpSpPr/>
          <p:nvPr/>
        </p:nvGrpSpPr>
        <p:grpSpPr>
          <a:xfrm>
            <a:off x="3070976" y="1333082"/>
            <a:ext cx="358199" cy="359154"/>
            <a:chOff x="-48633950" y="1972600"/>
            <a:chExt cx="300100" cy="300900"/>
          </a:xfrm>
        </p:grpSpPr>
        <p:sp>
          <p:nvSpPr>
            <p:cNvPr id="10117" name="Google Shape;10117;p78"/>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78"/>
          <p:cNvGrpSpPr/>
          <p:nvPr/>
        </p:nvGrpSpPr>
        <p:grpSpPr>
          <a:xfrm>
            <a:off x="3071439" y="2237377"/>
            <a:ext cx="357274" cy="357274"/>
            <a:chOff x="-48633175" y="2711375"/>
            <a:chExt cx="299325" cy="299325"/>
          </a:xfrm>
        </p:grpSpPr>
        <p:sp>
          <p:nvSpPr>
            <p:cNvPr id="10120" name="Google Shape;10120;p78"/>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8"/>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78"/>
          <p:cNvGrpSpPr/>
          <p:nvPr/>
        </p:nvGrpSpPr>
        <p:grpSpPr>
          <a:xfrm>
            <a:off x="1757928" y="2689329"/>
            <a:ext cx="314006" cy="358229"/>
            <a:chOff x="-46753100" y="1965500"/>
            <a:chExt cx="263075" cy="300125"/>
          </a:xfrm>
        </p:grpSpPr>
        <p:sp>
          <p:nvSpPr>
            <p:cNvPr id="10123" name="Google Shape;10123;p78"/>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78"/>
          <p:cNvGrpSpPr/>
          <p:nvPr/>
        </p:nvGrpSpPr>
        <p:grpSpPr>
          <a:xfrm>
            <a:off x="1735354" y="3156542"/>
            <a:ext cx="359154" cy="315916"/>
            <a:chOff x="-46772025" y="2350650"/>
            <a:chExt cx="300900" cy="264675"/>
          </a:xfrm>
        </p:grpSpPr>
        <p:sp>
          <p:nvSpPr>
            <p:cNvPr id="10126" name="Google Shape;10126;p78"/>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8"/>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78"/>
          <p:cNvGrpSpPr/>
          <p:nvPr/>
        </p:nvGrpSpPr>
        <p:grpSpPr>
          <a:xfrm>
            <a:off x="1735354" y="3590820"/>
            <a:ext cx="359154" cy="359154"/>
            <a:chOff x="-46772025" y="2701925"/>
            <a:chExt cx="300900" cy="300900"/>
          </a:xfrm>
        </p:grpSpPr>
        <p:sp>
          <p:nvSpPr>
            <p:cNvPr id="10129" name="Google Shape;10129;p78"/>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1" name="Google Shape;10131;p78"/>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2" name="Google Shape;10132;p78"/>
          <p:cNvGrpSpPr/>
          <p:nvPr/>
        </p:nvGrpSpPr>
        <p:grpSpPr>
          <a:xfrm>
            <a:off x="1293035" y="1303928"/>
            <a:ext cx="358199" cy="359154"/>
            <a:chOff x="-50154075" y="1948175"/>
            <a:chExt cx="300100" cy="300900"/>
          </a:xfrm>
        </p:grpSpPr>
        <p:sp>
          <p:nvSpPr>
            <p:cNvPr id="10133" name="Google Shape;10133;p78"/>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78"/>
          <p:cNvGrpSpPr/>
          <p:nvPr/>
        </p:nvGrpSpPr>
        <p:grpSpPr>
          <a:xfrm>
            <a:off x="1293035" y="1758885"/>
            <a:ext cx="358199" cy="358229"/>
            <a:chOff x="-50154850" y="2316775"/>
            <a:chExt cx="300100" cy="300125"/>
          </a:xfrm>
        </p:grpSpPr>
        <p:sp>
          <p:nvSpPr>
            <p:cNvPr id="10136" name="Google Shape;10136;p78"/>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78"/>
          <p:cNvGrpSpPr/>
          <p:nvPr/>
        </p:nvGrpSpPr>
        <p:grpSpPr>
          <a:xfrm>
            <a:off x="1288813" y="2205896"/>
            <a:ext cx="366644" cy="356558"/>
            <a:chOff x="-50158000" y="2685000"/>
            <a:chExt cx="307175" cy="298725"/>
          </a:xfrm>
        </p:grpSpPr>
        <p:sp>
          <p:nvSpPr>
            <p:cNvPr id="10139" name="Google Shape;10139;p78"/>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78"/>
          <p:cNvGrpSpPr/>
          <p:nvPr/>
        </p:nvGrpSpPr>
        <p:grpSpPr>
          <a:xfrm>
            <a:off x="3070499" y="1788993"/>
            <a:ext cx="359154" cy="361004"/>
            <a:chOff x="-48634750" y="2342000"/>
            <a:chExt cx="300900" cy="302450"/>
          </a:xfrm>
        </p:grpSpPr>
        <p:sp>
          <p:nvSpPr>
            <p:cNvPr id="10142" name="Google Shape;10142;p78"/>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8"/>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8"/>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78"/>
          <p:cNvGrpSpPr/>
          <p:nvPr/>
        </p:nvGrpSpPr>
        <p:grpSpPr>
          <a:xfrm>
            <a:off x="3521599" y="1334007"/>
            <a:ext cx="361004" cy="358229"/>
            <a:chOff x="-48266125" y="1973375"/>
            <a:chExt cx="302450" cy="300125"/>
          </a:xfrm>
        </p:grpSpPr>
        <p:sp>
          <p:nvSpPr>
            <p:cNvPr id="10151" name="Google Shape;10151;p78"/>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3548844" y="1789769"/>
            <a:ext cx="306516" cy="358349"/>
            <a:chOff x="-48237000" y="2342650"/>
            <a:chExt cx="256800" cy="300225"/>
          </a:xfrm>
        </p:grpSpPr>
        <p:sp>
          <p:nvSpPr>
            <p:cNvPr id="10158" name="Google Shape;10158;p78"/>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78"/>
          <p:cNvGrpSpPr/>
          <p:nvPr/>
        </p:nvGrpSpPr>
        <p:grpSpPr>
          <a:xfrm>
            <a:off x="2180338" y="2690046"/>
            <a:ext cx="361034" cy="355633"/>
            <a:chOff x="-46404975" y="1966100"/>
            <a:chExt cx="302475" cy="297950"/>
          </a:xfrm>
        </p:grpSpPr>
        <p:sp>
          <p:nvSpPr>
            <p:cNvPr id="10162" name="Google Shape;10162;p78"/>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8"/>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8"/>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78"/>
          <p:cNvGrpSpPr/>
          <p:nvPr/>
        </p:nvGrpSpPr>
        <p:grpSpPr>
          <a:xfrm>
            <a:off x="2181740" y="3135863"/>
            <a:ext cx="358229" cy="358199"/>
            <a:chOff x="-46401050" y="2333325"/>
            <a:chExt cx="300125" cy="300100"/>
          </a:xfrm>
        </p:grpSpPr>
        <p:sp>
          <p:nvSpPr>
            <p:cNvPr id="10167" name="Google Shape;10167;p78"/>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1" name="Google Shape;10171;p78"/>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2" name="Google Shape;10172;p78"/>
          <p:cNvGrpSpPr/>
          <p:nvPr/>
        </p:nvGrpSpPr>
        <p:grpSpPr>
          <a:xfrm>
            <a:off x="3961830" y="3146218"/>
            <a:ext cx="359154" cy="359124"/>
            <a:chOff x="-44914800" y="2342000"/>
            <a:chExt cx="300900" cy="300875"/>
          </a:xfrm>
        </p:grpSpPr>
        <p:sp>
          <p:nvSpPr>
            <p:cNvPr id="10173" name="Google Shape;10173;p78"/>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6" name="Google Shape;10176;p78"/>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7" name="Google Shape;10177;p78"/>
          <p:cNvGrpSpPr/>
          <p:nvPr/>
        </p:nvGrpSpPr>
        <p:grpSpPr>
          <a:xfrm>
            <a:off x="1735816" y="1758736"/>
            <a:ext cx="359154" cy="357424"/>
            <a:chOff x="-49786250" y="2316650"/>
            <a:chExt cx="300900" cy="299450"/>
          </a:xfrm>
        </p:grpSpPr>
        <p:sp>
          <p:nvSpPr>
            <p:cNvPr id="10178" name="Google Shape;10178;p78"/>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5" name="Google Shape;10185;p78"/>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7" name="Google Shape;10187;p78"/>
          <p:cNvGrpSpPr/>
          <p:nvPr/>
        </p:nvGrpSpPr>
        <p:grpSpPr>
          <a:xfrm>
            <a:off x="4033144" y="1788993"/>
            <a:ext cx="230365" cy="359124"/>
            <a:chOff x="-47842400" y="2342000"/>
            <a:chExt cx="193000" cy="300875"/>
          </a:xfrm>
        </p:grpSpPr>
        <p:sp>
          <p:nvSpPr>
            <p:cNvPr id="10188" name="Google Shape;10188;p78"/>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8"/>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78"/>
          <p:cNvGrpSpPr/>
          <p:nvPr/>
        </p:nvGrpSpPr>
        <p:grpSpPr>
          <a:xfrm>
            <a:off x="3969212" y="2236452"/>
            <a:ext cx="358229" cy="359154"/>
            <a:chOff x="-47896750" y="2710600"/>
            <a:chExt cx="300125" cy="300900"/>
          </a:xfrm>
        </p:grpSpPr>
        <p:sp>
          <p:nvSpPr>
            <p:cNvPr id="10192" name="Google Shape;10192;p78"/>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8"/>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8"/>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2624852" y="2710009"/>
            <a:ext cx="359154" cy="314991"/>
            <a:chOff x="-46033225" y="1982825"/>
            <a:chExt cx="300900" cy="263900"/>
          </a:xfrm>
        </p:grpSpPr>
        <p:sp>
          <p:nvSpPr>
            <p:cNvPr id="10197" name="Google Shape;10197;p78"/>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8"/>
          <p:cNvGrpSpPr/>
          <p:nvPr/>
        </p:nvGrpSpPr>
        <p:grpSpPr>
          <a:xfrm>
            <a:off x="2621569" y="3137266"/>
            <a:ext cx="365719" cy="326151"/>
            <a:chOff x="-46034000" y="2334500"/>
            <a:chExt cx="306400" cy="273250"/>
          </a:xfrm>
        </p:grpSpPr>
        <p:sp>
          <p:nvSpPr>
            <p:cNvPr id="10201" name="Google Shape;10201;p78"/>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8"/>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8"/>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78"/>
          <p:cNvGrpSpPr/>
          <p:nvPr/>
        </p:nvGrpSpPr>
        <p:grpSpPr>
          <a:xfrm>
            <a:off x="2667627" y="3591655"/>
            <a:ext cx="273603" cy="356439"/>
            <a:chOff x="-45998575" y="2702625"/>
            <a:chExt cx="229225" cy="298625"/>
          </a:xfrm>
        </p:grpSpPr>
        <p:sp>
          <p:nvSpPr>
            <p:cNvPr id="10205" name="Google Shape;10205;p78"/>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8"/>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8"/>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8"/>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8"/>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8"/>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2" name="Google Shape;10212;p78"/>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4" name="Google Shape;10214;p78"/>
          <p:cNvGrpSpPr/>
          <p:nvPr/>
        </p:nvGrpSpPr>
        <p:grpSpPr>
          <a:xfrm>
            <a:off x="2203197" y="2205419"/>
            <a:ext cx="314961" cy="361034"/>
            <a:chOff x="-49398750" y="2684600"/>
            <a:chExt cx="263875" cy="302475"/>
          </a:xfrm>
        </p:grpSpPr>
        <p:sp>
          <p:nvSpPr>
            <p:cNvPr id="10215" name="Google Shape;10215;p78"/>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8"/>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8"/>
          <p:cNvGrpSpPr/>
          <p:nvPr/>
        </p:nvGrpSpPr>
        <p:grpSpPr>
          <a:xfrm>
            <a:off x="873121" y="2699684"/>
            <a:ext cx="314006" cy="359154"/>
            <a:chOff x="-47509225" y="1974175"/>
            <a:chExt cx="263075" cy="300900"/>
          </a:xfrm>
        </p:grpSpPr>
        <p:sp>
          <p:nvSpPr>
            <p:cNvPr id="10219" name="Google Shape;10219;p78"/>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8"/>
          <p:cNvGrpSpPr/>
          <p:nvPr/>
        </p:nvGrpSpPr>
        <p:grpSpPr>
          <a:xfrm>
            <a:off x="849622" y="3146218"/>
            <a:ext cx="361004" cy="357961"/>
            <a:chOff x="-47529700" y="2342000"/>
            <a:chExt cx="302450" cy="299900"/>
          </a:xfrm>
        </p:grpSpPr>
        <p:sp>
          <p:nvSpPr>
            <p:cNvPr id="10225" name="Google Shape;10225;p78"/>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851025" y="3645367"/>
            <a:ext cx="358199" cy="272648"/>
            <a:chOff x="-47527350" y="2747625"/>
            <a:chExt cx="300100" cy="228425"/>
          </a:xfrm>
        </p:grpSpPr>
        <p:sp>
          <p:nvSpPr>
            <p:cNvPr id="10228" name="Google Shape;10228;p78"/>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8"/>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8"/>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78"/>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78"/>
          <p:cNvGrpSpPr/>
          <p:nvPr/>
        </p:nvGrpSpPr>
        <p:grpSpPr>
          <a:xfrm>
            <a:off x="3073924" y="3158422"/>
            <a:ext cx="358229" cy="314961"/>
            <a:chOff x="-45664625" y="2352225"/>
            <a:chExt cx="300125" cy="263875"/>
          </a:xfrm>
        </p:grpSpPr>
        <p:sp>
          <p:nvSpPr>
            <p:cNvPr id="10236" name="Google Shape;10236;p78"/>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8"/>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8"/>
          <p:cNvGrpSpPr/>
          <p:nvPr/>
        </p:nvGrpSpPr>
        <p:grpSpPr>
          <a:xfrm>
            <a:off x="3073103" y="3592401"/>
            <a:ext cx="359870" cy="357573"/>
            <a:chOff x="-45665400" y="2703250"/>
            <a:chExt cx="301500" cy="299575"/>
          </a:xfrm>
        </p:grpSpPr>
        <p:sp>
          <p:nvSpPr>
            <p:cNvPr id="10244" name="Google Shape;10244;p78"/>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78"/>
          <p:cNvGrpSpPr/>
          <p:nvPr/>
        </p:nvGrpSpPr>
        <p:grpSpPr>
          <a:xfrm>
            <a:off x="2174760" y="4033337"/>
            <a:ext cx="359154" cy="360109"/>
            <a:chOff x="-44528075" y="1982825"/>
            <a:chExt cx="300900" cy="301700"/>
          </a:xfrm>
        </p:grpSpPr>
        <p:sp>
          <p:nvSpPr>
            <p:cNvPr id="10249" name="Google Shape;10249;p78"/>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8"/>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8"/>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8"/>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8"/>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6" name="Google Shape;10256;p78"/>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7" name="Google Shape;10257;p78"/>
          <p:cNvGrpSpPr/>
          <p:nvPr/>
        </p:nvGrpSpPr>
        <p:grpSpPr>
          <a:xfrm>
            <a:off x="2625923" y="1758885"/>
            <a:ext cx="358199" cy="358229"/>
            <a:chOff x="-49048250" y="2316775"/>
            <a:chExt cx="300100" cy="300125"/>
          </a:xfrm>
        </p:grpSpPr>
        <p:sp>
          <p:nvSpPr>
            <p:cNvPr id="10258" name="Google Shape;10258;p78"/>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8"/>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8"/>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2" name="Google Shape;10262;p78"/>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3" name="Google Shape;10263;p78"/>
          <p:cNvGrpSpPr/>
          <p:nvPr/>
        </p:nvGrpSpPr>
        <p:grpSpPr>
          <a:xfrm>
            <a:off x="1290494" y="2699684"/>
            <a:ext cx="360109" cy="358199"/>
            <a:chOff x="-47160325" y="1974175"/>
            <a:chExt cx="301700" cy="300100"/>
          </a:xfrm>
        </p:grpSpPr>
        <p:sp>
          <p:nvSpPr>
            <p:cNvPr id="10264" name="Google Shape;10264;p78"/>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78"/>
          <p:cNvGrpSpPr/>
          <p:nvPr/>
        </p:nvGrpSpPr>
        <p:grpSpPr>
          <a:xfrm>
            <a:off x="1290971" y="3146218"/>
            <a:ext cx="359154" cy="359124"/>
            <a:chOff x="-47159525" y="2342000"/>
            <a:chExt cx="300900" cy="300875"/>
          </a:xfrm>
        </p:grpSpPr>
        <p:sp>
          <p:nvSpPr>
            <p:cNvPr id="10267" name="Google Shape;10267;p78"/>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8"/>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8"/>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78"/>
          <p:cNvGrpSpPr/>
          <p:nvPr/>
        </p:nvGrpSpPr>
        <p:grpSpPr>
          <a:xfrm>
            <a:off x="1291448" y="3603054"/>
            <a:ext cx="358199" cy="359154"/>
            <a:chOff x="-47157950" y="2712175"/>
            <a:chExt cx="300100" cy="300900"/>
          </a:xfrm>
        </p:grpSpPr>
        <p:sp>
          <p:nvSpPr>
            <p:cNvPr id="10273" name="Google Shape;10273;p78"/>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8"/>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8"/>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8"/>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0" name="Google Shape;10280;p78"/>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1" name="Google Shape;10281;p78"/>
          <p:cNvGrpSpPr/>
          <p:nvPr/>
        </p:nvGrpSpPr>
        <p:grpSpPr>
          <a:xfrm>
            <a:off x="3535175" y="3135863"/>
            <a:ext cx="315886" cy="358199"/>
            <a:chOff x="-45278675" y="2333325"/>
            <a:chExt cx="264650" cy="300100"/>
          </a:xfrm>
        </p:grpSpPr>
        <p:sp>
          <p:nvSpPr>
            <p:cNvPr id="10282" name="Google Shape;10282;p78"/>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78"/>
          <p:cNvGrpSpPr/>
          <p:nvPr/>
        </p:nvGrpSpPr>
        <p:grpSpPr>
          <a:xfrm>
            <a:off x="3545500" y="3590820"/>
            <a:ext cx="295237" cy="358229"/>
            <a:chOff x="-45270025" y="2701925"/>
            <a:chExt cx="247350" cy="300125"/>
          </a:xfrm>
        </p:grpSpPr>
        <p:sp>
          <p:nvSpPr>
            <p:cNvPr id="10287" name="Google Shape;10287;p78"/>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8"/>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1" name="Google Shape;10291;p78"/>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2" name="Google Shape;10292;p78"/>
          <p:cNvGrpSpPr/>
          <p:nvPr/>
        </p:nvGrpSpPr>
        <p:grpSpPr>
          <a:xfrm>
            <a:off x="2209567" y="1743737"/>
            <a:ext cx="307444" cy="366556"/>
            <a:chOff x="2209567" y="1972337"/>
            <a:chExt cx="307444" cy="366556"/>
          </a:xfrm>
        </p:grpSpPr>
        <p:sp>
          <p:nvSpPr>
            <p:cNvPr id="10293" name="Google Shape;10293;p78"/>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6" name="Google Shape;10296;p78"/>
            <p:cNvGrpSpPr/>
            <p:nvPr/>
          </p:nvGrpSpPr>
          <p:grpSpPr>
            <a:xfrm>
              <a:off x="2209567" y="2078266"/>
              <a:ext cx="307444" cy="260626"/>
              <a:chOff x="1636184" y="2959225"/>
              <a:chExt cx="232666" cy="197250"/>
            </a:xfrm>
          </p:grpSpPr>
          <p:sp>
            <p:nvSpPr>
              <p:cNvPr id="10297" name="Google Shape;10297;p78"/>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chemeClr val="dk2"/>
              </a:solidFill>
              <a:ln>
                <a:noFill/>
              </a:ln>
            </p:spPr>
            <p:txBody>
              <a:bodyPr/>
              <a:lstStyle/>
              <a:p>
                <a:endParaRPr lang="en-US"/>
              </a:p>
            </p:txBody>
          </p:sp>
          <p:sp>
            <p:nvSpPr>
              <p:cNvPr id="10300" name="Google Shape;10300;p78"/>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chemeClr val="dk2"/>
              </a:solidFill>
              <a:ln>
                <a:noFill/>
              </a:ln>
            </p:spPr>
            <p:txBody>
              <a:bodyPr/>
              <a:lstStyle/>
              <a:p>
                <a:endParaRPr lang="en-US"/>
              </a:p>
            </p:txBody>
          </p:sp>
        </p:grpSp>
      </p:grpSp>
      <p:grpSp>
        <p:nvGrpSpPr>
          <p:cNvPr id="10301" name="Google Shape;10301;p78"/>
          <p:cNvGrpSpPr/>
          <p:nvPr/>
        </p:nvGrpSpPr>
        <p:grpSpPr>
          <a:xfrm>
            <a:off x="3577265" y="2235011"/>
            <a:ext cx="258542" cy="365154"/>
            <a:chOff x="-47300587" y="123275"/>
            <a:chExt cx="190975" cy="269725"/>
          </a:xfrm>
        </p:grpSpPr>
        <p:sp>
          <p:nvSpPr>
            <p:cNvPr id="10302" name="Google Shape;10302;p78"/>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8"/>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78"/>
          <p:cNvGrpSpPr/>
          <p:nvPr/>
        </p:nvGrpSpPr>
        <p:grpSpPr>
          <a:xfrm>
            <a:off x="4870788" y="1304201"/>
            <a:ext cx="342328" cy="339793"/>
            <a:chOff x="-13966675" y="1639700"/>
            <a:chExt cx="354450" cy="351825"/>
          </a:xfrm>
        </p:grpSpPr>
        <p:sp>
          <p:nvSpPr>
            <p:cNvPr id="10308" name="Google Shape;10308;p78"/>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8"/>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78"/>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5" name="Google Shape;10315;p78"/>
          <p:cNvGrpSpPr/>
          <p:nvPr/>
        </p:nvGrpSpPr>
        <p:grpSpPr>
          <a:xfrm>
            <a:off x="6667277" y="1303887"/>
            <a:ext cx="340034" cy="340420"/>
            <a:chOff x="-12199250" y="1662675"/>
            <a:chExt cx="352075" cy="352475"/>
          </a:xfrm>
        </p:grpSpPr>
        <p:sp>
          <p:nvSpPr>
            <p:cNvPr id="10316" name="Google Shape;10316;p78"/>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8"/>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78"/>
          <p:cNvGrpSpPr/>
          <p:nvPr/>
        </p:nvGrpSpPr>
        <p:grpSpPr>
          <a:xfrm>
            <a:off x="6666130" y="1710754"/>
            <a:ext cx="342328" cy="342328"/>
            <a:chOff x="-12199250" y="2096250"/>
            <a:chExt cx="354450" cy="354450"/>
          </a:xfrm>
        </p:grpSpPr>
        <p:sp>
          <p:nvSpPr>
            <p:cNvPr id="10320" name="Google Shape;10320;p78"/>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8"/>
          <p:cNvGrpSpPr/>
          <p:nvPr/>
        </p:nvGrpSpPr>
        <p:grpSpPr>
          <a:xfrm>
            <a:off x="6667277" y="2119708"/>
            <a:ext cx="340034" cy="341579"/>
            <a:chOff x="-12199250" y="2530225"/>
            <a:chExt cx="352075" cy="353675"/>
          </a:xfrm>
        </p:grpSpPr>
        <p:sp>
          <p:nvSpPr>
            <p:cNvPr id="10323" name="Google Shape;10323;p78"/>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7" name="Google Shape;10327;p78"/>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8" name="Google Shape;10328;p78"/>
          <p:cNvGrpSpPr/>
          <p:nvPr/>
        </p:nvGrpSpPr>
        <p:grpSpPr>
          <a:xfrm>
            <a:off x="4870788" y="2959488"/>
            <a:ext cx="342328" cy="339310"/>
            <a:chOff x="-10462550" y="2057650"/>
            <a:chExt cx="354450" cy="351325"/>
          </a:xfrm>
        </p:grpSpPr>
        <p:sp>
          <p:nvSpPr>
            <p:cNvPr id="10329" name="Google Shape;10329;p78"/>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8"/>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1" name="Google Shape;10331;p78"/>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2" name="Google Shape;10332;p78"/>
          <p:cNvGrpSpPr/>
          <p:nvPr/>
        </p:nvGrpSpPr>
        <p:grpSpPr>
          <a:xfrm>
            <a:off x="6649772" y="2551051"/>
            <a:ext cx="375044" cy="340541"/>
            <a:chOff x="-8692750" y="1622100"/>
            <a:chExt cx="388325" cy="352600"/>
          </a:xfrm>
        </p:grpSpPr>
        <p:sp>
          <p:nvSpPr>
            <p:cNvPr id="10333" name="Google Shape;10333;p78"/>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8"/>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8"/>
          <p:cNvGrpSpPr/>
          <p:nvPr/>
        </p:nvGrpSpPr>
        <p:grpSpPr>
          <a:xfrm>
            <a:off x="5304253" y="1303307"/>
            <a:ext cx="341555" cy="341579"/>
            <a:chOff x="-13529550" y="1639425"/>
            <a:chExt cx="353650" cy="353675"/>
          </a:xfrm>
        </p:grpSpPr>
        <p:sp>
          <p:nvSpPr>
            <p:cNvPr id="10336" name="Google Shape;10336;p78"/>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8"/>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8"/>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8"/>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78"/>
          <p:cNvGrpSpPr/>
          <p:nvPr/>
        </p:nvGrpSpPr>
        <p:grpSpPr>
          <a:xfrm>
            <a:off x="5303106" y="1711889"/>
            <a:ext cx="343849" cy="340058"/>
            <a:chOff x="-13531925" y="2075775"/>
            <a:chExt cx="356025" cy="352100"/>
          </a:xfrm>
        </p:grpSpPr>
        <p:sp>
          <p:nvSpPr>
            <p:cNvPr id="10345" name="Google Shape;10345;p78"/>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78"/>
          <p:cNvGrpSpPr/>
          <p:nvPr/>
        </p:nvGrpSpPr>
        <p:grpSpPr>
          <a:xfrm>
            <a:off x="5304627" y="2120094"/>
            <a:ext cx="340807" cy="340807"/>
            <a:chOff x="-13528775" y="2507400"/>
            <a:chExt cx="352875" cy="352875"/>
          </a:xfrm>
        </p:grpSpPr>
        <p:sp>
          <p:nvSpPr>
            <p:cNvPr id="10348" name="Google Shape;10348;p78"/>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1" name="Google Shape;10351;p78"/>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3" name="Google Shape;10353;p78"/>
          <p:cNvGrpSpPr/>
          <p:nvPr/>
        </p:nvGrpSpPr>
        <p:grpSpPr>
          <a:xfrm>
            <a:off x="7140133" y="2119708"/>
            <a:ext cx="308090" cy="341579"/>
            <a:chOff x="-11747150" y="2530225"/>
            <a:chExt cx="319000" cy="353675"/>
          </a:xfrm>
        </p:grpSpPr>
        <p:sp>
          <p:nvSpPr>
            <p:cNvPr id="10354" name="Google Shape;10354;p78"/>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78"/>
          <p:cNvGrpSpPr/>
          <p:nvPr/>
        </p:nvGrpSpPr>
        <p:grpSpPr>
          <a:xfrm>
            <a:off x="5304627" y="2550919"/>
            <a:ext cx="340807" cy="340807"/>
            <a:chOff x="-10027775" y="1622900"/>
            <a:chExt cx="352875" cy="352875"/>
          </a:xfrm>
        </p:grpSpPr>
        <p:sp>
          <p:nvSpPr>
            <p:cNvPr id="10357" name="Google Shape;10357;p78"/>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8031595" y="2576583"/>
            <a:ext cx="322553" cy="342328"/>
            <a:chOff x="-10019125" y="2490075"/>
            <a:chExt cx="333975" cy="354450"/>
          </a:xfrm>
        </p:grpSpPr>
        <p:sp>
          <p:nvSpPr>
            <p:cNvPr id="10365" name="Google Shape;10365;p78"/>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8"/>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8"/>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78"/>
          <p:cNvGrpSpPr/>
          <p:nvPr/>
        </p:nvGrpSpPr>
        <p:grpSpPr>
          <a:xfrm>
            <a:off x="6661180" y="2957593"/>
            <a:ext cx="352227" cy="343100"/>
            <a:chOff x="-8684100" y="2032450"/>
            <a:chExt cx="364700" cy="355250"/>
          </a:xfrm>
        </p:grpSpPr>
        <p:sp>
          <p:nvSpPr>
            <p:cNvPr id="10370" name="Google Shape;10370;p78"/>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8"/>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3" name="Google Shape;10373;p78"/>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4" name="Google Shape;10374;p78"/>
          <p:cNvGrpSpPr/>
          <p:nvPr/>
        </p:nvGrpSpPr>
        <p:grpSpPr>
          <a:xfrm>
            <a:off x="5752039" y="1711056"/>
            <a:ext cx="343849" cy="341724"/>
            <a:chOff x="-13095575" y="2073400"/>
            <a:chExt cx="356025" cy="353825"/>
          </a:xfrm>
        </p:grpSpPr>
        <p:sp>
          <p:nvSpPr>
            <p:cNvPr id="10375" name="Google Shape;10375;p78"/>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8"/>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8"/>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3" name="Google Shape;10383;p78"/>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4" name="Google Shape;10384;p78"/>
          <p:cNvGrpSpPr/>
          <p:nvPr/>
        </p:nvGrpSpPr>
        <p:grpSpPr>
          <a:xfrm>
            <a:off x="7576787" y="1302885"/>
            <a:ext cx="343100" cy="342424"/>
            <a:chOff x="-11332875" y="1660700"/>
            <a:chExt cx="355250" cy="354550"/>
          </a:xfrm>
        </p:grpSpPr>
        <p:sp>
          <p:nvSpPr>
            <p:cNvPr id="10385" name="Google Shape;10385;p78"/>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8"/>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8"/>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8"/>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9" name="Google Shape;10389;p78"/>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1" name="Google Shape;10391;p78"/>
          <p:cNvGrpSpPr/>
          <p:nvPr/>
        </p:nvGrpSpPr>
        <p:grpSpPr>
          <a:xfrm>
            <a:off x="5774096" y="2549397"/>
            <a:ext cx="299736" cy="343849"/>
            <a:chOff x="-9570950" y="1622100"/>
            <a:chExt cx="310350" cy="356025"/>
          </a:xfrm>
        </p:grpSpPr>
        <p:sp>
          <p:nvSpPr>
            <p:cNvPr id="10392" name="Google Shape;10392;p78"/>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8"/>
          <p:cNvGrpSpPr/>
          <p:nvPr/>
        </p:nvGrpSpPr>
        <p:grpSpPr>
          <a:xfrm>
            <a:off x="5752800" y="2958353"/>
            <a:ext cx="342328" cy="341579"/>
            <a:chOff x="-9594575" y="2056875"/>
            <a:chExt cx="354450" cy="353675"/>
          </a:xfrm>
        </p:grpSpPr>
        <p:sp>
          <p:nvSpPr>
            <p:cNvPr id="10395" name="Google Shape;10395;p78"/>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8" name="Google Shape;10398;p78"/>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9" name="Google Shape;10399;p78"/>
          <p:cNvGrpSpPr/>
          <p:nvPr/>
        </p:nvGrpSpPr>
        <p:grpSpPr>
          <a:xfrm>
            <a:off x="6208482" y="1303693"/>
            <a:ext cx="342328" cy="340807"/>
            <a:chOff x="-12661600" y="1640225"/>
            <a:chExt cx="354450" cy="352875"/>
          </a:xfrm>
        </p:grpSpPr>
        <p:sp>
          <p:nvSpPr>
            <p:cNvPr id="10400" name="Google Shape;10400;p78"/>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78"/>
          <p:cNvGrpSpPr/>
          <p:nvPr/>
        </p:nvGrpSpPr>
        <p:grpSpPr>
          <a:xfrm>
            <a:off x="6208857" y="1732231"/>
            <a:ext cx="341579" cy="299374"/>
            <a:chOff x="-12660025" y="2096250"/>
            <a:chExt cx="353675" cy="309975"/>
          </a:xfrm>
        </p:grpSpPr>
        <p:sp>
          <p:nvSpPr>
            <p:cNvPr id="10404" name="Google Shape;10404;p78"/>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8"/>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8"/>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78"/>
          <p:cNvGrpSpPr/>
          <p:nvPr/>
        </p:nvGrpSpPr>
        <p:grpSpPr>
          <a:xfrm>
            <a:off x="6207335" y="2119527"/>
            <a:ext cx="344622" cy="341941"/>
            <a:chOff x="-12663175" y="2506800"/>
            <a:chExt cx="356825" cy="354050"/>
          </a:xfrm>
        </p:grpSpPr>
        <p:sp>
          <p:nvSpPr>
            <p:cNvPr id="10411" name="Google Shape;10411;p78"/>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8"/>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8"/>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78"/>
          <p:cNvGrpSpPr/>
          <p:nvPr/>
        </p:nvGrpSpPr>
        <p:grpSpPr>
          <a:xfrm>
            <a:off x="8022468" y="1303307"/>
            <a:ext cx="340807" cy="341579"/>
            <a:chOff x="-10896525" y="1663050"/>
            <a:chExt cx="352875" cy="353675"/>
          </a:xfrm>
        </p:grpSpPr>
        <p:sp>
          <p:nvSpPr>
            <p:cNvPr id="10416" name="Google Shape;10416;p78"/>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8"/>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8" name="Google Shape;10418;p78"/>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9" name="Google Shape;10419;p78"/>
          <p:cNvGrpSpPr/>
          <p:nvPr/>
        </p:nvGrpSpPr>
        <p:grpSpPr>
          <a:xfrm>
            <a:off x="8022082" y="2130742"/>
            <a:ext cx="341579" cy="319511"/>
            <a:chOff x="-10898100" y="2542050"/>
            <a:chExt cx="353675" cy="330825"/>
          </a:xfrm>
        </p:grpSpPr>
        <p:sp>
          <p:nvSpPr>
            <p:cNvPr id="10420" name="Google Shape;10420;p78"/>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8"/>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8"/>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8"/>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8"/>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8"/>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78"/>
          <p:cNvGrpSpPr/>
          <p:nvPr/>
        </p:nvGrpSpPr>
        <p:grpSpPr>
          <a:xfrm>
            <a:off x="6209617" y="2551607"/>
            <a:ext cx="340058" cy="339430"/>
            <a:chOff x="-9157450" y="1622750"/>
            <a:chExt cx="352100" cy="351450"/>
          </a:xfrm>
        </p:grpSpPr>
        <p:sp>
          <p:nvSpPr>
            <p:cNvPr id="10427" name="Google Shape;10427;p78"/>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8"/>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8"/>
          <p:cNvGrpSpPr/>
          <p:nvPr/>
        </p:nvGrpSpPr>
        <p:grpSpPr>
          <a:xfrm>
            <a:off x="6247658" y="2959874"/>
            <a:ext cx="263977" cy="338537"/>
            <a:chOff x="-9119650" y="2056875"/>
            <a:chExt cx="273325" cy="350525"/>
          </a:xfrm>
        </p:grpSpPr>
        <p:sp>
          <p:nvSpPr>
            <p:cNvPr id="10430" name="Google Shape;10430;p78"/>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8"/>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2" name="Google Shape;10432;p78"/>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8"/>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4" name="Google Shape;10434;p78"/>
          <p:cNvGrpSpPr/>
          <p:nvPr/>
        </p:nvGrpSpPr>
        <p:grpSpPr>
          <a:xfrm>
            <a:off x="7576790" y="2989279"/>
            <a:ext cx="343094" cy="341569"/>
            <a:chOff x="6001575" y="3119050"/>
            <a:chExt cx="315025" cy="313625"/>
          </a:xfrm>
        </p:grpSpPr>
        <p:sp>
          <p:nvSpPr>
            <p:cNvPr id="10435" name="Google Shape;10435;p78"/>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8"/>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40"/>
        <p:cNvGrpSpPr/>
        <p:nvPr/>
      </p:nvGrpSpPr>
      <p:grpSpPr>
        <a:xfrm>
          <a:off x="0" y="0"/>
          <a:ext cx="0" cy="0"/>
          <a:chOff x="0" y="0"/>
          <a:chExt cx="0" cy="0"/>
        </a:xfrm>
      </p:grpSpPr>
      <p:sp>
        <p:nvSpPr>
          <p:cNvPr id="10441" name="Google Shape;10441;p79"/>
          <p:cNvSpPr/>
          <p:nvPr/>
        </p:nvSpPr>
        <p:spPr>
          <a:xfrm>
            <a:off x="885480"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2" name="Google Shape;10442;p79"/>
          <p:cNvGrpSpPr/>
          <p:nvPr/>
        </p:nvGrpSpPr>
        <p:grpSpPr>
          <a:xfrm>
            <a:off x="829227" y="2273195"/>
            <a:ext cx="476329" cy="476213"/>
            <a:chOff x="-21298675" y="2414425"/>
            <a:chExt cx="306400" cy="306325"/>
          </a:xfrm>
        </p:grpSpPr>
        <p:sp>
          <p:nvSpPr>
            <p:cNvPr id="10443" name="Google Shape;10443;p79"/>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79"/>
          <p:cNvGrpSpPr/>
          <p:nvPr/>
        </p:nvGrpSpPr>
        <p:grpSpPr>
          <a:xfrm>
            <a:off x="828605" y="2865128"/>
            <a:ext cx="477573" cy="445432"/>
            <a:chOff x="-21299475" y="2798025"/>
            <a:chExt cx="307200" cy="286525"/>
          </a:xfrm>
        </p:grpSpPr>
        <p:sp>
          <p:nvSpPr>
            <p:cNvPr id="10447" name="Google Shape;10447;p79"/>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9"/>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9" name="Google Shape;10459;p79"/>
          <p:cNvSpPr/>
          <p:nvPr/>
        </p:nvSpPr>
        <p:spPr>
          <a:xfrm>
            <a:off x="3750162"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3749560"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9"/>
          <p:cNvSpPr/>
          <p:nvPr/>
        </p:nvSpPr>
        <p:spPr>
          <a:xfrm>
            <a:off x="3741592"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2" name="Google Shape;10462;p79"/>
          <p:cNvGrpSpPr/>
          <p:nvPr/>
        </p:nvGrpSpPr>
        <p:grpSpPr>
          <a:xfrm>
            <a:off x="6697960" y="1688917"/>
            <a:ext cx="413912" cy="472676"/>
            <a:chOff x="-17545650" y="2051350"/>
            <a:chExt cx="266250" cy="304050"/>
          </a:xfrm>
        </p:grpSpPr>
        <p:sp>
          <p:nvSpPr>
            <p:cNvPr id="10463" name="Google Shape;10463;p79"/>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7" name="Google Shape;10467;p79"/>
          <p:cNvSpPr/>
          <p:nvPr/>
        </p:nvSpPr>
        <p:spPr>
          <a:xfrm>
            <a:off x="6666913"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8" name="Google Shape;10468;p79"/>
          <p:cNvGrpSpPr/>
          <p:nvPr/>
        </p:nvGrpSpPr>
        <p:grpSpPr>
          <a:xfrm>
            <a:off x="6668578" y="2865574"/>
            <a:ext cx="472676" cy="444538"/>
            <a:chOff x="-17565350" y="2809825"/>
            <a:chExt cx="304050" cy="285950"/>
          </a:xfrm>
        </p:grpSpPr>
        <p:sp>
          <p:nvSpPr>
            <p:cNvPr id="10469" name="Google Shape;10469;p79"/>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4" name="Google Shape;10474;p79"/>
          <p:cNvSpPr/>
          <p:nvPr/>
        </p:nvSpPr>
        <p:spPr>
          <a:xfrm>
            <a:off x="2664509"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1412627"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1412627"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7" name="Google Shape;10477;p79"/>
          <p:cNvGrpSpPr/>
          <p:nvPr/>
        </p:nvGrpSpPr>
        <p:grpSpPr>
          <a:xfrm>
            <a:off x="1441487" y="2850904"/>
            <a:ext cx="416283" cy="473881"/>
            <a:chOff x="-20904875" y="2788575"/>
            <a:chExt cx="267775" cy="304825"/>
          </a:xfrm>
        </p:grpSpPr>
        <p:sp>
          <p:nvSpPr>
            <p:cNvPr id="10478" name="Google Shape;10478;p79"/>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9"/>
          <p:cNvGrpSpPr/>
          <p:nvPr/>
        </p:nvGrpSpPr>
        <p:grpSpPr>
          <a:xfrm>
            <a:off x="4381902" y="2275564"/>
            <a:ext cx="360045" cy="471471"/>
            <a:chOff x="-19006700" y="2434925"/>
            <a:chExt cx="231600" cy="303275"/>
          </a:xfrm>
        </p:grpSpPr>
        <p:sp>
          <p:nvSpPr>
            <p:cNvPr id="10481" name="Google Shape;10481;p79"/>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5" name="Google Shape;10485;p79"/>
          <p:cNvSpPr/>
          <p:nvPr/>
        </p:nvSpPr>
        <p:spPr>
          <a:xfrm>
            <a:off x="4324435"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7288844"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7" name="Google Shape;10487;p79"/>
          <p:cNvGrpSpPr/>
          <p:nvPr/>
        </p:nvGrpSpPr>
        <p:grpSpPr>
          <a:xfrm>
            <a:off x="7260501" y="2289051"/>
            <a:ext cx="473881" cy="444499"/>
            <a:chOff x="-17190425" y="2435725"/>
            <a:chExt cx="304825" cy="285925"/>
          </a:xfrm>
        </p:grpSpPr>
        <p:sp>
          <p:nvSpPr>
            <p:cNvPr id="10488" name="Google Shape;10488;p79"/>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79"/>
          <p:cNvSpPr/>
          <p:nvPr/>
        </p:nvSpPr>
        <p:spPr>
          <a:xfrm>
            <a:off x="7261910"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79"/>
          <p:cNvGrpSpPr/>
          <p:nvPr/>
        </p:nvGrpSpPr>
        <p:grpSpPr>
          <a:xfrm>
            <a:off x="4915227" y="3444650"/>
            <a:ext cx="476329" cy="475086"/>
            <a:chOff x="-15719925" y="2416825"/>
            <a:chExt cx="306400" cy="305600"/>
          </a:xfrm>
        </p:grpSpPr>
        <p:sp>
          <p:nvSpPr>
            <p:cNvPr id="10493" name="Google Shape;10493;p79"/>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 name="Google Shape;10496;p79"/>
          <p:cNvSpPr/>
          <p:nvPr/>
        </p:nvSpPr>
        <p:spPr>
          <a:xfrm>
            <a:off x="2001502"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2003329"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8" name="Google Shape;10498;p79"/>
          <p:cNvGrpSpPr/>
          <p:nvPr/>
        </p:nvGrpSpPr>
        <p:grpSpPr>
          <a:xfrm>
            <a:off x="2001521" y="2851506"/>
            <a:ext cx="479983" cy="472676"/>
            <a:chOff x="-20550425" y="2789350"/>
            <a:chExt cx="308750" cy="304050"/>
          </a:xfrm>
        </p:grpSpPr>
        <p:sp>
          <p:nvSpPr>
            <p:cNvPr id="10499" name="Google Shape;10499;p79"/>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79"/>
          <p:cNvGrpSpPr/>
          <p:nvPr/>
        </p:nvGrpSpPr>
        <p:grpSpPr>
          <a:xfrm>
            <a:off x="4916888" y="1688158"/>
            <a:ext cx="473920" cy="474192"/>
            <a:chOff x="-18666450" y="2059825"/>
            <a:chExt cx="304850" cy="305025"/>
          </a:xfrm>
        </p:grpSpPr>
        <p:sp>
          <p:nvSpPr>
            <p:cNvPr id="10502" name="Google Shape;10502;p79"/>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9"/>
          <p:cNvGrpSpPr/>
          <p:nvPr/>
        </p:nvGrpSpPr>
        <p:grpSpPr>
          <a:xfrm>
            <a:off x="4916286" y="2275584"/>
            <a:ext cx="475125" cy="471432"/>
            <a:chOff x="-18668025" y="2435725"/>
            <a:chExt cx="305625" cy="303250"/>
          </a:xfrm>
        </p:grpSpPr>
        <p:sp>
          <p:nvSpPr>
            <p:cNvPr id="10505" name="Google Shape;10505;p79"/>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4915683" y="2850902"/>
            <a:ext cx="476329" cy="473881"/>
            <a:chOff x="-18668800" y="2807475"/>
            <a:chExt cx="306400" cy="304825"/>
          </a:xfrm>
        </p:grpSpPr>
        <p:sp>
          <p:nvSpPr>
            <p:cNvPr id="10508" name="Google Shape;10508;p79"/>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79"/>
          <p:cNvGrpSpPr/>
          <p:nvPr/>
        </p:nvGrpSpPr>
        <p:grpSpPr>
          <a:xfrm>
            <a:off x="7869652" y="1687693"/>
            <a:ext cx="416361" cy="475125"/>
            <a:chOff x="-16798200" y="2050575"/>
            <a:chExt cx="267825" cy="305625"/>
          </a:xfrm>
        </p:grpSpPr>
        <p:sp>
          <p:nvSpPr>
            <p:cNvPr id="10518" name="Google Shape;10518;p79"/>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79"/>
          <p:cNvGrpSpPr/>
          <p:nvPr/>
        </p:nvGrpSpPr>
        <p:grpSpPr>
          <a:xfrm>
            <a:off x="7840270" y="2852127"/>
            <a:ext cx="475125" cy="471432"/>
            <a:chOff x="-16817100" y="2801175"/>
            <a:chExt cx="305625" cy="303250"/>
          </a:xfrm>
        </p:grpSpPr>
        <p:sp>
          <p:nvSpPr>
            <p:cNvPr id="10522" name="Google Shape;10522;p79"/>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9"/>
          <p:cNvGrpSpPr/>
          <p:nvPr/>
        </p:nvGrpSpPr>
        <p:grpSpPr>
          <a:xfrm>
            <a:off x="7247390" y="3444614"/>
            <a:ext cx="476329" cy="475125"/>
            <a:chOff x="-15717575" y="2786200"/>
            <a:chExt cx="306400" cy="305625"/>
          </a:xfrm>
        </p:grpSpPr>
        <p:sp>
          <p:nvSpPr>
            <p:cNvPr id="10531" name="Google Shape;10531;p79"/>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9"/>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2584963" y="1688296"/>
            <a:ext cx="475125" cy="473920"/>
            <a:chOff x="-20173175" y="2038750"/>
            <a:chExt cx="305625" cy="304850"/>
          </a:xfrm>
        </p:grpSpPr>
        <p:sp>
          <p:nvSpPr>
            <p:cNvPr id="10539" name="Google Shape;10539;p79"/>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1" name="Google Shape;10541;p79"/>
          <p:cNvSpPr/>
          <p:nvPr/>
        </p:nvSpPr>
        <p:spPr>
          <a:xfrm>
            <a:off x="2584966"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2" name="Google Shape;10542;p79"/>
          <p:cNvGrpSpPr/>
          <p:nvPr/>
        </p:nvGrpSpPr>
        <p:grpSpPr>
          <a:xfrm>
            <a:off x="2586187" y="2850282"/>
            <a:ext cx="472676" cy="475125"/>
            <a:chOff x="-20173175" y="2787775"/>
            <a:chExt cx="304050" cy="305625"/>
          </a:xfrm>
        </p:grpSpPr>
        <p:sp>
          <p:nvSpPr>
            <p:cNvPr id="10543" name="Google Shape;10543;p79"/>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79"/>
          <p:cNvGrpSpPr/>
          <p:nvPr/>
        </p:nvGrpSpPr>
        <p:grpSpPr>
          <a:xfrm>
            <a:off x="5511171" y="2275564"/>
            <a:ext cx="473881" cy="471471"/>
            <a:chOff x="-18294675" y="2434925"/>
            <a:chExt cx="304825" cy="303275"/>
          </a:xfrm>
        </p:grpSpPr>
        <p:sp>
          <p:nvSpPr>
            <p:cNvPr id="10551" name="Google Shape;10551;p79"/>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79"/>
          <p:cNvGrpSpPr/>
          <p:nvPr/>
        </p:nvGrpSpPr>
        <p:grpSpPr>
          <a:xfrm>
            <a:off x="5567487" y="2852107"/>
            <a:ext cx="361250" cy="471471"/>
            <a:chOff x="-18258450" y="2809825"/>
            <a:chExt cx="232375" cy="303275"/>
          </a:xfrm>
        </p:grpSpPr>
        <p:sp>
          <p:nvSpPr>
            <p:cNvPr id="10555" name="Google Shape;10555;p79"/>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8" name="Google Shape;10558;p79"/>
          <p:cNvSpPr/>
          <p:nvPr/>
        </p:nvSpPr>
        <p:spPr>
          <a:xfrm>
            <a:off x="1440583"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9" name="Google Shape;10559;p79"/>
          <p:cNvGrpSpPr/>
          <p:nvPr/>
        </p:nvGrpSpPr>
        <p:grpSpPr>
          <a:xfrm>
            <a:off x="3777686" y="3445233"/>
            <a:ext cx="415117" cy="473920"/>
            <a:chOff x="-16422500" y="2425450"/>
            <a:chExt cx="267025" cy="304850"/>
          </a:xfrm>
        </p:grpSpPr>
        <p:sp>
          <p:nvSpPr>
            <p:cNvPr id="10560" name="Google Shape;10560;p79"/>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79"/>
          <p:cNvGrpSpPr/>
          <p:nvPr/>
        </p:nvGrpSpPr>
        <p:grpSpPr>
          <a:xfrm>
            <a:off x="6080447" y="3445838"/>
            <a:ext cx="473920" cy="472676"/>
            <a:chOff x="-16442200" y="2801175"/>
            <a:chExt cx="304850" cy="304050"/>
          </a:xfrm>
        </p:grpSpPr>
        <p:sp>
          <p:nvSpPr>
            <p:cNvPr id="10564" name="Google Shape;10564;p79"/>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7" name="Google Shape;10567;p79"/>
          <p:cNvSpPr/>
          <p:nvPr/>
        </p:nvSpPr>
        <p:spPr>
          <a:xfrm>
            <a:off x="3191655"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3158033"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9" name="Google Shape;10569;p79"/>
          <p:cNvGrpSpPr/>
          <p:nvPr/>
        </p:nvGrpSpPr>
        <p:grpSpPr>
          <a:xfrm>
            <a:off x="3156161" y="2276343"/>
            <a:ext cx="481265" cy="469917"/>
            <a:chOff x="-19802200" y="2416025"/>
            <a:chExt cx="309575" cy="302275"/>
          </a:xfrm>
        </p:grpSpPr>
        <p:sp>
          <p:nvSpPr>
            <p:cNvPr id="10570" name="Google Shape;10570;p79"/>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9"/>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9"/>
          <p:cNvGrpSpPr/>
          <p:nvPr/>
        </p:nvGrpSpPr>
        <p:grpSpPr>
          <a:xfrm>
            <a:off x="3159232" y="2851506"/>
            <a:ext cx="475125" cy="472676"/>
            <a:chOff x="-19801400" y="2788575"/>
            <a:chExt cx="305625" cy="304050"/>
          </a:xfrm>
        </p:grpSpPr>
        <p:sp>
          <p:nvSpPr>
            <p:cNvPr id="10576" name="Google Shape;10576;p79"/>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9"/>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9"/>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79"/>
          <p:cNvGrpSpPr/>
          <p:nvPr/>
        </p:nvGrpSpPr>
        <p:grpSpPr>
          <a:xfrm>
            <a:off x="6114308" y="1688916"/>
            <a:ext cx="422463" cy="472676"/>
            <a:chOff x="-17903225" y="2060800"/>
            <a:chExt cx="271750" cy="304050"/>
          </a:xfrm>
        </p:grpSpPr>
        <p:sp>
          <p:nvSpPr>
            <p:cNvPr id="10583" name="Google Shape;10583;p79"/>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9"/>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9"/>
          <p:cNvGrpSpPr/>
          <p:nvPr/>
        </p:nvGrpSpPr>
        <p:grpSpPr>
          <a:xfrm>
            <a:off x="6088599" y="2274962"/>
            <a:ext cx="473881" cy="472676"/>
            <a:chOff x="-17918975" y="2435725"/>
            <a:chExt cx="304825" cy="304050"/>
          </a:xfrm>
        </p:grpSpPr>
        <p:sp>
          <p:nvSpPr>
            <p:cNvPr id="10587" name="Google Shape;10587;p79"/>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6117359" y="2852729"/>
            <a:ext cx="416361" cy="470228"/>
            <a:chOff x="-17899300" y="2810625"/>
            <a:chExt cx="267825" cy="302475"/>
          </a:xfrm>
        </p:grpSpPr>
        <p:sp>
          <p:nvSpPr>
            <p:cNvPr id="10590" name="Google Shape;10590;p79"/>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79"/>
          <p:cNvGrpSpPr/>
          <p:nvPr/>
        </p:nvGrpSpPr>
        <p:grpSpPr>
          <a:xfrm>
            <a:off x="2023212" y="3461166"/>
            <a:ext cx="472676" cy="442089"/>
            <a:chOff x="-16066500" y="2060800"/>
            <a:chExt cx="304050" cy="284375"/>
          </a:xfrm>
        </p:grpSpPr>
        <p:sp>
          <p:nvSpPr>
            <p:cNvPr id="10594" name="Google Shape;10594;p79"/>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9"/>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79"/>
          <p:cNvSpPr/>
          <p:nvPr/>
        </p:nvSpPr>
        <p:spPr>
          <a:xfrm>
            <a:off x="4328946"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6702735"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5497759"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2" name="Google Shape;10602;p79"/>
          <p:cNvGrpSpPr/>
          <p:nvPr/>
        </p:nvGrpSpPr>
        <p:grpSpPr>
          <a:xfrm>
            <a:off x="7907919" y="2297751"/>
            <a:ext cx="368362" cy="419314"/>
            <a:chOff x="4995050" y="3245650"/>
            <a:chExt cx="236950" cy="269725"/>
          </a:xfrm>
        </p:grpSpPr>
        <p:sp>
          <p:nvSpPr>
            <p:cNvPr id="10603" name="Google Shape;10603;p79"/>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6" name="Google Shape;10606;p79"/>
            <p:cNvGrpSpPr/>
            <p:nvPr/>
          </p:nvGrpSpPr>
          <p:grpSpPr>
            <a:xfrm>
              <a:off x="4995050" y="3245650"/>
              <a:ext cx="236950" cy="269725"/>
              <a:chOff x="4995050" y="3245650"/>
              <a:chExt cx="236950" cy="269725"/>
            </a:xfrm>
          </p:grpSpPr>
          <p:sp>
            <p:nvSpPr>
              <p:cNvPr id="10607" name="Google Shape;10607;p79"/>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9"/>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9" name="Google Shape;10609;p79"/>
          <p:cNvGrpSpPr/>
          <p:nvPr/>
        </p:nvGrpSpPr>
        <p:grpSpPr>
          <a:xfrm>
            <a:off x="5507712" y="1689744"/>
            <a:ext cx="483749" cy="481292"/>
            <a:chOff x="4724650" y="2885700"/>
            <a:chExt cx="270750" cy="269375"/>
          </a:xfrm>
        </p:grpSpPr>
        <p:sp>
          <p:nvSpPr>
            <p:cNvPr id="10610" name="Google Shape;10610;p79"/>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9"/>
          <p:cNvGrpSpPr/>
          <p:nvPr/>
        </p:nvGrpSpPr>
        <p:grpSpPr>
          <a:xfrm>
            <a:off x="4374817" y="1683870"/>
            <a:ext cx="389425" cy="467822"/>
            <a:chOff x="4459350" y="2882125"/>
            <a:chExt cx="228375" cy="274350"/>
          </a:xfrm>
        </p:grpSpPr>
        <p:sp>
          <p:nvSpPr>
            <p:cNvPr id="10618" name="Google Shape;10618;p79"/>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9"/>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lstStyle/>
            <a:p>
              <a:endParaRPr lang="en-US"/>
            </a:p>
          </p:txBody>
        </p:sp>
        <p:sp>
          <p:nvSpPr>
            <p:cNvPr id="10623" name="Google Shape;10623;p79"/>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lstStyle/>
            <a:p>
              <a:endParaRPr lang="en-US"/>
            </a:p>
          </p:txBody>
        </p:sp>
      </p:grpSp>
      <p:sp>
        <p:nvSpPr>
          <p:cNvPr id="10624" name="Google Shape;10624;p79"/>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8"/>
        <p:cNvGrpSpPr/>
        <p:nvPr/>
      </p:nvGrpSpPr>
      <p:grpSpPr>
        <a:xfrm>
          <a:off x="0" y="0"/>
          <a:ext cx="0" cy="0"/>
          <a:chOff x="0" y="0"/>
          <a:chExt cx="0" cy="0"/>
        </a:xfrm>
      </p:grpSpPr>
      <p:sp>
        <p:nvSpPr>
          <p:cNvPr id="10629" name="Google Shape;10629;p80"/>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630" name="Google Shape;10630;p80"/>
          <p:cNvSpPr/>
          <p:nvPr/>
        </p:nvSpPr>
        <p:spPr>
          <a:xfrm>
            <a:off x="832597"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80"/>
          <p:cNvGrpSpPr/>
          <p:nvPr/>
        </p:nvGrpSpPr>
        <p:grpSpPr>
          <a:xfrm>
            <a:off x="835580" y="2140412"/>
            <a:ext cx="426462" cy="420796"/>
            <a:chOff x="-6713450" y="2397900"/>
            <a:chExt cx="295375" cy="291450"/>
          </a:xfrm>
        </p:grpSpPr>
        <p:sp>
          <p:nvSpPr>
            <p:cNvPr id="10632" name="Google Shape;10632;p80"/>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0"/>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4" name="Google Shape;10634;p80"/>
          <p:cNvSpPr/>
          <p:nvPr/>
        </p:nvSpPr>
        <p:spPr>
          <a:xfrm>
            <a:off x="847921"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5" name="Google Shape;10635;p80"/>
          <p:cNvGrpSpPr/>
          <p:nvPr/>
        </p:nvGrpSpPr>
        <p:grpSpPr>
          <a:xfrm>
            <a:off x="3540341" y="1631401"/>
            <a:ext cx="423069" cy="420507"/>
            <a:chOff x="-4932650" y="2046625"/>
            <a:chExt cx="293025" cy="291250"/>
          </a:xfrm>
        </p:grpSpPr>
        <p:sp>
          <p:nvSpPr>
            <p:cNvPr id="10636" name="Google Shape;10636;p80"/>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0"/>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8" name="Google Shape;10638;p80"/>
          <p:cNvSpPr/>
          <p:nvPr/>
        </p:nvSpPr>
        <p:spPr>
          <a:xfrm>
            <a:off x="3541793"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9" name="Google Shape;10639;p80"/>
          <p:cNvGrpSpPr/>
          <p:nvPr/>
        </p:nvGrpSpPr>
        <p:grpSpPr>
          <a:xfrm>
            <a:off x="3552272" y="2660957"/>
            <a:ext cx="423069" cy="420796"/>
            <a:chOff x="-4931075" y="2765725"/>
            <a:chExt cx="293025" cy="291450"/>
          </a:xfrm>
        </p:grpSpPr>
        <p:sp>
          <p:nvSpPr>
            <p:cNvPr id="10640" name="Google Shape;10640;p80"/>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0"/>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80"/>
          <p:cNvGrpSpPr/>
          <p:nvPr/>
        </p:nvGrpSpPr>
        <p:grpSpPr>
          <a:xfrm>
            <a:off x="6257840" y="1656289"/>
            <a:ext cx="420796" cy="370732"/>
            <a:chOff x="-3137650" y="2067900"/>
            <a:chExt cx="291450" cy="256775"/>
          </a:xfrm>
        </p:grpSpPr>
        <p:sp>
          <p:nvSpPr>
            <p:cNvPr id="10643" name="Google Shape;10643;p80"/>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0"/>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0"/>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80"/>
          <p:cNvGrpSpPr/>
          <p:nvPr/>
        </p:nvGrpSpPr>
        <p:grpSpPr>
          <a:xfrm>
            <a:off x="6257840" y="2139926"/>
            <a:ext cx="420796" cy="421770"/>
            <a:chOff x="-3137650" y="2408950"/>
            <a:chExt cx="291450" cy="292125"/>
          </a:xfrm>
        </p:grpSpPr>
        <p:sp>
          <p:nvSpPr>
            <p:cNvPr id="10647" name="Google Shape;10647;p80"/>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0"/>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0"/>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0"/>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0"/>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80"/>
          <p:cNvGrpSpPr/>
          <p:nvPr/>
        </p:nvGrpSpPr>
        <p:grpSpPr>
          <a:xfrm>
            <a:off x="6269771" y="2685412"/>
            <a:ext cx="420796" cy="371887"/>
            <a:chOff x="-3137650" y="2787000"/>
            <a:chExt cx="291450" cy="257575"/>
          </a:xfrm>
        </p:grpSpPr>
        <p:sp>
          <p:nvSpPr>
            <p:cNvPr id="10653" name="Google Shape;10653;p80"/>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0"/>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0"/>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0"/>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0"/>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0"/>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0"/>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0"/>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1" name="Google Shape;10661;p80"/>
          <p:cNvSpPr/>
          <p:nvPr/>
        </p:nvSpPr>
        <p:spPr>
          <a:xfrm>
            <a:off x="1347632"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0"/>
          <p:cNvSpPr/>
          <p:nvPr/>
        </p:nvSpPr>
        <p:spPr>
          <a:xfrm>
            <a:off x="1376423"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0"/>
          <p:cNvSpPr/>
          <p:nvPr/>
        </p:nvSpPr>
        <p:spPr>
          <a:xfrm>
            <a:off x="1374708"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4" name="Google Shape;10664;p80"/>
          <p:cNvGrpSpPr/>
          <p:nvPr/>
        </p:nvGrpSpPr>
        <p:grpSpPr>
          <a:xfrm>
            <a:off x="1387948" y="2660397"/>
            <a:ext cx="421914" cy="421914"/>
            <a:chOff x="-6354300" y="2757075"/>
            <a:chExt cx="292225" cy="292225"/>
          </a:xfrm>
        </p:grpSpPr>
        <p:sp>
          <p:nvSpPr>
            <p:cNvPr id="10665" name="Google Shape;10665;p80"/>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0"/>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0"/>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0"/>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80"/>
          <p:cNvGrpSpPr/>
          <p:nvPr/>
        </p:nvGrpSpPr>
        <p:grpSpPr>
          <a:xfrm>
            <a:off x="4081951" y="1629560"/>
            <a:ext cx="424188" cy="424188"/>
            <a:chOff x="-4573475" y="2045850"/>
            <a:chExt cx="293800" cy="293800"/>
          </a:xfrm>
        </p:grpSpPr>
        <p:sp>
          <p:nvSpPr>
            <p:cNvPr id="10670" name="Google Shape;10670;p80"/>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0"/>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80"/>
          <p:cNvGrpSpPr/>
          <p:nvPr/>
        </p:nvGrpSpPr>
        <p:grpSpPr>
          <a:xfrm>
            <a:off x="4081374" y="2138699"/>
            <a:ext cx="425343" cy="424225"/>
            <a:chOff x="-4570325" y="2405775"/>
            <a:chExt cx="294600" cy="293825"/>
          </a:xfrm>
        </p:grpSpPr>
        <p:sp>
          <p:nvSpPr>
            <p:cNvPr id="10673" name="Google Shape;10673;p80"/>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0"/>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80"/>
          <p:cNvGrpSpPr/>
          <p:nvPr/>
        </p:nvGrpSpPr>
        <p:grpSpPr>
          <a:xfrm>
            <a:off x="4094442" y="2659838"/>
            <a:ext cx="423069" cy="423033"/>
            <a:chOff x="-4572700" y="2764950"/>
            <a:chExt cx="293025" cy="293000"/>
          </a:xfrm>
        </p:grpSpPr>
        <p:sp>
          <p:nvSpPr>
            <p:cNvPr id="10676" name="Google Shape;10676;p80"/>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0"/>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0"/>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0"/>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0"/>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80"/>
          <p:cNvGrpSpPr/>
          <p:nvPr/>
        </p:nvGrpSpPr>
        <p:grpSpPr>
          <a:xfrm>
            <a:off x="6813205" y="1631239"/>
            <a:ext cx="414840" cy="420832"/>
            <a:chOff x="-2777700" y="2049775"/>
            <a:chExt cx="287325" cy="291475"/>
          </a:xfrm>
        </p:grpSpPr>
        <p:sp>
          <p:nvSpPr>
            <p:cNvPr id="10682" name="Google Shape;10682;p80"/>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0"/>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0"/>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80"/>
          <p:cNvGrpSpPr/>
          <p:nvPr/>
        </p:nvGrpSpPr>
        <p:grpSpPr>
          <a:xfrm>
            <a:off x="6809667" y="2140431"/>
            <a:ext cx="421914" cy="420759"/>
            <a:chOff x="-2571737" y="2403625"/>
            <a:chExt cx="292225" cy="291425"/>
          </a:xfrm>
        </p:grpSpPr>
        <p:sp>
          <p:nvSpPr>
            <p:cNvPr id="10686" name="Google Shape;10686;p80"/>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0"/>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0"/>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0"/>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0"/>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0"/>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0"/>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80"/>
          <p:cNvGrpSpPr/>
          <p:nvPr/>
        </p:nvGrpSpPr>
        <p:grpSpPr>
          <a:xfrm>
            <a:off x="6809667" y="2661534"/>
            <a:ext cx="421914" cy="419640"/>
            <a:chOff x="-2571737" y="2764550"/>
            <a:chExt cx="292225" cy="290650"/>
          </a:xfrm>
        </p:grpSpPr>
        <p:sp>
          <p:nvSpPr>
            <p:cNvPr id="10694" name="Google Shape;10694;p80"/>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0"/>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0"/>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80"/>
          <p:cNvGrpSpPr/>
          <p:nvPr/>
        </p:nvGrpSpPr>
        <p:grpSpPr>
          <a:xfrm>
            <a:off x="3009168" y="3230538"/>
            <a:ext cx="421914" cy="423864"/>
            <a:chOff x="-1333975" y="2365850"/>
            <a:chExt cx="292225" cy="293575"/>
          </a:xfrm>
        </p:grpSpPr>
        <p:sp>
          <p:nvSpPr>
            <p:cNvPr id="10698" name="Google Shape;10698;p80"/>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0"/>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0"/>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0"/>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0"/>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0"/>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0"/>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0"/>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80"/>
          <p:cNvGrpSpPr/>
          <p:nvPr/>
        </p:nvGrpSpPr>
        <p:grpSpPr>
          <a:xfrm>
            <a:off x="1942643" y="2660397"/>
            <a:ext cx="398020" cy="421914"/>
            <a:chOff x="-5995925" y="2757850"/>
            <a:chExt cx="275675" cy="292225"/>
          </a:xfrm>
        </p:grpSpPr>
        <p:sp>
          <p:nvSpPr>
            <p:cNvPr id="10707" name="Google Shape;10707;p80"/>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0"/>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0"/>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0"/>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0"/>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0"/>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0"/>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0"/>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0"/>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80"/>
          <p:cNvGrpSpPr/>
          <p:nvPr/>
        </p:nvGrpSpPr>
        <p:grpSpPr>
          <a:xfrm>
            <a:off x="4622930" y="1631816"/>
            <a:ext cx="421951" cy="419677"/>
            <a:chOff x="-4211975" y="2046625"/>
            <a:chExt cx="292250" cy="290675"/>
          </a:xfrm>
        </p:grpSpPr>
        <p:sp>
          <p:nvSpPr>
            <p:cNvPr id="10717" name="Google Shape;10717;p80"/>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0"/>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80"/>
          <p:cNvGrpSpPr/>
          <p:nvPr/>
        </p:nvGrpSpPr>
        <p:grpSpPr>
          <a:xfrm>
            <a:off x="4672976" y="2138699"/>
            <a:ext cx="321859" cy="424225"/>
            <a:chOff x="-4178875" y="2405775"/>
            <a:chExt cx="222925" cy="293825"/>
          </a:xfrm>
        </p:grpSpPr>
        <p:sp>
          <p:nvSpPr>
            <p:cNvPr id="10720" name="Google Shape;10720;p80"/>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0"/>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0"/>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0"/>
          <p:cNvGrpSpPr/>
          <p:nvPr/>
        </p:nvGrpSpPr>
        <p:grpSpPr>
          <a:xfrm>
            <a:off x="4635439" y="2673483"/>
            <a:ext cx="420796" cy="395746"/>
            <a:chOff x="-4211975" y="2783850"/>
            <a:chExt cx="291450" cy="274100"/>
          </a:xfrm>
        </p:grpSpPr>
        <p:sp>
          <p:nvSpPr>
            <p:cNvPr id="10724" name="Google Shape;10724;p80"/>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0"/>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0"/>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7" name="Google Shape;10727;p80"/>
          <p:cNvSpPr/>
          <p:nvPr/>
        </p:nvSpPr>
        <p:spPr>
          <a:xfrm>
            <a:off x="7351333"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8" name="Google Shape;10728;p80"/>
          <p:cNvGrpSpPr/>
          <p:nvPr/>
        </p:nvGrpSpPr>
        <p:grpSpPr>
          <a:xfrm>
            <a:off x="7340368" y="2140413"/>
            <a:ext cx="420796" cy="420796"/>
            <a:chOff x="-2419325" y="2408150"/>
            <a:chExt cx="291450" cy="291450"/>
          </a:xfrm>
        </p:grpSpPr>
        <p:sp>
          <p:nvSpPr>
            <p:cNvPr id="10729" name="Google Shape;10729;p80"/>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0"/>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0"/>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6" name="Google Shape;10736;p80"/>
          <p:cNvSpPr/>
          <p:nvPr/>
        </p:nvSpPr>
        <p:spPr>
          <a:xfrm>
            <a:off x="7350758"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7" name="Google Shape;10737;p80"/>
          <p:cNvGrpSpPr/>
          <p:nvPr/>
        </p:nvGrpSpPr>
        <p:grpSpPr>
          <a:xfrm>
            <a:off x="4661893" y="3231514"/>
            <a:ext cx="420796" cy="421914"/>
            <a:chOff x="-1333200" y="2770450"/>
            <a:chExt cx="291450" cy="292225"/>
          </a:xfrm>
        </p:grpSpPr>
        <p:sp>
          <p:nvSpPr>
            <p:cNvPr id="10738" name="Google Shape;10738;p80"/>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80"/>
          <p:cNvGrpSpPr/>
          <p:nvPr/>
        </p:nvGrpSpPr>
        <p:grpSpPr>
          <a:xfrm>
            <a:off x="2458506" y="1631256"/>
            <a:ext cx="423069" cy="420796"/>
            <a:chOff x="-5635200" y="2037975"/>
            <a:chExt cx="293025" cy="291450"/>
          </a:xfrm>
        </p:grpSpPr>
        <p:sp>
          <p:nvSpPr>
            <p:cNvPr id="10741" name="Google Shape;10741;p80"/>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0"/>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80"/>
          <p:cNvGrpSpPr/>
          <p:nvPr/>
        </p:nvGrpSpPr>
        <p:grpSpPr>
          <a:xfrm>
            <a:off x="2456792" y="2140412"/>
            <a:ext cx="426499" cy="420796"/>
            <a:chOff x="-5637575" y="2397900"/>
            <a:chExt cx="295400" cy="291450"/>
          </a:xfrm>
        </p:grpSpPr>
        <p:sp>
          <p:nvSpPr>
            <p:cNvPr id="10744" name="Google Shape;10744;p80"/>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0"/>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0"/>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80"/>
          <p:cNvGrpSpPr/>
          <p:nvPr/>
        </p:nvGrpSpPr>
        <p:grpSpPr>
          <a:xfrm>
            <a:off x="2470455" y="2660397"/>
            <a:ext cx="423033" cy="421914"/>
            <a:chOff x="-5635975" y="2757075"/>
            <a:chExt cx="293000" cy="292225"/>
          </a:xfrm>
        </p:grpSpPr>
        <p:sp>
          <p:nvSpPr>
            <p:cNvPr id="10749" name="Google Shape;10749;p80"/>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80"/>
          <p:cNvGrpSpPr/>
          <p:nvPr/>
        </p:nvGrpSpPr>
        <p:grpSpPr>
          <a:xfrm>
            <a:off x="5154391" y="1631256"/>
            <a:ext cx="423069" cy="420796"/>
            <a:chOff x="-3854375" y="2046625"/>
            <a:chExt cx="293025" cy="291450"/>
          </a:xfrm>
        </p:grpSpPr>
        <p:sp>
          <p:nvSpPr>
            <p:cNvPr id="10752" name="Google Shape;10752;p80"/>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0"/>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80"/>
          <p:cNvGrpSpPr/>
          <p:nvPr/>
        </p:nvGrpSpPr>
        <p:grpSpPr>
          <a:xfrm>
            <a:off x="5153254" y="2138717"/>
            <a:ext cx="425343" cy="424188"/>
            <a:chOff x="-3854375" y="2405000"/>
            <a:chExt cx="294600" cy="293800"/>
          </a:xfrm>
        </p:grpSpPr>
        <p:sp>
          <p:nvSpPr>
            <p:cNvPr id="10755" name="Google Shape;10755;p80"/>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0"/>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80"/>
          <p:cNvGrpSpPr/>
          <p:nvPr/>
        </p:nvGrpSpPr>
        <p:grpSpPr>
          <a:xfrm>
            <a:off x="5167459" y="2659838"/>
            <a:ext cx="420796" cy="423033"/>
            <a:chOff x="-3852025" y="2764950"/>
            <a:chExt cx="291450" cy="293000"/>
          </a:xfrm>
        </p:grpSpPr>
        <p:sp>
          <p:nvSpPr>
            <p:cNvPr id="10758" name="Google Shape;10758;p80"/>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0"/>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0" name="Google Shape;10760;p80"/>
          <p:cNvSpPr/>
          <p:nvPr/>
        </p:nvSpPr>
        <p:spPr>
          <a:xfrm>
            <a:off x="7889488"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7889488"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2" name="Google Shape;10762;p80"/>
          <p:cNvGrpSpPr/>
          <p:nvPr/>
        </p:nvGrpSpPr>
        <p:grpSpPr>
          <a:xfrm>
            <a:off x="7890048" y="2660398"/>
            <a:ext cx="420796" cy="421914"/>
            <a:chOff x="-2060175" y="2768875"/>
            <a:chExt cx="291450" cy="292225"/>
          </a:xfrm>
        </p:grpSpPr>
        <p:sp>
          <p:nvSpPr>
            <p:cNvPr id="10763" name="Google Shape;10763;p80"/>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80"/>
          <p:cNvGrpSpPr/>
          <p:nvPr/>
        </p:nvGrpSpPr>
        <p:grpSpPr>
          <a:xfrm>
            <a:off x="1903657" y="3232071"/>
            <a:ext cx="421914" cy="420796"/>
            <a:chOff x="-937025" y="2064750"/>
            <a:chExt cx="292225" cy="291450"/>
          </a:xfrm>
        </p:grpSpPr>
        <p:sp>
          <p:nvSpPr>
            <p:cNvPr id="10766" name="Google Shape;10766;p80"/>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80"/>
          <p:cNvGrpSpPr/>
          <p:nvPr/>
        </p:nvGrpSpPr>
        <p:grpSpPr>
          <a:xfrm>
            <a:off x="3006820" y="1630697"/>
            <a:ext cx="421951" cy="421914"/>
            <a:chOff x="-5276050" y="2037975"/>
            <a:chExt cx="292250" cy="292225"/>
          </a:xfrm>
        </p:grpSpPr>
        <p:sp>
          <p:nvSpPr>
            <p:cNvPr id="10770" name="Google Shape;10770;p80"/>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0"/>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3" name="Google Shape;10773;p80"/>
          <p:cNvSpPr/>
          <p:nvPr/>
        </p:nvSpPr>
        <p:spPr>
          <a:xfrm>
            <a:off x="3003187"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3019106"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5" name="Google Shape;10775;p80"/>
          <p:cNvGrpSpPr/>
          <p:nvPr/>
        </p:nvGrpSpPr>
        <p:grpSpPr>
          <a:xfrm>
            <a:off x="5765634" y="1631256"/>
            <a:ext cx="324133" cy="420796"/>
            <a:chOff x="-3462150" y="2046625"/>
            <a:chExt cx="224500" cy="291450"/>
          </a:xfrm>
        </p:grpSpPr>
        <p:sp>
          <p:nvSpPr>
            <p:cNvPr id="10776" name="Google Shape;10776;p80"/>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80"/>
          <p:cNvGrpSpPr/>
          <p:nvPr/>
        </p:nvGrpSpPr>
        <p:grpSpPr>
          <a:xfrm>
            <a:off x="5741197" y="2139276"/>
            <a:ext cx="373006" cy="423069"/>
            <a:chOff x="-3478675" y="2405775"/>
            <a:chExt cx="258350" cy="293025"/>
          </a:xfrm>
        </p:grpSpPr>
        <p:sp>
          <p:nvSpPr>
            <p:cNvPr id="10784" name="Google Shape;10784;p80"/>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0"/>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80"/>
          <p:cNvGrpSpPr/>
          <p:nvPr/>
        </p:nvGrpSpPr>
        <p:grpSpPr>
          <a:xfrm>
            <a:off x="5803715" y="2660398"/>
            <a:ext cx="271831" cy="421914"/>
            <a:chOff x="-3443250" y="2765725"/>
            <a:chExt cx="188275" cy="292225"/>
          </a:xfrm>
        </p:grpSpPr>
        <p:sp>
          <p:nvSpPr>
            <p:cNvPr id="10789" name="Google Shape;10789;p80"/>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0"/>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0"/>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80"/>
          <p:cNvGrpSpPr/>
          <p:nvPr/>
        </p:nvGrpSpPr>
        <p:grpSpPr>
          <a:xfrm>
            <a:off x="832612" y="3230934"/>
            <a:ext cx="371887" cy="423069"/>
            <a:chOff x="-1684475" y="2049000"/>
            <a:chExt cx="257575" cy="293025"/>
          </a:xfrm>
        </p:grpSpPr>
        <p:sp>
          <p:nvSpPr>
            <p:cNvPr id="10794" name="Google Shape;10794;p80"/>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80"/>
          <p:cNvSpPr/>
          <p:nvPr/>
        </p:nvSpPr>
        <p:spPr>
          <a:xfrm>
            <a:off x="2460792"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9" name="Google Shape;10799;p80"/>
          <p:cNvGrpSpPr/>
          <p:nvPr/>
        </p:nvGrpSpPr>
        <p:grpSpPr>
          <a:xfrm>
            <a:off x="4122504" y="3231514"/>
            <a:ext cx="420796" cy="421914"/>
            <a:chOff x="-1700225" y="2768875"/>
            <a:chExt cx="291450" cy="292225"/>
          </a:xfrm>
        </p:grpSpPr>
        <p:sp>
          <p:nvSpPr>
            <p:cNvPr id="10800" name="Google Shape;10800;p80"/>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0"/>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0"/>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80"/>
          <p:cNvGrpSpPr/>
          <p:nvPr/>
        </p:nvGrpSpPr>
        <p:grpSpPr>
          <a:xfrm>
            <a:off x="3590852" y="3230935"/>
            <a:ext cx="371887" cy="423069"/>
            <a:chOff x="-919700" y="2420750"/>
            <a:chExt cx="257575" cy="293025"/>
          </a:xfrm>
        </p:grpSpPr>
        <p:sp>
          <p:nvSpPr>
            <p:cNvPr id="10807" name="Google Shape;10807;p80"/>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80"/>
          <p:cNvGrpSpPr/>
          <p:nvPr/>
        </p:nvGrpSpPr>
        <p:grpSpPr>
          <a:xfrm>
            <a:off x="1926044" y="1645950"/>
            <a:ext cx="409531" cy="410617"/>
            <a:chOff x="6679825" y="2693700"/>
            <a:chExt cx="257875" cy="258575"/>
          </a:xfrm>
        </p:grpSpPr>
        <p:sp>
          <p:nvSpPr>
            <p:cNvPr id="10811" name="Google Shape;10811;p80"/>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80"/>
          <p:cNvGrpSpPr/>
          <p:nvPr/>
        </p:nvGrpSpPr>
        <p:grpSpPr>
          <a:xfrm>
            <a:off x="1915618" y="2142110"/>
            <a:ext cx="420531" cy="417262"/>
            <a:chOff x="6790450" y="3119050"/>
            <a:chExt cx="262750" cy="260675"/>
          </a:xfrm>
        </p:grpSpPr>
        <p:sp>
          <p:nvSpPr>
            <p:cNvPr id="10814" name="Google Shape;10814;p80"/>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0"/>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80"/>
          <p:cNvGrpSpPr/>
          <p:nvPr/>
        </p:nvGrpSpPr>
        <p:grpSpPr>
          <a:xfrm>
            <a:off x="6542730" y="3755436"/>
            <a:ext cx="358093" cy="407391"/>
            <a:chOff x="7660859" y="2571753"/>
            <a:chExt cx="366561" cy="417024"/>
          </a:xfrm>
        </p:grpSpPr>
        <p:sp>
          <p:nvSpPr>
            <p:cNvPr id="10817" name="Google Shape;10817;p80"/>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80"/>
          <p:cNvGrpSpPr/>
          <p:nvPr/>
        </p:nvGrpSpPr>
        <p:grpSpPr>
          <a:xfrm>
            <a:off x="4077412" y="3755436"/>
            <a:ext cx="407391" cy="407391"/>
            <a:chOff x="5566722" y="2571753"/>
            <a:chExt cx="417024" cy="417024"/>
          </a:xfrm>
        </p:grpSpPr>
        <p:sp>
          <p:nvSpPr>
            <p:cNvPr id="10821" name="Google Shape;10821;p80"/>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80"/>
          <p:cNvGrpSpPr/>
          <p:nvPr/>
        </p:nvGrpSpPr>
        <p:grpSpPr>
          <a:xfrm>
            <a:off x="4693744" y="3857692"/>
            <a:ext cx="407381" cy="202880"/>
            <a:chOff x="6090251" y="2676413"/>
            <a:chExt cx="417014" cy="207677"/>
          </a:xfrm>
        </p:grpSpPr>
        <p:sp>
          <p:nvSpPr>
            <p:cNvPr id="10824" name="Google Shape;10824;p80"/>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0"/>
          <p:cNvGrpSpPr/>
          <p:nvPr/>
        </p:nvGrpSpPr>
        <p:grpSpPr>
          <a:xfrm>
            <a:off x="5926398" y="3755436"/>
            <a:ext cx="407391" cy="407391"/>
            <a:chOff x="7137330" y="2571753"/>
            <a:chExt cx="417024" cy="417024"/>
          </a:xfrm>
        </p:grpSpPr>
        <p:sp>
          <p:nvSpPr>
            <p:cNvPr id="10829" name="Google Shape;10829;p80"/>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0"/>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80"/>
          <p:cNvGrpSpPr/>
          <p:nvPr/>
        </p:nvGrpSpPr>
        <p:grpSpPr>
          <a:xfrm>
            <a:off x="5310066" y="3755436"/>
            <a:ext cx="407391" cy="407391"/>
            <a:chOff x="6613801" y="2571753"/>
            <a:chExt cx="417024" cy="417024"/>
          </a:xfrm>
        </p:grpSpPr>
        <p:sp>
          <p:nvSpPr>
            <p:cNvPr id="10833" name="Google Shape;10833;p80"/>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0"/>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0"/>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0"/>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0"/>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80"/>
          <p:cNvGrpSpPr/>
          <p:nvPr/>
        </p:nvGrpSpPr>
        <p:grpSpPr>
          <a:xfrm>
            <a:off x="7896740" y="3238780"/>
            <a:ext cx="407411" cy="407411"/>
            <a:chOff x="2964567" y="2571753"/>
            <a:chExt cx="417045" cy="417045"/>
          </a:xfrm>
        </p:grpSpPr>
        <p:sp>
          <p:nvSpPr>
            <p:cNvPr id="10839" name="Google Shape;10839;p80"/>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80"/>
          <p:cNvGrpSpPr/>
          <p:nvPr/>
        </p:nvGrpSpPr>
        <p:grpSpPr>
          <a:xfrm>
            <a:off x="1612062" y="3815897"/>
            <a:ext cx="407391" cy="286470"/>
            <a:chOff x="3476576" y="2633631"/>
            <a:chExt cx="417024" cy="293244"/>
          </a:xfrm>
        </p:grpSpPr>
        <p:sp>
          <p:nvSpPr>
            <p:cNvPr id="10842" name="Google Shape;10842;p80"/>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0"/>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80"/>
          <p:cNvGrpSpPr/>
          <p:nvPr/>
        </p:nvGrpSpPr>
        <p:grpSpPr>
          <a:xfrm>
            <a:off x="2228394" y="3755508"/>
            <a:ext cx="407411" cy="407248"/>
            <a:chOff x="3988564" y="2571836"/>
            <a:chExt cx="417045" cy="416878"/>
          </a:xfrm>
        </p:grpSpPr>
        <p:sp>
          <p:nvSpPr>
            <p:cNvPr id="10845" name="Google Shape;10845;p80"/>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80"/>
          <p:cNvGrpSpPr/>
          <p:nvPr/>
        </p:nvGrpSpPr>
        <p:grpSpPr>
          <a:xfrm>
            <a:off x="2844747" y="3755436"/>
            <a:ext cx="407391" cy="407391"/>
            <a:chOff x="4500573" y="2571753"/>
            <a:chExt cx="417024" cy="417024"/>
          </a:xfrm>
        </p:grpSpPr>
        <p:sp>
          <p:nvSpPr>
            <p:cNvPr id="10848" name="Google Shape;10848;p80"/>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80"/>
          <p:cNvGrpSpPr/>
          <p:nvPr/>
        </p:nvGrpSpPr>
        <p:grpSpPr>
          <a:xfrm>
            <a:off x="3461079" y="3755436"/>
            <a:ext cx="407391" cy="407391"/>
            <a:chOff x="5012603" y="2571753"/>
            <a:chExt cx="417024" cy="417024"/>
          </a:xfrm>
        </p:grpSpPr>
        <p:sp>
          <p:nvSpPr>
            <p:cNvPr id="10851" name="Google Shape;10851;p80"/>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3" name="Google Shape;10853;p80"/>
          <p:cNvSpPr/>
          <p:nvPr/>
        </p:nvSpPr>
        <p:spPr>
          <a:xfrm>
            <a:off x="5201286"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4" name="Google Shape;10854;p80"/>
          <p:cNvGrpSpPr/>
          <p:nvPr/>
        </p:nvGrpSpPr>
        <p:grpSpPr>
          <a:xfrm>
            <a:off x="5721826" y="3238790"/>
            <a:ext cx="407432" cy="407391"/>
            <a:chOff x="812101" y="2571761"/>
            <a:chExt cx="417066" cy="417024"/>
          </a:xfrm>
        </p:grpSpPr>
        <p:sp>
          <p:nvSpPr>
            <p:cNvPr id="10855" name="Google Shape;10855;p80"/>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80"/>
          <p:cNvGrpSpPr/>
          <p:nvPr/>
        </p:nvGrpSpPr>
        <p:grpSpPr>
          <a:xfrm>
            <a:off x="6242420" y="3238790"/>
            <a:ext cx="407391" cy="407391"/>
            <a:chOff x="1323129" y="2571761"/>
            <a:chExt cx="417024" cy="417024"/>
          </a:xfrm>
        </p:grpSpPr>
        <p:sp>
          <p:nvSpPr>
            <p:cNvPr id="10860" name="Google Shape;10860;p80"/>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4" name="Google Shape;10864;p80"/>
          <p:cNvSpPr/>
          <p:nvPr/>
        </p:nvSpPr>
        <p:spPr>
          <a:xfrm>
            <a:off x="6815924"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5" name="Google Shape;10865;p80"/>
          <p:cNvGrpSpPr/>
          <p:nvPr/>
        </p:nvGrpSpPr>
        <p:grpSpPr>
          <a:xfrm>
            <a:off x="7378895" y="3238843"/>
            <a:ext cx="408023" cy="407411"/>
            <a:chOff x="2344476" y="2571761"/>
            <a:chExt cx="417671" cy="417045"/>
          </a:xfrm>
        </p:grpSpPr>
        <p:sp>
          <p:nvSpPr>
            <p:cNvPr id="10866" name="Google Shape;10866;p80"/>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80"/>
          <p:cNvGrpSpPr/>
          <p:nvPr/>
        </p:nvGrpSpPr>
        <p:grpSpPr>
          <a:xfrm>
            <a:off x="7109755" y="3759535"/>
            <a:ext cx="399178" cy="399178"/>
            <a:chOff x="2038375" y="3798025"/>
            <a:chExt cx="841792" cy="841792"/>
          </a:xfrm>
        </p:grpSpPr>
        <p:sp>
          <p:nvSpPr>
            <p:cNvPr id="10869" name="Google Shape;10869;p80"/>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0"/>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Purpose statement</a:t>
            </a:r>
            <a:endParaRPr/>
          </a:p>
        </p:txBody>
      </p:sp>
      <p:sp>
        <p:nvSpPr>
          <p:cNvPr id="391" name="Google Shape;391;p38"/>
          <p:cNvSpPr txBox="1">
            <a:spLocks noGrp="1"/>
          </p:cNvSpPr>
          <p:nvPr>
            <p:ph type="subTitle" idx="6"/>
          </p:nvPr>
        </p:nvSpPr>
        <p:spPr>
          <a:xfrm>
            <a:off x="800550" y="3470626"/>
            <a:ext cx="75429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392" name="Google Shape;392;p38"/>
          <p:cNvSpPr txBox="1">
            <a:spLocks noGrp="1"/>
          </p:cNvSpPr>
          <p:nvPr>
            <p:ph type="subTitle" idx="1"/>
          </p:nvPr>
        </p:nvSpPr>
        <p:spPr>
          <a:xfrm>
            <a:off x="800550" y="1610950"/>
            <a:ext cx="7542900" cy="54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sp>
        <p:nvSpPr>
          <p:cNvPr id="393" name="Google Shape;393;p38"/>
          <p:cNvSpPr txBox="1">
            <a:spLocks noGrp="1"/>
          </p:cNvSpPr>
          <p:nvPr>
            <p:ph type="subTitle" idx="2"/>
          </p:nvPr>
        </p:nvSpPr>
        <p:spPr>
          <a:xfrm>
            <a:off x="800550" y="2765220"/>
            <a:ext cx="7542900" cy="54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394" name="Google Shape;394;p38"/>
          <p:cNvSpPr txBox="1">
            <a:spLocks noGrp="1"/>
          </p:cNvSpPr>
          <p:nvPr>
            <p:ph type="subTitle" idx="3"/>
          </p:nvPr>
        </p:nvSpPr>
        <p:spPr>
          <a:xfrm>
            <a:off x="800550" y="3919817"/>
            <a:ext cx="7542900" cy="54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 It was named after the Roman god of the skies and lightning</a:t>
            </a:r>
            <a:endParaRPr/>
          </a:p>
        </p:txBody>
      </p:sp>
      <p:sp>
        <p:nvSpPr>
          <p:cNvPr id="395" name="Google Shape;395;p38"/>
          <p:cNvSpPr txBox="1">
            <a:spLocks noGrp="1"/>
          </p:cNvSpPr>
          <p:nvPr>
            <p:ph type="subTitle" idx="4"/>
          </p:nvPr>
        </p:nvSpPr>
        <p:spPr>
          <a:xfrm>
            <a:off x="800550" y="1241275"/>
            <a:ext cx="7542900" cy="53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96" name="Google Shape;396;p38"/>
          <p:cNvSpPr txBox="1">
            <a:spLocks noGrp="1"/>
          </p:cNvSpPr>
          <p:nvPr>
            <p:ph type="subTitle" idx="5"/>
          </p:nvPr>
        </p:nvSpPr>
        <p:spPr>
          <a:xfrm>
            <a:off x="800550" y="2350127"/>
            <a:ext cx="75429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39"/>
          <p:cNvSpPr txBox="1">
            <a:spLocks noGrp="1"/>
          </p:cNvSpPr>
          <p:nvPr>
            <p:ph type="title"/>
          </p:nvPr>
        </p:nvSpPr>
        <p:spPr>
          <a:xfrm>
            <a:off x="1226400" y="3100300"/>
            <a:ext cx="66912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sp>
        <p:nvSpPr>
          <p:cNvPr id="402" name="Google Shape;402;p39"/>
          <p:cNvSpPr txBox="1">
            <a:spLocks noGrp="1"/>
          </p:cNvSpPr>
          <p:nvPr>
            <p:ph type="subTitle" idx="1"/>
          </p:nvPr>
        </p:nvSpPr>
        <p:spPr>
          <a:xfrm>
            <a:off x="1226400" y="1511313"/>
            <a:ext cx="6691200" cy="147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403" name="Google Shape;403;p39"/>
          <p:cNvSpPr/>
          <p:nvPr/>
        </p:nvSpPr>
        <p:spPr>
          <a:xfrm rot="5400000">
            <a:off x="6571933" y="3287766"/>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39"/>
          <p:cNvGrpSpPr/>
          <p:nvPr/>
        </p:nvGrpSpPr>
        <p:grpSpPr>
          <a:xfrm>
            <a:off x="484549" y="3100308"/>
            <a:ext cx="1521916" cy="1608178"/>
            <a:chOff x="2202575" y="2241100"/>
            <a:chExt cx="711375" cy="771975"/>
          </a:xfrm>
        </p:grpSpPr>
        <p:sp>
          <p:nvSpPr>
            <p:cNvPr id="405" name="Google Shape;405;p39"/>
            <p:cNvSpPr/>
            <p:nvPr/>
          </p:nvSpPr>
          <p:spPr>
            <a:xfrm>
              <a:off x="2291950" y="2312125"/>
              <a:ext cx="622000" cy="690325"/>
            </a:xfrm>
            <a:custGeom>
              <a:avLst/>
              <a:gdLst/>
              <a:ahLst/>
              <a:cxnLst/>
              <a:rect l="l" t="t" r="r" b="b"/>
              <a:pathLst>
                <a:path w="24880" h="27613" extrusionOk="0">
                  <a:moveTo>
                    <a:pt x="20148" y="1"/>
                  </a:moveTo>
                  <a:lnTo>
                    <a:pt x="0" y="4045"/>
                  </a:lnTo>
                  <a:lnTo>
                    <a:pt x="4731" y="27612"/>
                  </a:lnTo>
                  <a:lnTo>
                    <a:pt x="24879" y="23568"/>
                  </a:lnTo>
                  <a:lnTo>
                    <a:pt x="20148" y="1"/>
                  </a:lnTo>
                  <a:close/>
                </a:path>
              </a:pathLst>
            </a:custGeom>
            <a:solidFill>
              <a:srgbClr val="46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9"/>
            <p:cNvSpPr/>
            <p:nvPr/>
          </p:nvSpPr>
          <p:spPr>
            <a:xfrm>
              <a:off x="2291950" y="2312125"/>
              <a:ext cx="622000" cy="690325"/>
            </a:xfrm>
            <a:custGeom>
              <a:avLst/>
              <a:gdLst/>
              <a:ahLst/>
              <a:cxnLst/>
              <a:rect l="l" t="t" r="r" b="b"/>
              <a:pathLst>
                <a:path w="24880" h="27613" extrusionOk="0">
                  <a:moveTo>
                    <a:pt x="20148" y="1"/>
                  </a:moveTo>
                  <a:lnTo>
                    <a:pt x="0" y="4045"/>
                  </a:lnTo>
                  <a:lnTo>
                    <a:pt x="4731" y="27612"/>
                  </a:lnTo>
                  <a:lnTo>
                    <a:pt x="24879" y="23568"/>
                  </a:lnTo>
                  <a:lnTo>
                    <a:pt x="20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9"/>
            <p:cNvSpPr/>
            <p:nvPr/>
          </p:nvSpPr>
          <p:spPr>
            <a:xfrm>
              <a:off x="2277700" y="2241100"/>
              <a:ext cx="622000" cy="690325"/>
            </a:xfrm>
            <a:custGeom>
              <a:avLst/>
              <a:gdLst/>
              <a:ahLst/>
              <a:cxnLst/>
              <a:rect l="l" t="t" r="r" b="b"/>
              <a:pathLst>
                <a:path w="24880" h="27613" extrusionOk="0">
                  <a:moveTo>
                    <a:pt x="20149" y="1"/>
                  </a:moveTo>
                  <a:lnTo>
                    <a:pt x="1" y="4045"/>
                  </a:lnTo>
                  <a:lnTo>
                    <a:pt x="4731" y="27613"/>
                  </a:lnTo>
                  <a:lnTo>
                    <a:pt x="24879" y="23569"/>
                  </a:lnTo>
                  <a:lnTo>
                    <a:pt x="20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a:off x="2202575" y="2342175"/>
              <a:ext cx="207725" cy="670900"/>
            </a:xfrm>
            <a:custGeom>
              <a:avLst/>
              <a:gdLst/>
              <a:ahLst/>
              <a:cxnLst/>
              <a:rect l="l" t="t" r="r" b="b"/>
              <a:pathLst>
                <a:path w="8309" h="26836" extrusionOk="0">
                  <a:moveTo>
                    <a:pt x="3007" y="0"/>
                  </a:moveTo>
                  <a:lnTo>
                    <a:pt x="982" y="407"/>
                  </a:lnTo>
                  <a:cubicBezTo>
                    <a:pt x="386" y="526"/>
                    <a:pt x="0" y="1106"/>
                    <a:pt x="120" y="1702"/>
                  </a:cubicBezTo>
                  <a:lnTo>
                    <a:pt x="674" y="4463"/>
                  </a:lnTo>
                  <a:lnTo>
                    <a:pt x="4634" y="24191"/>
                  </a:lnTo>
                  <a:lnTo>
                    <a:pt x="4987" y="25952"/>
                  </a:lnTo>
                  <a:cubicBezTo>
                    <a:pt x="5093" y="26475"/>
                    <a:pt x="5552" y="26836"/>
                    <a:pt x="6064" y="26836"/>
                  </a:cubicBezTo>
                  <a:cubicBezTo>
                    <a:pt x="6136" y="26836"/>
                    <a:pt x="6209" y="26829"/>
                    <a:pt x="6283" y="26814"/>
                  </a:cubicBezTo>
                  <a:lnTo>
                    <a:pt x="8309" y="26407"/>
                  </a:lnTo>
                  <a:lnTo>
                    <a:pt x="30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a:off x="2347500" y="2310800"/>
              <a:ext cx="482475" cy="550825"/>
            </a:xfrm>
            <a:custGeom>
              <a:avLst/>
              <a:gdLst/>
              <a:ahLst/>
              <a:cxnLst/>
              <a:rect l="l" t="t" r="r" b="b"/>
              <a:pathLst>
                <a:path w="19299" h="22033" extrusionOk="0">
                  <a:moveTo>
                    <a:pt x="12912" y="487"/>
                  </a:moveTo>
                  <a:cubicBezTo>
                    <a:pt x="13350" y="1748"/>
                    <a:pt x="14537" y="2583"/>
                    <a:pt x="15858" y="2583"/>
                  </a:cubicBezTo>
                  <a:cubicBezTo>
                    <a:pt x="15922" y="2583"/>
                    <a:pt x="15987" y="2581"/>
                    <a:pt x="16051" y="2577"/>
                  </a:cubicBezTo>
                  <a:lnTo>
                    <a:pt x="18812" y="16332"/>
                  </a:lnTo>
                  <a:cubicBezTo>
                    <a:pt x="17490" y="16792"/>
                    <a:pt x="16636" y="18075"/>
                    <a:pt x="16722" y="19472"/>
                  </a:cubicBezTo>
                  <a:lnTo>
                    <a:pt x="6387" y="21548"/>
                  </a:lnTo>
                  <a:cubicBezTo>
                    <a:pt x="5950" y="20287"/>
                    <a:pt x="4764" y="19451"/>
                    <a:pt x="3444" y="19451"/>
                  </a:cubicBezTo>
                  <a:cubicBezTo>
                    <a:pt x="3379" y="19451"/>
                    <a:pt x="3313" y="19453"/>
                    <a:pt x="3248" y="19457"/>
                  </a:cubicBezTo>
                  <a:lnTo>
                    <a:pt x="486" y="5701"/>
                  </a:lnTo>
                  <a:cubicBezTo>
                    <a:pt x="1809" y="5241"/>
                    <a:pt x="2663" y="3958"/>
                    <a:pt x="2576" y="2562"/>
                  </a:cubicBezTo>
                  <a:lnTo>
                    <a:pt x="12912" y="487"/>
                  </a:lnTo>
                  <a:close/>
                  <a:moveTo>
                    <a:pt x="13212" y="0"/>
                  </a:moveTo>
                  <a:lnTo>
                    <a:pt x="2111" y="2229"/>
                  </a:lnTo>
                  <a:cubicBezTo>
                    <a:pt x="2405" y="3688"/>
                    <a:pt x="1460" y="5108"/>
                    <a:pt x="0" y="5402"/>
                  </a:cubicBezTo>
                  <a:lnTo>
                    <a:pt x="2915" y="19920"/>
                  </a:lnTo>
                  <a:cubicBezTo>
                    <a:pt x="3094" y="19884"/>
                    <a:pt x="3272" y="19867"/>
                    <a:pt x="3448" y="19867"/>
                  </a:cubicBezTo>
                  <a:cubicBezTo>
                    <a:pt x="4705" y="19867"/>
                    <a:pt x="5831" y="20752"/>
                    <a:pt x="6087" y="22033"/>
                  </a:cubicBezTo>
                  <a:lnTo>
                    <a:pt x="17188" y="19805"/>
                  </a:lnTo>
                  <a:cubicBezTo>
                    <a:pt x="16894" y="18345"/>
                    <a:pt x="17840" y="16924"/>
                    <a:pt x="19299" y="16631"/>
                  </a:cubicBezTo>
                  <a:lnTo>
                    <a:pt x="16384" y="2113"/>
                  </a:lnTo>
                  <a:cubicBezTo>
                    <a:pt x="16205" y="2149"/>
                    <a:pt x="16027" y="2166"/>
                    <a:pt x="15852" y="2166"/>
                  </a:cubicBezTo>
                  <a:cubicBezTo>
                    <a:pt x="14595" y="2166"/>
                    <a:pt x="13470" y="1281"/>
                    <a:pt x="13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p:nvPr/>
          </p:nvSpPr>
          <p:spPr>
            <a:xfrm>
              <a:off x="2479600" y="2602150"/>
              <a:ext cx="248500" cy="118625"/>
            </a:xfrm>
            <a:custGeom>
              <a:avLst/>
              <a:gdLst/>
              <a:ahLst/>
              <a:cxnLst/>
              <a:rect l="l" t="t" r="r" b="b"/>
              <a:pathLst>
                <a:path w="9940" h="4745" extrusionOk="0">
                  <a:moveTo>
                    <a:pt x="9364" y="0"/>
                  </a:moveTo>
                  <a:lnTo>
                    <a:pt x="0" y="1881"/>
                  </a:lnTo>
                  <a:lnTo>
                    <a:pt x="33" y="2045"/>
                  </a:lnTo>
                  <a:lnTo>
                    <a:pt x="9397" y="165"/>
                  </a:lnTo>
                  <a:lnTo>
                    <a:pt x="9364" y="0"/>
                  </a:lnTo>
                  <a:close/>
                  <a:moveTo>
                    <a:pt x="9907" y="2702"/>
                  </a:moveTo>
                  <a:lnTo>
                    <a:pt x="542" y="4581"/>
                  </a:lnTo>
                  <a:lnTo>
                    <a:pt x="575" y="4745"/>
                  </a:lnTo>
                  <a:lnTo>
                    <a:pt x="9940" y="2865"/>
                  </a:lnTo>
                  <a:lnTo>
                    <a:pt x="9907" y="270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9"/>
            <p:cNvSpPr/>
            <p:nvPr/>
          </p:nvSpPr>
          <p:spPr>
            <a:xfrm>
              <a:off x="2497500" y="2481475"/>
              <a:ext cx="38425" cy="53725"/>
            </a:xfrm>
            <a:custGeom>
              <a:avLst/>
              <a:gdLst/>
              <a:ahLst/>
              <a:cxnLst/>
              <a:rect l="l" t="t" r="r" b="b"/>
              <a:pathLst>
                <a:path w="1537" h="2149" extrusionOk="0">
                  <a:moveTo>
                    <a:pt x="1536" y="0"/>
                  </a:moveTo>
                  <a:lnTo>
                    <a:pt x="1249" y="58"/>
                  </a:lnTo>
                  <a:lnTo>
                    <a:pt x="1075" y="657"/>
                  </a:lnTo>
                  <a:cubicBezTo>
                    <a:pt x="1029" y="821"/>
                    <a:pt x="987" y="963"/>
                    <a:pt x="958" y="1102"/>
                  </a:cubicBezTo>
                  <a:lnTo>
                    <a:pt x="952" y="1102"/>
                  </a:lnTo>
                  <a:cubicBezTo>
                    <a:pt x="863" y="978"/>
                    <a:pt x="781" y="871"/>
                    <a:pt x="676" y="738"/>
                  </a:cubicBezTo>
                  <a:lnTo>
                    <a:pt x="290" y="251"/>
                  </a:lnTo>
                  <a:lnTo>
                    <a:pt x="1" y="309"/>
                  </a:lnTo>
                  <a:lnTo>
                    <a:pt x="850" y="1315"/>
                  </a:lnTo>
                  <a:lnTo>
                    <a:pt x="1016" y="2148"/>
                  </a:lnTo>
                  <a:lnTo>
                    <a:pt x="1272" y="2096"/>
                  </a:lnTo>
                  <a:lnTo>
                    <a:pt x="1105" y="1260"/>
                  </a:lnTo>
                  <a:lnTo>
                    <a:pt x="1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9"/>
            <p:cNvSpPr/>
            <p:nvPr/>
          </p:nvSpPr>
          <p:spPr>
            <a:xfrm>
              <a:off x="2537575" y="2491075"/>
              <a:ext cx="39325" cy="37775"/>
            </a:xfrm>
            <a:custGeom>
              <a:avLst/>
              <a:gdLst/>
              <a:ahLst/>
              <a:cxnLst/>
              <a:rect l="l" t="t" r="r" b="b"/>
              <a:pathLst>
                <a:path w="1573" h="1511" extrusionOk="0">
                  <a:moveTo>
                    <a:pt x="759" y="201"/>
                  </a:moveTo>
                  <a:cubicBezTo>
                    <a:pt x="1013" y="201"/>
                    <a:pt x="1165" y="450"/>
                    <a:pt x="1208" y="667"/>
                  </a:cubicBezTo>
                  <a:cubicBezTo>
                    <a:pt x="1273" y="984"/>
                    <a:pt x="1135" y="1251"/>
                    <a:pt x="890" y="1300"/>
                  </a:cubicBezTo>
                  <a:cubicBezTo>
                    <a:pt x="864" y="1305"/>
                    <a:pt x="838" y="1308"/>
                    <a:pt x="812" y="1308"/>
                  </a:cubicBezTo>
                  <a:cubicBezTo>
                    <a:pt x="594" y="1308"/>
                    <a:pt x="407" y="1121"/>
                    <a:pt x="352" y="845"/>
                  </a:cubicBezTo>
                  <a:cubicBezTo>
                    <a:pt x="298" y="578"/>
                    <a:pt x="374" y="270"/>
                    <a:pt x="677" y="210"/>
                  </a:cubicBezTo>
                  <a:cubicBezTo>
                    <a:pt x="705" y="204"/>
                    <a:pt x="733" y="201"/>
                    <a:pt x="759" y="201"/>
                  </a:cubicBezTo>
                  <a:close/>
                  <a:moveTo>
                    <a:pt x="799" y="1"/>
                  </a:moveTo>
                  <a:cubicBezTo>
                    <a:pt x="749" y="1"/>
                    <a:pt x="697" y="6"/>
                    <a:pt x="644" y="17"/>
                  </a:cubicBezTo>
                  <a:cubicBezTo>
                    <a:pt x="254" y="95"/>
                    <a:pt x="0" y="434"/>
                    <a:pt x="95" y="905"/>
                  </a:cubicBezTo>
                  <a:cubicBezTo>
                    <a:pt x="172" y="1294"/>
                    <a:pt x="447" y="1510"/>
                    <a:pt x="770" y="1510"/>
                  </a:cubicBezTo>
                  <a:cubicBezTo>
                    <a:pt x="818" y="1510"/>
                    <a:pt x="867" y="1506"/>
                    <a:pt x="917" y="1496"/>
                  </a:cubicBezTo>
                  <a:cubicBezTo>
                    <a:pt x="1257" y="1426"/>
                    <a:pt x="1573" y="1126"/>
                    <a:pt x="1469" y="606"/>
                  </a:cubicBezTo>
                  <a:cubicBezTo>
                    <a:pt x="1393" y="230"/>
                    <a:pt x="1132" y="1"/>
                    <a:pt x="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9"/>
            <p:cNvSpPr/>
            <p:nvPr/>
          </p:nvSpPr>
          <p:spPr>
            <a:xfrm>
              <a:off x="2579025" y="2481250"/>
              <a:ext cx="37075" cy="39875"/>
            </a:xfrm>
            <a:custGeom>
              <a:avLst/>
              <a:gdLst/>
              <a:ahLst/>
              <a:cxnLst/>
              <a:rect l="l" t="t" r="r" b="b"/>
              <a:pathLst>
                <a:path w="1483" h="1595" extrusionOk="0">
                  <a:moveTo>
                    <a:pt x="1189" y="0"/>
                  </a:moveTo>
                  <a:lnTo>
                    <a:pt x="932" y="52"/>
                  </a:lnTo>
                  <a:lnTo>
                    <a:pt x="1106" y="917"/>
                  </a:lnTo>
                  <a:cubicBezTo>
                    <a:pt x="1115" y="962"/>
                    <a:pt x="1116" y="1008"/>
                    <a:pt x="1109" y="1054"/>
                  </a:cubicBezTo>
                  <a:cubicBezTo>
                    <a:pt x="1085" y="1177"/>
                    <a:pt x="990" y="1319"/>
                    <a:pt x="818" y="1353"/>
                  </a:cubicBezTo>
                  <a:cubicBezTo>
                    <a:pt x="791" y="1359"/>
                    <a:pt x="766" y="1361"/>
                    <a:pt x="742" y="1361"/>
                  </a:cubicBezTo>
                  <a:cubicBezTo>
                    <a:pt x="559" y="1361"/>
                    <a:pt x="460" y="1205"/>
                    <a:pt x="413" y="969"/>
                  </a:cubicBezTo>
                  <a:lnTo>
                    <a:pt x="256" y="187"/>
                  </a:lnTo>
                  <a:lnTo>
                    <a:pt x="1" y="239"/>
                  </a:lnTo>
                  <a:lnTo>
                    <a:pt x="165" y="1064"/>
                  </a:lnTo>
                  <a:cubicBezTo>
                    <a:pt x="249" y="1479"/>
                    <a:pt x="466" y="1595"/>
                    <a:pt x="666" y="1595"/>
                  </a:cubicBezTo>
                  <a:cubicBezTo>
                    <a:pt x="704" y="1595"/>
                    <a:pt x="741" y="1590"/>
                    <a:pt x="776" y="1583"/>
                  </a:cubicBezTo>
                  <a:cubicBezTo>
                    <a:pt x="968" y="1548"/>
                    <a:pt x="1127" y="1411"/>
                    <a:pt x="1189" y="1227"/>
                  </a:cubicBezTo>
                  <a:lnTo>
                    <a:pt x="1195" y="1226"/>
                  </a:lnTo>
                  <a:lnTo>
                    <a:pt x="1256" y="1453"/>
                  </a:lnTo>
                  <a:lnTo>
                    <a:pt x="1483" y="1408"/>
                  </a:lnTo>
                  <a:cubicBezTo>
                    <a:pt x="1453" y="1298"/>
                    <a:pt x="1423" y="1171"/>
                    <a:pt x="1395" y="1025"/>
                  </a:cubicBezTo>
                  <a:lnTo>
                    <a:pt x="1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9"/>
            <p:cNvSpPr/>
            <p:nvPr/>
          </p:nvSpPr>
          <p:spPr>
            <a:xfrm>
              <a:off x="2619425" y="2474975"/>
              <a:ext cx="18825" cy="39350"/>
            </a:xfrm>
            <a:custGeom>
              <a:avLst/>
              <a:gdLst/>
              <a:ahLst/>
              <a:cxnLst/>
              <a:rect l="l" t="t" r="r" b="b"/>
              <a:pathLst>
                <a:path w="753" h="1574" extrusionOk="0">
                  <a:moveTo>
                    <a:pt x="685" y="0"/>
                  </a:moveTo>
                  <a:cubicBezTo>
                    <a:pt x="666" y="0"/>
                    <a:pt x="648" y="2"/>
                    <a:pt x="629" y="5"/>
                  </a:cubicBezTo>
                  <a:cubicBezTo>
                    <a:pt x="457" y="41"/>
                    <a:pt x="326" y="191"/>
                    <a:pt x="301" y="392"/>
                  </a:cubicBezTo>
                  <a:lnTo>
                    <a:pt x="289" y="395"/>
                  </a:lnTo>
                  <a:lnTo>
                    <a:pt x="226" y="121"/>
                  </a:lnTo>
                  <a:lnTo>
                    <a:pt x="0" y="165"/>
                  </a:lnTo>
                  <a:cubicBezTo>
                    <a:pt x="36" y="294"/>
                    <a:pt x="67" y="437"/>
                    <a:pt x="101" y="603"/>
                  </a:cubicBezTo>
                  <a:lnTo>
                    <a:pt x="295" y="1573"/>
                  </a:lnTo>
                  <a:lnTo>
                    <a:pt x="547" y="1521"/>
                  </a:lnTo>
                  <a:lnTo>
                    <a:pt x="396" y="769"/>
                  </a:lnTo>
                  <a:cubicBezTo>
                    <a:pt x="389" y="729"/>
                    <a:pt x="386" y="689"/>
                    <a:pt x="384" y="647"/>
                  </a:cubicBezTo>
                  <a:cubicBezTo>
                    <a:pt x="381" y="449"/>
                    <a:pt x="482" y="285"/>
                    <a:pt x="663" y="250"/>
                  </a:cubicBezTo>
                  <a:cubicBezTo>
                    <a:pt x="691" y="244"/>
                    <a:pt x="723" y="241"/>
                    <a:pt x="752" y="241"/>
                  </a:cubicBezTo>
                  <a:lnTo>
                    <a:pt x="703" y="1"/>
                  </a:lnTo>
                  <a:cubicBezTo>
                    <a:pt x="697" y="0"/>
                    <a:pt x="691" y="0"/>
                    <a:pt x="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9"/>
            <p:cNvSpPr/>
            <p:nvPr/>
          </p:nvSpPr>
          <p:spPr>
            <a:xfrm>
              <a:off x="2490250" y="2562200"/>
              <a:ext cx="41700" cy="52700"/>
            </a:xfrm>
            <a:custGeom>
              <a:avLst/>
              <a:gdLst/>
              <a:ahLst/>
              <a:cxnLst/>
              <a:rect l="l" t="t" r="r" b="b"/>
              <a:pathLst>
                <a:path w="1668" h="2108" extrusionOk="0">
                  <a:moveTo>
                    <a:pt x="684" y="208"/>
                  </a:moveTo>
                  <a:cubicBezTo>
                    <a:pt x="878" y="208"/>
                    <a:pt x="1019" y="296"/>
                    <a:pt x="1061" y="501"/>
                  </a:cubicBezTo>
                  <a:cubicBezTo>
                    <a:pt x="1105" y="725"/>
                    <a:pt x="963" y="907"/>
                    <a:pt x="693" y="962"/>
                  </a:cubicBezTo>
                  <a:lnTo>
                    <a:pt x="433" y="1014"/>
                  </a:lnTo>
                  <a:lnTo>
                    <a:pt x="289" y="297"/>
                  </a:lnTo>
                  <a:cubicBezTo>
                    <a:pt x="328" y="278"/>
                    <a:pt x="413" y="248"/>
                    <a:pt x="536" y="223"/>
                  </a:cubicBezTo>
                  <a:cubicBezTo>
                    <a:pt x="588" y="213"/>
                    <a:pt x="638" y="208"/>
                    <a:pt x="684" y="208"/>
                  </a:cubicBezTo>
                  <a:close/>
                  <a:moveTo>
                    <a:pt x="760" y="0"/>
                  </a:moveTo>
                  <a:cubicBezTo>
                    <a:pt x="678" y="0"/>
                    <a:pt x="585" y="11"/>
                    <a:pt x="478" y="32"/>
                  </a:cubicBezTo>
                  <a:cubicBezTo>
                    <a:pt x="315" y="63"/>
                    <a:pt x="154" y="111"/>
                    <a:pt x="0" y="171"/>
                  </a:cubicBezTo>
                  <a:lnTo>
                    <a:pt x="389" y="2107"/>
                  </a:lnTo>
                  <a:lnTo>
                    <a:pt x="643" y="2057"/>
                  </a:lnTo>
                  <a:lnTo>
                    <a:pt x="470" y="1205"/>
                  </a:lnTo>
                  <a:lnTo>
                    <a:pt x="709" y="1158"/>
                  </a:lnTo>
                  <a:cubicBezTo>
                    <a:pt x="745" y="1152"/>
                    <a:pt x="778" y="1149"/>
                    <a:pt x="808" y="1149"/>
                  </a:cubicBezTo>
                  <a:cubicBezTo>
                    <a:pt x="980" y="1149"/>
                    <a:pt x="1084" y="1240"/>
                    <a:pt x="1180" y="1460"/>
                  </a:cubicBezTo>
                  <a:cubicBezTo>
                    <a:pt x="1285" y="1695"/>
                    <a:pt x="1362" y="1855"/>
                    <a:pt x="1405" y="1903"/>
                  </a:cubicBezTo>
                  <a:lnTo>
                    <a:pt x="1668" y="1851"/>
                  </a:lnTo>
                  <a:cubicBezTo>
                    <a:pt x="1611" y="1782"/>
                    <a:pt x="1527" y="1603"/>
                    <a:pt x="1408" y="1342"/>
                  </a:cubicBezTo>
                  <a:cubicBezTo>
                    <a:pt x="1320" y="1147"/>
                    <a:pt x="1202" y="1026"/>
                    <a:pt x="1040" y="1004"/>
                  </a:cubicBezTo>
                  <a:lnTo>
                    <a:pt x="1039" y="995"/>
                  </a:lnTo>
                  <a:cubicBezTo>
                    <a:pt x="1230" y="883"/>
                    <a:pt x="1359" y="680"/>
                    <a:pt x="1307" y="421"/>
                  </a:cubicBezTo>
                  <a:cubicBezTo>
                    <a:pt x="1277" y="269"/>
                    <a:pt x="1194" y="146"/>
                    <a:pt x="1079" y="78"/>
                  </a:cubicBezTo>
                  <a:cubicBezTo>
                    <a:pt x="990" y="26"/>
                    <a:pt x="888" y="0"/>
                    <a:pt x="7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9"/>
            <p:cNvSpPr/>
            <p:nvPr/>
          </p:nvSpPr>
          <p:spPr>
            <a:xfrm>
              <a:off x="2529625" y="2556950"/>
              <a:ext cx="16800" cy="49925"/>
            </a:xfrm>
            <a:custGeom>
              <a:avLst/>
              <a:gdLst/>
              <a:ahLst/>
              <a:cxnLst/>
              <a:rect l="l" t="t" r="r" b="b"/>
              <a:pathLst>
                <a:path w="672" h="1997" extrusionOk="0">
                  <a:moveTo>
                    <a:pt x="185" y="1"/>
                  </a:moveTo>
                  <a:cubicBezTo>
                    <a:pt x="174" y="1"/>
                    <a:pt x="162" y="2"/>
                    <a:pt x="149" y="5"/>
                  </a:cubicBezTo>
                  <a:cubicBezTo>
                    <a:pt x="60" y="19"/>
                    <a:pt x="1" y="108"/>
                    <a:pt x="21" y="196"/>
                  </a:cubicBezTo>
                  <a:cubicBezTo>
                    <a:pt x="34" y="273"/>
                    <a:pt x="101" y="327"/>
                    <a:pt x="175" y="327"/>
                  </a:cubicBezTo>
                  <a:cubicBezTo>
                    <a:pt x="186" y="327"/>
                    <a:pt x="196" y="326"/>
                    <a:pt x="207" y="323"/>
                  </a:cubicBezTo>
                  <a:cubicBezTo>
                    <a:pt x="309" y="303"/>
                    <a:pt x="360" y="220"/>
                    <a:pt x="339" y="134"/>
                  </a:cubicBezTo>
                  <a:cubicBezTo>
                    <a:pt x="322" y="55"/>
                    <a:pt x="264" y="1"/>
                    <a:pt x="185" y="1"/>
                  </a:cubicBezTo>
                  <a:close/>
                  <a:moveTo>
                    <a:pt x="389" y="536"/>
                  </a:moveTo>
                  <a:lnTo>
                    <a:pt x="133" y="588"/>
                  </a:lnTo>
                  <a:lnTo>
                    <a:pt x="416" y="1997"/>
                  </a:lnTo>
                  <a:lnTo>
                    <a:pt x="671" y="1945"/>
                  </a:lnTo>
                  <a:lnTo>
                    <a:pt x="389" y="5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9"/>
            <p:cNvSpPr/>
            <p:nvPr/>
          </p:nvSpPr>
          <p:spPr>
            <a:xfrm>
              <a:off x="2548975" y="2562025"/>
              <a:ext cx="39125" cy="54650"/>
            </a:xfrm>
            <a:custGeom>
              <a:avLst/>
              <a:gdLst/>
              <a:ahLst/>
              <a:cxnLst/>
              <a:rect l="l" t="t" r="r" b="b"/>
              <a:pathLst>
                <a:path w="1565" h="2186" extrusionOk="0">
                  <a:moveTo>
                    <a:pt x="744" y="289"/>
                  </a:moveTo>
                  <a:cubicBezTo>
                    <a:pt x="893" y="289"/>
                    <a:pt x="1012" y="377"/>
                    <a:pt x="1078" y="496"/>
                  </a:cubicBezTo>
                  <a:cubicBezTo>
                    <a:pt x="1097" y="531"/>
                    <a:pt x="1109" y="570"/>
                    <a:pt x="1117" y="610"/>
                  </a:cubicBezTo>
                  <a:lnTo>
                    <a:pt x="1167" y="862"/>
                  </a:lnTo>
                  <a:cubicBezTo>
                    <a:pt x="1176" y="908"/>
                    <a:pt x="1179" y="957"/>
                    <a:pt x="1174" y="1003"/>
                  </a:cubicBezTo>
                  <a:cubicBezTo>
                    <a:pt x="1157" y="1169"/>
                    <a:pt x="1033" y="1304"/>
                    <a:pt x="872" y="1337"/>
                  </a:cubicBezTo>
                  <a:cubicBezTo>
                    <a:pt x="840" y="1343"/>
                    <a:pt x="810" y="1346"/>
                    <a:pt x="781" y="1346"/>
                  </a:cubicBezTo>
                  <a:cubicBezTo>
                    <a:pt x="554" y="1346"/>
                    <a:pt x="403" y="1160"/>
                    <a:pt x="353" y="914"/>
                  </a:cubicBezTo>
                  <a:cubicBezTo>
                    <a:pt x="287" y="588"/>
                    <a:pt x="421" y="346"/>
                    <a:pt x="666" y="297"/>
                  </a:cubicBezTo>
                  <a:cubicBezTo>
                    <a:pt x="693" y="292"/>
                    <a:pt x="719" y="289"/>
                    <a:pt x="744" y="289"/>
                  </a:cubicBezTo>
                  <a:close/>
                  <a:moveTo>
                    <a:pt x="1269" y="0"/>
                  </a:moveTo>
                  <a:lnTo>
                    <a:pt x="1045" y="45"/>
                  </a:lnTo>
                  <a:lnTo>
                    <a:pt x="1076" y="260"/>
                  </a:lnTo>
                  <a:lnTo>
                    <a:pt x="1071" y="261"/>
                  </a:lnTo>
                  <a:cubicBezTo>
                    <a:pt x="1001" y="175"/>
                    <a:pt x="881" y="91"/>
                    <a:pt x="704" y="91"/>
                  </a:cubicBezTo>
                  <a:cubicBezTo>
                    <a:pt x="666" y="91"/>
                    <a:pt x="625" y="95"/>
                    <a:pt x="581" y="104"/>
                  </a:cubicBezTo>
                  <a:cubicBezTo>
                    <a:pt x="258" y="169"/>
                    <a:pt x="1" y="503"/>
                    <a:pt x="96" y="981"/>
                  </a:cubicBezTo>
                  <a:cubicBezTo>
                    <a:pt x="166" y="1327"/>
                    <a:pt x="417" y="1559"/>
                    <a:pt x="717" y="1559"/>
                  </a:cubicBezTo>
                  <a:cubicBezTo>
                    <a:pt x="755" y="1559"/>
                    <a:pt x="795" y="1555"/>
                    <a:pt x="835" y="1548"/>
                  </a:cubicBezTo>
                  <a:cubicBezTo>
                    <a:pt x="1053" y="1503"/>
                    <a:pt x="1183" y="1368"/>
                    <a:pt x="1235" y="1221"/>
                  </a:cubicBezTo>
                  <a:lnTo>
                    <a:pt x="1241" y="1220"/>
                  </a:lnTo>
                  <a:lnTo>
                    <a:pt x="1274" y="1377"/>
                  </a:lnTo>
                  <a:cubicBezTo>
                    <a:pt x="1344" y="1733"/>
                    <a:pt x="1180" y="1908"/>
                    <a:pt x="918" y="1961"/>
                  </a:cubicBezTo>
                  <a:cubicBezTo>
                    <a:pt x="862" y="1973"/>
                    <a:pt x="806" y="1978"/>
                    <a:pt x="750" y="1978"/>
                  </a:cubicBezTo>
                  <a:cubicBezTo>
                    <a:pt x="659" y="1978"/>
                    <a:pt x="569" y="1964"/>
                    <a:pt x="482" y="1933"/>
                  </a:cubicBezTo>
                  <a:lnTo>
                    <a:pt x="456" y="2141"/>
                  </a:lnTo>
                  <a:cubicBezTo>
                    <a:pt x="530" y="2172"/>
                    <a:pt x="626" y="2186"/>
                    <a:pt x="725" y="2186"/>
                  </a:cubicBezTo>
                  <a:cubicBezTo>
                    <a:pt x="800" y="2186"/>
                    <a:pt x="877" y="2178"/>
                    <a:pt x="949" y="2163"/>
                  </a:cubicBezTo>
                  <a:cubicBezTo>
                    <a:pt x="1127" y="2128"/>
                    <a:pt x="1317" y="2047"/>
                    <a:pt x="1428" y="1892"/>
                  </a:cubicBezTo>
                  <a:cubicBezTo>
                    <a:pt x="1541" y="1742"/>
                    <a:pt x="1565" y="1531"/>
                    <a:pt x="1499" y="1208"/>
                  </a:cubicBezTo>
                  <a:lnTo>
                    <a:pt x="1336" y="389"/>
                  </a:lnTo>
                  <a:cubicBezTo>
                    <a:pt x="1300" y="218"/>
                    <a:pt x="1284" y="103"/>
                    <a:pt x="1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9"/>
            <p:cNvSpPr/>
            <p:nvPr/>
          </p:nvSpPr>
          <p:spPr>
            <a:xfrm>
              <a:off x="2588125" y="2542100"/>
              <a:ext cx="40375" cy="53025"/>
            </a:xfrm>
            <a:custGeom>
              <a:avLst/>
              <a:gdLst/>
              <a:ahLst/>
              <a:cxnLst/>
              <a:rect l="l" t="t" r="r" b="b"/>
              <a:pathLst>
                <a:path w="1615" h="2121" extrusionOk="0">
                  <a:moveTo>
                    <a:pt x="255" y="1"/>
                  </a:moveTo>
                  <a:lnTo>
                    <a:pt x="0" y="53"/>
                  </a:lnTo>
                  <a:lnTo>
                    <a:pt x="414" y="2121"/>
                  </a:lnTo>
                  <a:lnTo>
                    <a:pt x="671" y="2069"/>
                  </a:lnTo>
                  <a:lnTo>
                    <a:pt x="500" y="1219"/>
                  </a:lnTo>
                  <a:cubicBezTo>
                    <a:pt x="490" y="1177"/>
                    <a:pt x="487" y="1136"/>
                    <a:pt x="493" y="1093"/>
                  </a:cubicBezTo>
                  <a:cubicBezTo>
                    <a:pt x="512" y="944"/>
                    <a:pt x="619" y="800"/>
                    <a:pt x="785" y="768"/>
                  </a:cubicBezTo>
                  <a:cubicBezTo>
                    <a:pt x="812" y="762"/>
                    <a:pt x="839" y="759"/>
                    <a:pt x="863" y="759"/>
                  </a:cubicBezTo>
                  <a:cubicBezTo>
                    <a:pt x="1054" y="759"/>
                    <a:pt x="1155" y="920"/>
                    <a:pt x="1196" y="1121"/>
                  </a:cubicBezTo>
                  <a:lnTo>
                    <a:pt x="1359" y="1931"/>
                  </a:lnTo>
                  <a:lnTo>
                    <a:pt x="1614" y="1880"/>
                  </a:lnTo>
                  <a:lnTo>
                    <a:pt x="1446" y="1041"/>
                  </a:lnTo>
                  <a:cubicBezTo>
                    <a:pt x="1364" y="630"/>
                    <a:pt x="1119" y="527"/>
                    <a:pt x="930" y="527"/>
                  </a:cubicBezTo>
                  <a:cubicBezTo>
                    <a:pt x="895" y="527"/>
                    <a:pt x="862" y="530"/>
                    <a:pt x="832" y="536"/>
                  </a:cubicBezTo>
                  <a:cubicBezTo>
                    <a:pt x="740" y="556"/>
                    <a:pt x="656" y="600"/>
                    <a:pt x="586" y="662"/>
                  </a:cubicBezTo>
                  <a:cubicBezTo>
                    <a:pt x="518" y="720"/>
                    <a:pt x="466" y="794"/>
                    <a:pt x="438" y="879"/>
                  </a:cubicBezTo>
                  <a:lnTo>
                    <a:pt x="432" y="880"/>
                  </a:lnTo>
                  <a:lnTo>
                    <a:pt x="2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9"/>
            <p:cNvSpPr/>
            <p:nvPr/>
          </p:nvSpPr>
          <p:spPr>
            <a:xfrm>
              <a:off x="2627875" y="2540075"/>
              <a:ext cx="27600" cy="45725"/>
            </a:xfrm>
            <a:custGeom>
              <a:avLst/>
              <a:gdLst/>
              <a:ahLst/>
              <a:cxnLst/>
              <a:rect l="l" t="t" r="r" b="b"/>
              <a:pathLst>
                <a:path w="1104" h="1829" extrusionOk="0">
                  <a:moveTo>
                    <a:pt x="389" y="0"/>
                  </a:moveTo>
                  <a:lnTo>
                    <a:pt x="152" y="117"/>
                  </a:lnTo>
                  <a:lnTo>
                    <a:pt x="220" y="454"/>
                  </a:lnTo>
                  <a:lnTo>
                    <a:pt x="0" y="499"/>
                  </a:lnTo>
                  <a:lnTo>
                    <a:pt x="40" y="694"/>
                  </a:lnTo>
                  <a:lnTo>
                    <a:pt x="258" y="650"/>
                  </a:lnTo>
                  <a:lnTo>
                    <a:pt x="413" y="1420"/>
                  </a:lnTo>
                  <a:cubicBezTo>
                    <a:pt x="447" y="1584"/>
                    <a:pt x="497" y="1705"/>
                    <a:pt x="585" y="1767"/>
                  </a:cubicBezTo>
                  <a:cubicBezTo>
                    <a:pt x="640" y="1807"/>
                    <a:pt x="709" y="1829"/>
                    <a:pt x="787" y="1829"/>
                  </a:cubicBezTo>
                  <a:cubicBezTo>
                    <a:pt x="818" y="1829"/>
                    <a:pt x="851" y="1825"/>
                    <a:pt x="884" y="1819"/>
                  </a:cubicBezTo>
                  <a:cubicBezTo>
                    <a:pt x="962" y="1805"/>
                    <a:pt x="1036" y="1777"/>
                    <a:pt x="1104" y="1737"/>
                  </a:cubicBezTo>
                  <a:lnTo>
                    <a:pt x="1054" y="1547"/>
                  </a:lnTo>
                  <a:cubicBezTo>
                    <a:pt x="1008" y="1570"/>
                    <a:pt x="959" y="1586"/>
                    <a:pt x="908" y="1595"/>
                  </a:cubicBezTo>
                  <a:cubicBezTo>
                    <a:pt x="890" y="1599"/>
                    <a:pt x="873" y="1600"/>
                    <a:pt x="857" y="1600"/>
                  </a:cubicBezTo>
                  <a:cubicBezTo>
                    <a:pt x="749" y="1600"/>
                    <a:pt x="692" y="1513"/>
                    <a:pt x="662" y="1360"/>
                  </a:cubicBezTo>
                  <a:lnTo>
                    <a:pt x="509" y="599"/>
                  </a:lnTo>
                  <a:lnTo>
                    <a:pt x="876" y="525"/>
                  </a:lnTo>
                  <a:lnTo>
                    <a:pt x="837" y="331"/>
                  </a:lnTo>
                  <a:lnTo>
                    <a:pt x="469" y="405"/>
                  </a:lnTo>
                  <a:lnTo>
                    <a:pt x="3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9"/>
            <p:cNvSpPr/>
            <p:nvPr/>
          </p:nvSpPr>
          <p:spPr>
            <a:xfrm>
              <a:off x="2655675" y="2543500"/>
              <a:ext cx="27625" cy="38325"/>
            </a:xfrm>
            <a:custGeom>
              <a:avLst/>
              <a:gdLst/>
              <a:ahLst/>
              <a:cxnLst/>
              <a:rect l="l" t="t" r="r" b="b"/>
              <a:pathLst>
                <a:path w="1105" h="1533" extrusionOk="0">
                  <a:moveTo>
                    <a:pt x="597" y="1"/>
                  </a:moveTo>
                  <a:cubicBezTo>
                    <a:pt x="548" y="1"/>
                    <a:pt x="498" y="6"/>
                    <a:pt x="449" y="16"/>
                  </a:cubicBezTo>
                  <a:cubicBezTo>
                    <a:pt x="146" y="77"/>
                    <a:pt x="1" y="299"/>
                    <a:pt x="45" y="526"/>
                  </a:cubicBezTo>
                  <a:cubicBezTo>
                    <a:pt x="80" y="695"/>
                    <a:pt x="228" y="811"/>
                    <a:pt x="499" y="851"/>
                  </a:cubicBezTo>
                  <a:cubicBezTo>
                    <a:pt x="703" y="882"/>
                    <a:pt x="789" y="936"/>
                    <a:pt x="814" y="1057"/>
                  </a:cubicBezTo>
                  <a:cubicBezTo>
                    <a:pt x="836" y="1174"/>
                    <a:pt x="768" y="1286"/>
                    <a:pt x="581" y="1323"/>
                  </a:cubicBezTo>
                  <a:cubicBezTo>
                    <a:pt x="543" y="1329"/>
                    <a:pt x="504" y="1332"/>
                    <a:pt x="466" y="1332"/>
                  </a:cubicBezTo>
                  <a:cubicBezTo>
                    <a:pt x="383" y="1332"/>
                    <a:pt x="301" y="1318"/>
                    <a:pt x="223" y="1287"/>
                  </a:cubicBezTo>
                  <a:lnTo>
                    <a:pt x="198" y="1496"/>
                  </a:lnTo>
                  <a:cubicBezTo>
                    <a:pt x="264" y="1520"/>
                    <a:pt x="345" y="1532"/>
                    <a:pt x="432" y="1532"/>
                  </a:cubicBezTo>
                  <a:cubicBezTo>
                    <a:pt x="490" y="1532"/>
                    <a:pt x="552" y="1527"/>
                    <a:pt x="614" y="1514"/>
                  </a:cubicBezTo>
                  <a:cubicBezTo>
                    <a:pt x="947" y="1446"/>
                    <a:pt x="1105" y="1234"/>
                    <a:pt x="1056" y="986"/>
                  </a:cubicBezTo>
                  <a:cubicBezTo>
                    <a:pt x="1013" y="775"/>
                    <a:pt x="863" y="679"/>
                    <a:pt x="600" y="635"/>
                  </a:cubicBezTo>
                  <a:cubicBezTo>
                    <a:pt x="403" y="600"/>
                    <a:pt x="308" y="565"/>
                    <a:pt x="284" y="449"/>
                  </a:cubicBezTo>
                  <a:cubicBezTo>
                    <a:pt x="263" y="344"/>
                    <a:pt x="330" y="240"/>
                    <a:pt x="482" y="210"/>
                  </a:cubicBezTo>
                  <a:cubicBezTo>
                    <a:pt x="519" y="203"/>
                    <a:pt x="557" y="199"/>
                    <a:pt x="595" y="199"/>
                  </a:cubicBezTo>
                  <a:cubicBezTo>
                    <a:pt x="660" y="199"/>
                    <a:pt x="725" y="210"/>
                    <a:pt x="787" y="232"/>
                  </a:cubicBezTo>
                  <a:lnTo>
                    <a:pt x="814" y="34"/>
                  </a:lnTo>
                  <a:cubicBezTo>
                    <a:pt x="743" y="12"/>
                    <a:pt x="670"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9"/>
            <p:cNvSpPr/>
            <p:nvPr/>
          </p:nvSpPr>
          <p:spPr>
            <a:xfrm>
              <a:off x="2506225" y="2667725"/>
              <a:ext cx="18900" cy="22000"/>
            </a:xfrm>
            <a:custGeom>
              <a:avLst/>
              <a:gdLst/>
              <a:ahLst/>
              <a:cxnLst/>
              <a:rect l="l" t="t" r="r" b="b"/>
              <a:pathLst>
                <a:path w="756" h="880" extrusionOk="0">
                  <a:moveTo>
                    <a:pt x="513" y="1"/>
                  </a:moveTo>
                  <a:cubicBezTo>
                    <a:pt x="482" y="1"/>
                    <a:pt x="443" y="4"/>
                    <a:pt x="398" y="12"/>
                  </a:cubicBezTo>
                  <a:cubicBezTo>
                    <a:pt x="142" y="64"/>
                    <a:pt x="1" y="275"/>
                    <a:pt x="53" y="533"/>
                  </a:cubicBezTo>
                  <a:cubicBezTo>
                    <a:pt x="99" y="765"/>
                    <a:pt x="256" y="880"/>
                    <a:pt x="445" y="880"/>
                  </a:cubicBezTo>
                  <a:cubicBezTo>
                    <a:pt x="478" y="880"/>
                    <a:pt x="511" y="876"/>
                    <a:pt x="545" y="869"/>
                  </a:cubicBezTo>
                  <a:cubicBezTo>
                    <a:pt x="646" y="849"/>
                    <a:pt x="720" y="813"/>
                    <a:pt x="756" y="786"/>
                  </a:cubicBezTo>
                  <a:lnTo>
                    <a:pt x="717" y="708"/>
                  </a:lnTo>
                  <a:cubicBezTo>
                    <a:pt x="667" y="742"/>
                    <a:pt x="610" y="766"/>
                    <a:pt x="549" y="776"/>
                  </a:cubicBezTo>
                  <a:cubicBezTo>
                    <a:pt x="521" y="782"/>
                    <a:pt x="493" y="785"/>
                    <a:pt x="467" y="785"/>
                  </a:cubicBezTo>
                  <a:cubicBezTo>
                    <a:pt x="310" y="785"/>
                    <a:pt x="201" y="682"/>
                    <a:pt x="165" y="508"/>
                  </a:cubicBezTo>
                  <a:cubicBezTo>
                    <a:pt x="122" y="291"/>
                    <a:pt x="226" y="141"/>
                    <a:pt x="419" y="103"/>
                  </a:cubicBezTo>
                  <a:cubicBezTo>
                    <a:pt x="448" y="96"/>
                    <a:pt x="477" y="93"/>
                    <a:pt x="506" y="93"/>
                  </a:cubicBezTo>
                  <a:cubicBezTo>
                    <a:pt x="535" y="93"/>
                    <a:pt x="564" y="96"/>
                    <a:pt x="592" y="103"/>
                  </a:cubicBezTo>
                  <a:lnTo>
                    <a:pt x="601" y="11"/>
                  </a:lnTo>
                  <a:cubicBezTo>
                    <a:pt x="584" y="6"/>
                    <a:pt x="554" y="1"/>
                    <a:pt x="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9"/>
            <p:cNvSpPr/>
            <p:nvPr/>
          </p:nvSpPr>
          <p:spPr>
            <a:xfrm>
              <a:off x="2523350" y="2664625"/>
              <a:ext cx="21575" cy="21825"/>
            </a:xfrm>
            <a:custGeom>
              <a:avLst/>
              <a:gdLst/>
              <a:ahLst/>
              <a:cxnLst/>
              <a:rect l="l" t="t" r="r" b="b"/>
              <a:pathLst>
                <a:path w="863" h="873" extrusionOk="0">
                  <a:moveTo>
                    <a:pt x="413" y="91"/>
                  </a:moveTo>
                  <a:cubicBezTo>
                    <a:pt x="564" y="91"/>
                    <a:pt x="664" y="232"/>
                    <a:pt x="694" y="379"/>
                  </a:cubicBezTo>
                  <a:cubicBezTo>
                    <a:pt x="731" y="568"/>
                    <a:pt x="666" y="743"/>
                    <a:pt x="498" y="775"/>
                  </a:cubicBezTo>
                  <a:cubicBezTo>
                    <a:pt x="481" y="779"/>
                    <a:pt x="464" y="781"/>
                    <a:pt x="447" y="781"/>
                  </a:cubicBezTo>
                  <a:cubicBezTo>
                    <a:pt x="305" y="781"/>
                    <a:pt x="199" y="653"/>
                    <a:pt x="167" y="495"/>
                  </a:cubicBezTo>
                  <a:cubicBezTo>
                    <a:pt x="130" y="313"/>
                    <a:pt x="185" y="133"/>
                    <a:pt x="363" y="96"/>
                  </a:cubicBezTo>
                  <a:cubicBezTo>
                    <a:pt x="380" y="92"/>
                    <a:pt x="397" y="91"/>
                    <a:pt x="413" y="91"/>
                  </a:cubicBezTo>
                  <a:close/>
                  <a:moveTo>
                    <a:pt x="430" y="0"/>
                  </a:moveTo>
                  <a:cubicBezTo>
                    <a:pt x="404" y="0"/>
                    <a:pt x="377" y="3"/>
                    <a:pt x="350" y="8"/>
                  </a:cubicBezTo>
                  <a:cubicBezTo>
                    <a:pt x="129" y="53"/>
                    <a:pt x="1" y="258"/>
                    <a:pt x="53" y="520"/>
                  </a:cubicBezTo>
                  <a:cubicBezTo>
                    <a:pt x="97" y="739"/>
                    <a:pt x="247" y="872"/>
                    <a:pt x="430" y="872"/>
                  </a:cubicBezTo>
                  <a:cubicBezTo>
                    <a:pt x="456" y="872"/>
                    <a:pt x="482" y="870"/>
                    <a:pt x="508" y="864"/>
                  </a:cubicBezTo>
                  <a:cubicBezTo>
                    <a:pt x="720" y="821"/>
                    <a:pt x="863" y="636"/>
                    <a:pt x="805" y="353"/>
                  </a:cubicBezTo>
                  <a:cubicBezTo>
                    <a:pt x="762" y="136"/>
                    <a:pt x="617" y="0"/>
                    <a:pt x="4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9"/>
            <p:cNvSpPr/>
            <p:nvPr/>
          </p:nvSpPr>
          <p:spPr>
            <a:xfrm>
              <a:off x="2544900" y="2659475"/>
              <a:ext cx="19700" cy="23800"/>
            </a:xfrm>
            <a:custGeom>
              <a:avLst/>
              <a:gdLst/>
              <a:ahLst/>
              <a:cxnLst/>
              <a:rect l="l" t="t" r="r" b="b"/>
              <a:pathLst>
                <a:path w="788" h="952" extrusionOk="0">
                  <a:moveTo>
                    <a:pt x="621" y="1"/>
                  </a:moveTo>
                  <a:lnTo>
                    <a:pt x="520" y="22"/>
                  </a:lnTo>
                  <a:lnTo>
                    <a:pt x="590" y="367"/>
                  </a:lnTo>
                  <a:cubicBezTo>
                    <a:pt x="615" y="496"/>
                    <a:pt x="639" y="596"/>
                    <a:pt x="670" y="704"/>
                  </a:cubicBezTo>
                  <a:lnTo>
                    <a:pt x="668" y="705"/>
                  </a:lnTo>
                  <a:cubicBezTo>
                    <a:pt x="606" y="622"/>
                    <a:pt x="538" y="542"/>
                    <a:pt x="465" y="467"/>
                  </a:cubicBezTo>
                  <a:lnTo>
                    <a:pt x="117" y="102"/>
                  </a:lnTo>
                  <a:lnTo>
                    <a:pt x="1" y="125"/>
                  </a:lnTo>
                  <a:lnTo>
                    <a:pt x="167" y="952"/>
                  </a:lnTo>
                  <a:lnTo>
                    <a:pt x="266" y="931"/>
                  </a:lnTo>
                  <a:lnTo>
                    <a:pt x="197" y="578"/>
                  </a:lnTo>
                  <a:cubicBezTo>
                    <a:pt x="168" y="441"/>
                    <a:pt x="146" y="342"/>
                    <a:pt x="119" y="240"/>
                  </a:cubicBezTo>
                  <a:lnTo>
                    <a:pt x="122" y="238"/>
                  </a:lnTo>
                  <a:cubicBezTo>
                    <a:pt x="188" y="324"/>
                    <a:pt x="257" y="406"/>
                    <a:pt x="333" y="483"/>
                  </a:cubicBezTo>
                  <a:lnTo>
                    <a:pt x="679" y="849"/>
                  </a:lnTo>
                  <a:lnTo>
                    <a:pt x="787" y="827"/>
                  </a:lnTo>
                  <a:lnTo>
                    <a:pt x="6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9"/>
            <p:cNvSpPr/>
            <p:nvPr/>
          </p:nvSpPr>
          <p:spPr>
            <a:xfrm>
              <a:off x="2564850" y="2656750"/>
              <a:ext cx="15350" cy="22175"/>
            </a:xfrm>
            <a:custGeom>
              <a:avLst/>
              <a:gdLst/>
              <a:ahLst/>
              <a:cxnLst/>
              <a:rect l="l" t="t" r="r" b="b"/>
              <a:pathLst>
                <a:path w="614" h="887" extrusionOk="0">
                  <a:moveTo>
                    <a:pt x="336" y="0"/>
                  </a:moveTo>
                  <a:cubicBezTo>
                    <a:pt x="307" y="0"/>
                    <a:pt x="278" y="4"/>
                    <a:pt x="250" y="10"/>
                  </a:cubicBezTo>
                  <a:cubicBezTo>
                    <a:pt x="88" y="43"/>
                    <a:pt x="1" y="160"/>
                    <a:pt x="28" y="288"/>
                  </a:cubicBezTo>
                  <a:cubicBezTo>
                    <a:pt x="51" y="405"/>
                    <a:pt x="148" y="458"/>
                    <a:pt x="292" y="479"/>
                  </a:cubicBezTo>
                  <a:cubicBezTo>
                    <a:pt x="412" y="500"/>
                    <a:pt x="465" y="534"/>
                    <a:pt x="480" y="613"/>
                  </a:cubicBezTo>
                  <a:cubicBezTo>
                    <a:pt x="498" y="694"/>
                    <a:pt x="446" y="766"/>
                    <a:pt x="336" y="788"/>
                  </a:cubicBezTo>
                  <a:cubicBezTo>
                    <a:pt x="313" y="792"/>
                    <a:pt x="289" y="795"/>
                    <a:pt x="265" y="795"/>
                  </a:cubicBezTo>
                  <a:cubicBezTo>
                    <a:pt x="220" y="795"/>
                    <a:pt x="176" y="787"/>
                    <a:pt x="134" y="771"/>
                  </a:cubicBezTo>
                  <a:lnTo>
                    <a:pt x="126" y="868"/>
                  </a:lnTo>
                  <a:cubicBezTo>
                    <a:pt x="157" y="880"/>
                    <a:pt x="204" y="887"/>
                    <a:pt x="254" y="887"/>
                  </a:cubicBezTo>
                  <a:cubicBezTo>
                    <a:pt x="285" y="887"/>
                    <a:pt x="317" y="884"/>
                    <a:pt x="348" y="878"/>
                  </a:cubicBezTo>
                  <a:cubicBezTo>
                    <a:pt x="542" y="838"/>
                    <a:pt x="614" y="709"/>
                    <a:pt x="588" y="582"/>
                  </a:cubicBezTo>
                  <a:cubicBezTo>
                    <a:pt x="565" y="460"/>
                    <a:pt x="480" y="407"/>
                    <a:pt x="329" y="381"/>
                  </a:cubicBezTo>
                  <a:cubicBezTo>
                    <a:pt x="207" y="359"/>
                    <a:pt x="148" y="331"/>
                    <a:pt x="133" y="254"/>
                  </a:cubicBezTo>
                  <a:cubicBezTo>
                    <a:pt x="121" y="197"/>
                    <a:pt x="151" y="122"/>
                    <a:pt x="263" y="99"/>
                  </a:cubicBezTo>
                  <a:cubicBezTo>
                    <a:pt x="286" y="95"/>
                    <a:pt x="309" y="92"/>
                    <a:pt x="331" y="92"/>
                  </a:cubicBezTo>
                  <a:cubicBezTo>
                    <a:pt x="364" y="92"/>
                    <a:pt x="397" y="97"/>
                    <a:pt x="428" y="107"/>
                  </a:cubicBezTo>
                  <a:lnTo>
                    <a:pt x="440" y="15"/>
                  </a:lnTo>
                  <a:cubicBezTo>
                    <a:pt x="406" y="5"/>
                    <a:pt x="371" y="0"/>
                    <a:pt x="3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9"/>
            <p:cNvSpPr/>
            <p:nvPr/>
          </p:nvSpPr>
          <p:spPr>
            <a:xfrm>
              <a:off x="2577800" y="2652925"/>
              <a:ext cx="15800" cy="22500"/>
            </a:xfrm>
            <a:custGeom>
              <a:avLst/>
              <a:gdLst/>
              <a:ahLst/>
              <a:cxnLst/>
              <a:rect l="l" t="t" r="r" b="b"/>
              <a:pathLst>
                <a:path w="632" h="900" extrusionOk="0">
                  <a:moveTo>
                    <a:pt x="612" y="0"/>
                  </a:moveTo>
                  <a:lnTo>
                    <a:pt x="1" y="123"/>
                  </a:lnTo>
                  <a:lnTo>
                    <a:pt x="18" y="214"/>
                  </a:lnTo>
                  <a:lnTo>
                    <a:pt x="271" y="163"/>
                  </a:lnTo>
                  <a:lnTo>
                    <a:pt x="419" y="899"/>
                  </a:lnTo>
                  <a:lnTo>
                    <a:pt x="527" y="877"/>
                  </a:lnTo>
                  <a:lnTo>
                    <a:pt x="379" y="143"/>
                  </a:lnTo>
                  <a:lnTo>
                    <a:pt x="631" y="92"/>
                  </a:lnTo>
                  <a:lnTo>
                    <a:pt x="6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9"/>
            <p:cNvSpPr/>
            <p:nvPr/>
          </p:nvSpPr>
          <p:spPr>
            <a:xfrm>
              <a:off x="2595375" y="2651950"/>
              <a:ext cx="6850" cy="21200"/>
            </a:xfrm>
            <a:custGeom>
              <a:avLst/>
              <a:gdLst/>
              <a:ahLst/>
              <a:cxnLst/>
              <a:rect l="l" t="t" r="r" b="b"/>
              <a:pathLst>
                <a:path w="274" h="848" extrusionOk="0">
                  <a:moveTo>
                    <a:pt x="108" y="1"/>
                  </a:moveTo>
                  <a:lnTo>
                    <a:pt x="1" y="21"/>
                  </a:lnTo>
                  <a:lnTo>
                    <a:pt x="167" y="848"/>
                  </a:lnTo>
                  <a:lnTo>
                    <a:pt x="274" y="825"/>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9"/>
            <p:cNvSpPr/>
            <p:nvPr/>
          </p:nvSpPr>
          <p:spPr>
            <a:xfrm>
              <a:off x="2600350" y="2648400"/>
              <a:ext cx="15800" cy="22500"/>
            </a:xfrm>
            <a:custGeom>
              <a:avLst/>
              <a:gdLst/>
              <a:ahLst/>
              <a:cxnLst/>
              <a:rect l="l" t="t" r="r" b="b"/>
              <a:pathLst>
                <a:path w="632" h="900" extrusionOk="0">
                  <a:moveTo>
                    <a:pt x="613" y="0"/>
                  </a:moveTo>
                  <a:lnTo>
                    <a:pt x="1" y="123"/>
                  </a:lnTo>
                  <a:lnTo>
                    <a:pt x="20" y="214"/>
                  </a:lnTo>
                  <a:lnTo>
                    <a:pt x="271" y="163"/>
                  </a:lnTo>
                  <a:lnTo>
                    <a:pt x="419" y="899"/>
                  </a:lnTo>
                  <a:lnTo>
                    <a:pt x="527" y="877"/>
                  </a:lnTo>
                  <a:lnTo>
                    <a:pt x="379" y="143"/>
                  </a:lnTo>
                  <a:lnTo>
                    <a:pt x="631" y="91"/>
                  </a:lnTo>
                  <a:lnTo>
                    <a:pt x="6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9"/>
            <p:cNvSpPr/>
            <p:nvPr/>
          </p:nvSpPr>
          <p:spPr>
            <a:xfrm>
              <a:off x="2617925" y="2644875"/>
              <a:ext cx="18950" cy="22800"/>
            </a:xfrm>
            <a:custGeom>
              <a:avLst/>
              <a:gdLst/>
              <a:ahLst/>
              <a:cxnLst/>
              <a:rect l="l" t="t" r="r" b="b"/>
              <a:pathLst>
                <a:path w="758" h="912" extrusionOk="0">
                  <a:moveTo>
                    <a:pt x="610" y="0"/>
                  </a:moveTo>
                  <a:lnTo>
                    <a:pt x="502" y="23"/>
                  </a:lnTo>
                  <a:lnTo>
                    <a:pt x="600" y="512"/>
                  </a:lnTo>
                  <a:cubicBezTo>
                    <a:pt x="637" y="695"/>
                    <a:pt x="575" y="791"/>
                    <a:pt x="452" y="816"/>
                  </a:cubicBezTo>
                  <a:cubicBezTo>
                    <a:pt x="438" y="819"/>
                    <a:pt x="425" y="820"/>
                    <a:pt x="412" y="820"/>
                  </a:cubicBezTo>
                  <a:cubicBezTo>
                    <a:pt x="319" y="820"/>
                    <a:pt x="239" y="753"/>
                    <a:pt x="207" y="591"/>
                  </a:cubicBezTo>
                  <a:lnTo>
                    <a:pt x="109" y="101"/>
                  </a:lnTo>
                  <a:lnTo>
                    <a:pt x="1" y="123"/>
                  </a:lnTo>
                  <a:lnTo>
                    <a:pt x="99" y="610"/>
                  </a:lnTo>
                  <a:cubicBezTo>
                    <a:pt x="143" y="827"/>
                    <a:pt x="254" y="912"/>
                    <a:pt x="389" y="912"/>
                  </a:cubicBezTo>
                  <a:cubicBezTo>
                    <a:pt x="414" y="912"/>
                    <a:pt x="439" y="909"/>
                    <a:pt x="465" y="904"/>
                  </a:cubicBezTo>
                  <a:cubicBezTo>
                    <a:pt x="645" y="868"/>
                    <a:pt x="757" y="736"/>
                    <a:pt x="707" y="482"/>
                  </a:cubicBez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9"/>
            <p:cNvSpPr/>
            <p:nvPr/>
          </p:nvSpPr>
          <p:spPr>
            <a:xfrm>
              <a:off x="2635400" y="2641375"/>
              <a:ext cx="15775" cy="22475"/>
            </a:xfrm>
            <a:custGeom>
              <a:avLst/>
              <a:gdLst/>
              <a:ahLst/>
              <a:cxnLst/>
              <a:rect l="l" t="t" r="r" b="b"/>
              <a:pathLst>
                <a:path w="631" h="899" extrusionOk="0">
                  <a:moveTo>
                    <a:pt x="613" y="1"/>
                  </a:moveTo>
                  <a:lnTo>
                    <a:pt x="0" y="123"/>
                  </a:lnTo>
                  <a:lnTo>
                    <a:pt x="20" y="213"/>
                  </a:lnTo>
                  <a:lnTo>
                    <a:pt x="270" y="163"/>
                  </a:lnTo>
                  <a:lnTo>
                    <a:pt x="420" y="898"/>
                  </a:lnTo>
                  <a:lnTo>
                    <a:pt x="527" y="876"/>
                  </a:lnTo>
                  <a:lnTo>
                    <a:pt x="379" y="142"/>
                  </a:lnTo>
                  <a:lnTo>
                    <a:pt x="631" y="91"/>
                  </a:lnTo>
                  <a:lnTo>
                    <a:pt x="6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9"/>
            <p:cNvSpPr/>
            <p:nvPr/>
          </p:nvSpPr>
          <p:spPr>
            <a:xfrm>
              <a:off x="2653025" y="2640375"/>
              <a:ext cx="6850" cy="21200"/>
            </a:xfrm>
            <a:custGeom>
              <a:avLst/>
              <a:gdLst/>
              <a:ahLst/>
              <a:cxnLst/>
              <a:rect l="l" t="t" r="r" b="b"/>
              <a:pathLst>
                <a:path w="274" h="848" extrusionOk="0">
                  <a:moveTo>
                    <a:pt x="107" y="1"/>
                  </a:moveTo>
                  <a:lnTo>
                    <a:pt x="0" y="22"/>
                  </a:lnTo>
                  <a:lnTo>
                    <a:pt x="166" y="848"/>
                  </a:lnTo>
                  <a:lnTo>
                    <a:pt x="273" y="827"/>
                  </a:lnTo>
                  <a:lnTo>
                    <a:pt x="1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9"/>
            <p:cNvSpPr/>
            <p:nvPr/>
          </p:nvSpPr>
          <p:spPr>
            <a:xfrm>
              <a:off x="2659875" y="2637225"/>
              <a:ext cx="21575" cy="21800"/>
            </a:xfrm>
            <a:custGeom>
              <a:avLst/>
              <a:gdLst/>
              <a:ahLst/>
              <a:cxnLst/>
              <a:rect l="l" t="t" r="r" b="b"/>
              <a:pathLst>
                <a:path w="863" h="872" extrusionOk="0">
                  <a:moveTo>
                    <a:pt x="414" y="91"/>
                  </a:moveTo>
                  <a:cubicBezTo>
                    <a:pt x="564" y="91"/>
                    <a:pt x="665" y="231"/>
                    <a:pt x="695" y="379"/>
                  </a:cubicBezTo>
                  <a:cubicBezTo>
                    <a:pt x="732" y="566"/>
                    <a:pt x="667" y="742"/>
                    <a:pt x="499" y="775"/>
                  </a:cubicBezTo>
                  <a:cubicBezTo>
                    <a:pt x="482" y="779"/>
                    <a:pt x="465" y="780"/>
                    <a:pt x="448" y="780"/>
                  </a:cubicBezTo>
                  <a:cubicBezTo>
                    <a:pt x="305" y="780"/>
                    <a:pt x="200" y="652"/>
                    <a:pt x="168" y="493"/>
                  </a:cubicBezTo>
                  <a:cubicBezTo>
                    <a:pt x="131" y="312"/>
                    <a:pt x="186" y="131"/>
                    <a:pt x="364" y="96"/>
                  </a:cubicBezTo>
                  <a:cubicBezTo>
                    <a:pt x="381" y="92"/>
                    <a:pt x="398" y="91"/>
                    <a:pt x="414" y="91"/>
                  </a:cubicBezTo>
                  <a:close/>
                  <a:moveTo>
                    <a:pt x="431" y="0"/>
                  </a:moveTo>
                  <a:cubicBezTo>
                    <a:pt x="405" y="0"/>
                    <a:pt x="378" y="3"/>
                    <a:pt x="351" y="8"/>
                  </a:cubicBezTo>
                  <a:cubicBezTo>
                    <a:pt x="130" y="53"/>
                    <a:pt x="1" y="257"/>
                    <a:pt x="54" y="518"/>
                  </a:cubicBezTo>
                  <a:cubicBezTo>
                    <a:pt x="98" y="739"/>
                    <a:pt x="248" y="872"/>
                    <a:pt x="431" y="872"/>
                  </a:cubicBezTo>
                  <a:cubicBezTo>
                    <a:pt x="457" y="872"/>
                    <a:pt x="483" y="869"/>
                    <a:pt x="509" y="864"/>
                  </a:cubicBezTo>
                  <a:cubicBezTo>
                    <a:pt x="721" y="821"/>
                    <a:pt x="862" y="636"/>
                    <a:pt x="806" y="352"/>
                  </a:cubicBezTo>
                  <a:cubicBezTo>
                    <a:pt x="763" y="136"/>
                    <a:pt x="61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2681450" y="2632075"/>
              <a:ext cx="19700" cy="23800"/>
            </a:xfrm>
            <a:custGeom>
              <a:avLst/>
              <a:gdLst/>
              <a:ahLst/>
              <a:cxnLst/>
              <a:rect l="l" t="t" r="r" b="b"/>
              <a:pathLst>
                <a:path w="788" h="952" extrusionOk="0">
                  <a:moveTo>
                    <a:pt x="621" y="1"/>
                  </a:moveTo>
                  <a:lnTo>
                    <a:pt x="520" y="21"/>
                  </a:lnTo>
                  <a:lnTo>
                    <a:pt x="590" y="367"/>
                  </a:lnTo>
                  <a:cubicBezTo>
                    <a:pt x="615" y="495"/>
                    <a:pt x="637" y="595"/>
                    <a:pt x="670" y="704"/>
                  </a:cubicBezTo>
                  <a:lnTo>
                    <a:pt x="667" y="705"/>
                  </a:lnTo>
                  <a:cubicBezTo>
                    <a:pt x="606" y="622"/>
                    <a:pt x="538" y="542"/>
                    <a:pt x="465" y="466"/>
                  </a:cubicBezTo>
                  <a:lnTo>
                    <a:pt x="117" y="101"/>
                  </a:lnTo>
                  <a:lnTo>
                    <a:pt x="1" y="125"/>
                  </a:lnTo>
                  <a:lnTo>
                    <a:pt x="166" y="951"/>
                  </a:lnTo>
                  <a:lnTo>
                    <a:pt x="268" y="931"/>
                  </a:lnTo>
                  <a:lnTo>
                    <a:pt x="197" y="578"/>
                  </a:lnTo>
                  <a:cubicBezTo>
                    <a:pt x="169" y="441"/>
                    <a:pt x="146" y="342"/>
                    <a:pt x="120" y="239"/>
                  </a:cubicBezTo>
                  <a:lnTo>
                    <a:pt x="123" y="238"/>
                  </a:lnTo>
                  <a:cubicBezTo>
                    <a:pt x="188" y="322"/>
                    <a:pt x="259" y="404"/>
                    <a:pt x="333" y="483"/>
                  </a:cubicBezTo>
                  <a:lnTo>
                    <a:pt x="679" y="849"/>
                  </a:lnTo>
                  <a:lnTo>
                    <a:pt x="787" y="827"/>
                  </a:lnTo>
                  <a:lnTo>
                    <a:pt x="6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39"/>
          <p:cNvSpPr/>
          <p:nvPr/>
        </p:nvSpPr>
        <p:spPr>
          <a:xfrm>
            <a:off x="4199533" y="61918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9"/>
          <p:cNvSpPr/>
          <p:nvPr/>
        </p:nvSpPr>
        <p:spPr>
          <a:xfrm>
            <a:off x="4151908" y="822664"/>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8"/>
        <p:cNvGrpSpPr/>
        <p:nvPr/>
      </p:nvGrpSpPr>
      <p:grpSpPr>
        <a:xfrm>
          <a:off x="0" y="0"/>
          <a:ext cx="0" cy="0"/>
          <a:chOff x="0" y="0"/>
          <a:chExt cx="0" cy="0"/>
        </a:xfrm>
      </p:grpSpPr>
      <p:sp>
        <p:nvSpPr>
          <p:cNvPr id="439" name="Google Shape;439;p40"/>
          <p:cNvSpPr txBox="1">
            <a:spLocks noGrp="1"/>
          </p:cNvSpPr>
          <p:nvPr>
            <p:ph type="title"/>
          </p:nvPr>
        </p:nvSpPr>
        <p:spPr>
          <a:xfrm>
            <a:off x="1284000" y="1458475"/>
            <a:ext cx="6576000" cy="157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98,300,000</a:t>
            </a:r>
            <a:endParaRPr/>
          </a:p>
        </p:txBody>
      </p:sp>
      <p:sp>
        <p:nvSpPr>
          <p:cNvPr id="440" name="Google Shape;440;p40"/>
          <p:cNvSpPr txBox="1">
            <a:spLocks noGrp="1"/>
          </p:cNvSpPr>
          <p:nvPr>
            <p:ph type="subTitle" idx="1"/>
          </p:nvPr>
        </p:nvSpPr>
        <p:spPr>
          <a:xfrm>
            <a:off x="1284000" y="3030475"/>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441" name="Google Shape;441;p40"/>
          <p:cNvSpPr/>
          <p:nvPr/>
        </p:nvSpPr>
        <p:spPr>
          <a:xfrm>
            <a:off x="6659010" y="978847"/>
            <a:ext cx="1418429" cy="25294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0"/>
          <p:cNvSpPr/>
          <p:nvPr/>
        </p:nvSpPr>
        <p:spPr>
          <a:xfrm>
            <a:off x="882285" y="3760147"/>
            <a:ext cx="1418429" cy="25294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46"/>
        <p:cNvGrpSpPr/>
        <p:nvPr/>
      </p:nvGrpSpPr>
      <p:grpSpPr>
        <a:xfrm>
          <a:off x="0" y="0"/>
          <a:ext cx="0" cy="0"/>
          <a:chOff x="0" y="0"/>
          <a:chExt cx="0" cy="0"/>
        </a:xfrm>
      </p:grpSpPr>
      <p:sp>
        <p:nvSpPr>
          <p:cNvPr id="447" name="Google Shape;447;p41"/>
          <p:cNvSpPr txBox="1">
            <a:spLocks noGrp="1"/>
          </p:cNvSpPr>
          <p:nvPr>
            <p:ph type="title"/>
          </p:nvPr>
        </p:nvSpPr>
        <p:spPr>
          <a:xfrm>
            <a:off x="2676900" y="552100"/>
            <a:ext cx="37902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448" name="Google Shape;448;p41"/>
          <p:cNvSpPr txBox="1">
            <a:spLocks noGrp="1"/>
          </p:cNvSpPr>
          <p:nvPr>
            <p:ph type="subTitle" idx="1"/>
          </p:nvPr>
        </p:nvSpPr>
        <p:spPr>
          <a:xfrm>
            <a:off x="2676900" y="1288070"/>
            <a:ext cx="37902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Jupiter's rotation period</a:t>
            </a:r>
            <a:endParaRPr/>
          </a:p>
        </p:txBody>
      </p:sp>
      <p:sp>
        <p:nvSpPr>
          <p:cNvPr id="449" name="Google Shape;449;p41"/>
          <p:cNvSpPr txBox="1">
            <a:spLocks noGrp="1"/>
          </p:cNvSpPr>
          <p:nvPr>
            <p:ph type="title" idx="2"/>
          </p:nvPr>
        </p:nvSpPr>
        <p:spPr>
          <a:xfrm>
            <a:off x="2676900" y="1904365"/>
            <a:ext cx="37902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450" name="Google Shape;450;p41"/>
          <p:cNvSpPr txBox="1">
            <a:spLocks noGrp="1"/>
          </p:cNvSpPr>
          <p:nvPr>
            <p:ph type="subTitle" idx="3"/>
          </p:nvPr>
        </p:nvSpPr>
        <p:spPr>
          <a:xfrm>
            <a:off x="2676900" y="2640335"/>
            <a:ext cx="37902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Sun’s mass compared to Earth’s</a:t>
            </a:r>
            <a:endParaRPr/>
          </a:p>
        </p:txBody>
      </p:sp>
      <p:sp>
        <p:nvSpPr>
          <p:cNvPr id="451" name="Google Shape;451;p41"/>
          <p:cNvSpPr txBox="1">
            <a:spLocks noGrp="1"/>
          </p:cNvSpPr>
          <p:nvPr>
            <p:ph type="title" idx="4"/>
          </p:nvPr>
        </p:nvSpPr>
        <p:spPr>
          <a:xfrm>
            <a:off x="2676900" y="3256630"/>
            <a:ext cx="37902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452" name="Google Shape;452;p41"/>
          <p:cNvSpPr txBox="1">
            <a:spLocks noGrp="1"/>
          </p:cNvSpPr>
          <p:nvPr>
            <p:ph type="subTitle" idx="5"/>
          </p:nvPr>
        </p:nvSpPr>
        <p:spPr>
          <a:xfrm>
            <a:off x="2676900" y="3992599"/>
            <a:ext cx="37902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Distance between Earth and the Moon</a:t>
            </a:r>
            <a:endParaRPr/>
          </a:p>
        </p:txBody>
      </p:sp>
      <p:grpSp>
        <p:nvGrpSpPr>
          <p:cNvPr id="453" name="Google Shape;453;p41"/>
          <p:cNvGrpSpPr/>
          <p:nvPr/>
        </p:nvGrpSpPr>
        <p:grpSpPr>
          <a:xfrm rot="-5692605">
            <a:off x="7438795" y="3407559"/>
            <a:ext cx="727475" cy="1224708"/>
            <a:chOff x="2223300" y="3873500"/>
            <a:chExt cx="299200" cy="503725"/>
          </a:xfrm>
        </p:grpSpPr>
        <p:sp>
          <p:nvSpPr>
            <p:cNvPr id="454" name="Google Shape;454;p41"/>
            <p:cNvSpPr/>
            <p:nvPr/>
          </p:nvSpPr>
          <p:spPr>
            <a:xfrm>
              <a:off x="2223300" y="3972725"/>
              <a:ext cx="209050" cy="398475"/>
            </a:xfrm>
            <a:custGeom>
              <a:avLst/>
              <a:gdLst/>
              <a:ahLst/>
              <a:cxnLst/>
              <a:rect l="l" t="t" r="r" b="b"/>
              <a:pathLst>
                <a:path w="8362" h="15939" extrusionOk="0">
                  <a:moveTo>
                    <a:pt x="994" y="0"/>
                  </a:moveTo>
                  <a:lnTo>
                    <a:pt x="0" y="1442"/>
                  </a:lnTo>
                  <a:lnTo>
                    <a:pt x="6992" y="15938"/>
                  </a:lnTo>
                  <a:lnTo>
                    <a:pt x="8361" y="15277"/>
                  </a:lnTo>
                  <a:lnTo>
                    <a:pt x="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1"/>
            <p:cNvSpPr/>
            <p:nvPr/>
          </p:nvSpPr>
          <p:spPr>
            <a:xfrm>
              <a:off x="2298625" y="3948375"/>
              <a:ext cx="218450" cy="381950"/>
            </a:xfrm>
            <a:custGeom>
              <a:avLst/>
              <a:gdLst/>
              <a:ahLst/>
              <a:cxnLst/>
              <a:rect l="l" t="t" r="r" b="b"/>
              <a:pathLst>
                <a:path w="8738" h="15278" extrusionOk="0">
                  <a:moveTo>
                    <a:pt x="0" y="1"/>
                  </a:moveTo>
                  <a:lnTo>
                    <a:pt x="7369" y="15277"/>
                  </a:lnTo>
                  <a:lnTo>
                    <a:pt x="8738" y="14616"/>
                  </a:lnTo>
                  <a:lnTo>
                    <a:pt x="1746" y="12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1"/>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rgbClr val="F2E8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1"/>
            <p:cNvSpPr/>
            <p:nvPr/>
          </p:nvSpPr>
          <p:spPr>
            <a:xfrm>
              <a:off x="2248150" y="3948375"/>
              <a:ext cx="234700" cy="406275"/>
            </a:xfrm>
            <a:custGeom>
              <a:avLst/>
              <a:gdLst/>
              <a:ahLst/>
              <a:cxnLst/>
              <a:rect l="l" t="t" r="r" b="b"/>
              <a:pathLst>
                <a:path w="9388" h="16251" extrusionOk="0">
                  <a:moveTo>
                    <a:pt x="2019" y="1"/>
                  </a:moveTo>
                  <a:lnTo>
                    <a:pt x="1322" y="1136"/>
                  </a:lnTo>
                  <a:lnTo>
                    <a:pt x="0" y="974"/>
                  </a:lnTo>
                  <a:lnTo>
                    <a:pt x="7367" y="16251"/>
                  </a:lnTo>
                  <a:lnTo>
                    <a:pt x="9388" y="15277"/>
                  </a:lnTo>
                  <a:lnTo>
                    <a:pt x="20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1"/>
            <p:cNvSpPr/>
            <p:nvPr/>
          </p:nvSpPr>
          <p:spPr>
            <a:xfrm>
              <a:off x="2228425" y="3873500"/>
              <a:ext cx="43525" cy="49475"/>
            </a:xfrm>
            <a:custGeom>
              <a:avLst/>
              <a:gdLst/>
              <a:ahLst/>
              <a:cxnLst/>
              <a:rect l="l" t="t" r="r" b="b"/>
              <a:pathLst>
                <a:path w="1741" h="1979" extrusionOk="0">
                  <a:moveTo>
                    <a:pt x="119" y="1"/>
                  </a:moveTo>
                  <a:lnTo>
                    <a:pt x="0" y="1978"/>
                  </a:lnTo>
                  <a:lnTo>
                    <a:pt x="1740" y="114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1"/>
            <p:cNvSpPr/>
            <p:nvPr/>
          </p:nvSpPr>
          <p:spPr>
            <a:xfrm>
              <a:off x="2223300" y="3902000"/>
              <a:ext cx="119000" cy="106775"/>
            </a:xfrm>
            <a:custGeom>
              <a:avLst/>
              <a:gdLst/>
              <a:ahLst/>
              <a:cxnLst/>
              <a:rect l="l" t="t" r="r" b="b"/>
              <a:pathLst>
                <a:path w="4760" h="4271" extrusionOk="0">
                  <a:moveTo>
                    <a:pt x="1945" y="0"/>
                  </a:moveTo>
                  <a:lnTo>
                    <a:pt x="205" y="838"/>
                  </a:lnTo>
                  <a:lnTo>
                    <a:pt x="0" y="4271"/>
                  </a:lnTo>
                  <a:lnTo>
                    <a:pt x="994" y="2829"/>
                  </a:lnTo>
                  <a:lnTo>
                    <a:pt x="2316" y="2991"/>
                  </a:lnTo>
                  <a:lnTo>
                    <a:pt x="3013" y="1856"/>
                  </a:lnTo>
                  <a:lnTo>
                    <a:pt x="4759" y="1976"/>
                  </a:lnTo>
                  <a:lnTo>
                    <a:pt x="4759" y="1976"/>
                  </a:lnTo>
                  <a:lnTo>
                    <a:pt x="19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1"/>
            <p:cNvSpPr/>
            <p:nvPr/>
          </p:nvSpPr>
          <p:spPr>
            <a:xfrm>
              <a:off x="2392925" y="4307425"/>
              <a:ext cx="129575" cy="69800"/>
            </a:xfrm>
            <a:custGeom>
              <a:avLst/>
              <a:gdLst/>
              <a:ahLst/>
              <a:cxnLst/>
              <a:rect l="l" t="t" r="r" b="b"/>
              <a:pathLst>
                <a:path w="5183" h="2792" extrusionOk="0">
                  <a:moveTo>
                    <a:pt x="4334" y="1"/>
                  </a:moveTo>
                  <a:cubicBezTo>
                    <a:pt x="3805" y="1"/>
                    <a:pt x="3022" y="211"/>
                    <a:pt x="2209" y="602"/>
                  </a:cubicBezTo>
                  <a:cubicBezTo>
                    <a:pt x="894" y="1236"/>
                    <a:pt x="1" y="2105"/>
                    <a:pt x="211" y="2544"/>
                  </a:cubicBezTo>
                  <a:cubicBezTo>
                    <a:pt x="292" y="2711"/>
                    <a:pt x="522" y="2792"/>
                    <a:pt x="849" y="2792"/>
                  </a:cubicBezTo>
                  <a:cubicBezTo>
                    <a:pt x="1378" y="2792"/>
                    <a:pt x="2161" y="2581"/>
                    <a:pt x="2973" y="2190"/>
                  </a:cubicBezTo>
                  <a:cubicBezTo>
                    <a:pt x="4288" y="1555"/>
                    <a:pt x="5182" y="686"/>
                    <a:pt x="4972" y="248"/>
                  </a:cubicBezTo>
                  <a:cubicBezTo>
                    <a:pt x="4891" y="81"/>
                    <a:pt x="4661" y="1"/>
                    <a:pt x="4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1"/>
            <p:cNvSpPr/>
            <p:nvPr/>
          </p:nvSpPr>
          <p:spPr>
            <a:xfrm>
              <a:off x="2432675" y="4329075"/>
              <a:ext cx="49775" cy="26800"/>
            </a:xfrm>
            <a:custGeom>
              <a:avLst/>
              <a:gdLst/>
              <a:ahLst/>
              <a:cxnLst/>
              <a:rect l="l" t="t" r="r" b="b"/>
              <a:pathLst>
                <a:path w="1991" h="1072" extrusionOk="0">
                  <a:moveTo>
                    <a:pt x="1665" y="1"/>
                  </a:moveTo>
                  <a:cubicBezTo>
                    <a:pt x="1462" y="1"/>
                    <a:pt x="1161" y="81"/>
                    <a:pt x="849" y="232"/>
                  </a:cubicBezTo>
                  <a:cubicBezTo>
                    <a:pt x="345" y="475"/>
                    <a:pt x="1" y="809"/>
                    <a:pt x="82" y="977"/>
                  </a:cubicBezTo>
                  <a:cubicBezTo>
                    <a:pt x="114" y="1041"/>
                    <a:pt x="202" y="1071"/>
                    <a:pt x="327" y="1071"/>
                  </a:cubicBezTo>
                  <a:cubicBezTo>
                    <a:pt x="531" y="1071"/>
                    <a:pt x="831" y="991"/>
                    <a:pt x="1143" y="840"/>
                  </a:cubicBezTo>
                  <a:cubicBezTo>
                    <a:pt x="1648" y="597"/>
                    <a:pt x="1990" y="263"/>
                    <a:pt x="1910" y="95"/>
                  </a:cubicBezTo>
                  <a:cubicBezTo>
                    <a:pt x="1879" y="32"/>
                    <a:pt x="1791" y="1"/>
                    <a:pt x="1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41"/>
          <p:cNvSpPr/>
          <p:nvPr/>
        </p:nvSpPr>
        <p:spPr>
          <a:xfrm rot="10800000">
            <a:off x="1323783" y="463566"/>
            <a:ext cx="178401" cy="2142027"/>
          </a:xfrm>
          <a:custGeom>
            <a:avLst/>
            <a:gdLst/>
            <a:ahLst/>
            <a:cxnLst/>
            <a:rect l="l" t="t" r="r" b="b"/>
            <a:pathLst>
              <a:path w="2347" h="28179" extrusionOk="0">
                <a:moveTo>
                  <a:pt x="1174" y="1"/>
                </a:moveTo>
                <a:cubicBezTo>
                  <a:pt x="4" y="1"/>
                  <a:pt x="1" y="1821"/>
                  <a:pt x="1174" y="1821"/>
                </a:cubicBezTo>
                <a:cubicBezTo>
                  <a:pt x="2345" y="1821"/>
                  <a:pt x="2345" y="1"/>
                  <a:pt x="1174" y="1"/>
                </a:cubicBezTo>
                <a:close/>
                <a:moveTo>
                  <a:pt x="1174" y="6590"/>
                </a:moveTo>
                <a:cubicBezTo>
                  <a:pt x="1" y="6590"/>
                  <a:pt x="1" y="8410"/>
                  <a:pt x="1174" y="8410"/>
                </a:cubicBezTo>
                <a:cubicBezTo>
                  <a:pt x="2345" y="8410"/>
                  <a:pt x="2346" y="6590"/>
                  <a:pt x="1174" y="6590"/>
                </a:cubicBezTo>
                <a:close/>
                <a:moveTo>
                  <a:pt x="1174" y="13180"/>
                </a:moveTo>
                <a:cubicBezTo>
                  <a:pt x="1" y="13180"/>
                  <a:pt x="1" y="15000"/>
                  <a:pt x="1174" y="15000"/>
                </a:cubicBezTo>
                <a:cubicBezTo>
                  <a:pt x="2345" y="15000"/>
                  <a:pt x="2346" y="13180"/>
                  <a:pt x="1174" y="13180"/>
                </a:cubicBezTo>
                <a:close/>
                <a:moveTo>
                  <a:pt x="1174" y="19769"/>
                </a:moveTo>
                <a:cubicBezTo>
                  <a:pt x="1" y="19769"/>
                  <a:pt x="1" y="21589"/>
                  <a:pt x="1174" y="21589"/>
                </a:cubicBezTo>
                <a:cubicBezTo>
                  <a:pt x="2345" y="21589"/>
                  <a:pt x="2346" y="19769"/>
                  <a:pt x="1174" y="19769"/>
                </a:cubicBezTo>
                <a:close/>
                <a:moveTo>
                  <a:pt x="1174" y="26359"/>
                </a:moveTo>
                <a:cubicBezTo>
                  <a:pt x="1" y="26359"/>
                  <a:pt x="1" y="28179"/>
                  <a:pt x="1174" y="28179"/>
                </a:cubicBezTo>
                <a:cubicBezTo>
                  <a:pt x="2345" y="28179"/>
                  <a:pt x="2346" y="26359"/>
                  <a:pt x="1174" y="263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1"/>
          <p:cNvSpPr/>
          <p:nvPr/>
        </p:nvSpPr>
        <p:spPr>
          <a:xfrm rot="9910484">
            <a:off x="1214871" y="3735823"/>
            <a:ext cx="588183" cy="442122"/>
          </a:xfrm>
          <a:custGeom>
            <a:avLst/>
            <a:gdLst/>
            <a:ahLst/>
            <a:cxnLst/>
            <a:rect l="l" t="t" r="r" b="b"/>
            <a:pathLst>
              <a:path w="14520" h="10913" extrusionOk="0">
                <a:moveTo>
                  <a:pt x="6224" y="0"/>
                </a:moveTo>
                <a:cubicBezTo>
                  <a:pt x="6173" y="0"/>
                  <a:pt x="6123" y="1"/>
                  <a:pt x="6072" y="2"/>
                </a:cubicBezTo>
                <a:cubicBezTo>
                  <a:pt x="4504" y="35"/>
                  <a:pt x="2954" y="555"/>
                  <a:pt x="1677" y="1463"/>
                </a:cubicBezTo>
                <a:cubicBezTo>
                  <a:pt x="502" y="2298"/>
                  <a:pt x="1" y="4116"/>
                  <a:pt x="294" y="5503"/>
                </a:cubicBezTo>
                <a:cubicBezTo>
                  <a:pt x="550" y="6704"/>
                  <a:pt x="1303" y="7798"/>
                  <a:pt x="2328" y="8474"/>
                </a:cubicBezTo>
                <a:cubicBezTo>
                  <a:pt x="3150" y="9015"/>
                  <a:pt x="4017" y="9178"/>
                  <a:pt x="4909" y="9178"/>
                </a:cubicBezTo>
                <a:cubicBezTo>
                  <a:pt x="5745" y="9178"/>
                  <a:pt x="6602" y="9035"/>
                  <a:pt x="7461" y="8928"/>
                </a:cubicBezTo>
                <a:cubicBezTo>
                  <a:pt x="7831" y="8882"/>
                  <a:pt x="8215" y="8852"/>
                  <a:pt x="8597" y="8852"/>
                </a:cubicBezTo>
                <a:cubicBezTo>
                  <a:pt x="9664" y="8852"/>
                  <a:pt x="10721" y="9084"/>
                  <a:pt x="11440" y="9836"/>
                </a:cubicBezTo>
                <a:cubicBezTo>
                  <a:pt x="11858" y="10273"/>
                  <a:pt x="12221" y="10908"/>
                  <a:pt x="12827" y="10913"/>
                </a:cubicBezTo>
                <a:cubicBezTo>
                  <a:pt x="12829" y="10913"/>
                  <a:pt x="12832" y="10913"/>
                  <a:pt x="12835" y="10913"/>
                </a:cubicBezTo>
                <a:cubicBezTo>
                  <a:pt x="13421" y="10913"/>
                  <a:pt x="13805" y="10297"/>
                  <a:pt x="13994" y="9741"/>
                </a:cubicBezTo>
                <a:cubicBezTo>
                  <a:pt x="14519" y="8201"/>
                  <a:pt x="14482" y="6477"/>
                  <a:pt x="13890" y="4963"/>
                </a:cubicBezTo>
                <a:cubicBezTo>
                  <a:pt x="12738" y="2018"/>
                  <a:pt x="9344" y="0"/>
                  <a:pt x="6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1"/>
          <p:cNvSpPr/>
          <p:nvPr/>
        </p:nvSpPr>
        <p:spPr>
          <a:xfrm rot="5400000">
            <a:off x="6886809" y="1384963"/>
            <a:ext cx="1786104" cy="318527"/>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68"/>
        <p:cNvGrpSpPr/>
        <p:nvPr/>
      </p:nvGrpSpPr>
      <p:grpSpPr>
        <a:xfrm>
          <a:off x="0" y="0"/>
          <a:ext cx="0" cy="0"/>
          <a:chOff x="0" y="0"/>
          <a:chExt cx="0" cy="0"/>
        </a:xfrm>
      </p:grpSpPr>
      <p:sp>
        <p:nvSpPr>
          <p:cNvPr id="469" name="Google Shape;469;p42"/>
          <p:cNvSpPr txBox="1">
            <a:spLocks noGrp="1"/>
          </p:cNvSpPr>
          <p:nvPr>
            <p:ph type="title"/>
          </p:nvPr>
        </p:nvSpPr>
        <p:spPr>
          <a:xfrm>
            <a:off x="720000" y="836175"/>
            <a:ext cx="3519600" cy="229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470" name="Google Shape;470;p42"/>
          <p:cNvSpPr txBox="1">
            <a:spLocks noGrp="1"/>
          </p:cNvSpPr>
          <p:nvPr>
            <p:ph type="subTitle" idx="1"/>
          </p:nvPr>
        </p:nvSpPr>
        <p:spPr>
          <a:xfrm>
            <a:off x="720000" y="3132225"/>
            <a:ext cx="3519600" cy="1116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a long text. Your audience will appreciate it.</a:t>
            </a:r>
            <a:endParaRPr/>
          </a:p>
        </p:txBody>
      </p:sp>
      <p:pic>
        <p:nvPicPr>
          <p:cNvPr id="471" name="Google Shape;471;p42"/>
          <p:cNvPicPr preferRelativeResize="0">
            <a:picLocks noGrp="1"/>
          </p:cNvPicPr>
          <p:nvPr>
            <p:ph type="pic" idx="2"/>
          </p:nvPr>
        </p:nvPicPr>
        <p:blipFill rotWithShape="1">
          <a:blip r:embed="rId3">
            <a:alphaModFix/>
          </a:blip>
          <a:srcRect t="3314" b="3314"/>
          <a:stretch/>
        </p:blipFill>
        <p:spPr>
          <a:xfrm>
            <a:off x="5273100" y="533863"/>
            <a:ext cx="2910000" cy="4075799"/>
          </a:xfrm>
          <a:prstGeom prst="rect">
            <a:avLst/>
          </a:prstGeom>
          <a:ln w="19050" cap="flat" cmpd="sng">
            <a:solidFill>
              <a:schemeClr val="accent3"/>
            </a:solidFill>
            <a:prstDash val="solid"/>
            <a:round/>
            <a:headEnd type="none" w="sm" len="sm"/>
            <a:tailEnd type="none" w="sm" len="sm"/>
          </a:ln>
        </p:spPr>
      </p:pic>
      <p:sp>
        <p:nvSpPr>
          <p:cNvPr id="472" name="Google Shape;472;p42"/>
          <p:cNvSpPr/>
          <p:nvPr/>
        </p:nvSpPr>
        <p:spPr>
          <a:xfrm>
            <a:off x="3208808" y="4248533"/>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2"/>
          <p:cNvSpPr/>
          <p:nvPr/>
        </p:nvSpPr>
        <p:spPr>
          <a:xfrm>
            <a:off x="3161183" y="4452014"/>
            <a:ext cx="792555" cy="141342"/>
          </a:xfrm>
          <a:custGeom>
            <a:avLst/>
            <a:gdLst/>
            <a:ahLst/>
            <a:cxnLst/>
            <a:rect l="l" t="t" r="r" b="b"/>
            <a:pathLst>
              <a:path w="22951" h="4093" extrusionOk="0">
                <a:moveTo>
                  <a:pt x="16750" y="1"/>
                </a:moveTo>
                <a:cubicBezTo>
                  <a:pt x="15691" y="1"/>
                  <a:pt x="14864" y="873"/>
                  <a:pt x="14251" y="1656"/>
                </a:cubicBezTo>
                <a:cubicBezTo>
                  <a:pt x="13731" y="2317"/>
                  <a:pt x="13117" y="2984"/>
                  <a:pt x="12450" y="2984"/>
                </a:cubicBezTo>
                <a:cubicBezTo>
                  <a:pt x="12415" y="2984"/>
                  <a:pt x="12380" y="2982"/>
                  <a:pt x="12344" y="2978"/>
                </a:cubicBezTo>
                <a:cubicBezTo>
                  <a:pt x="11788" y="2919"/>
                  <a:pt x="11355" y="2398"/>
                  <a:pt x="10896" y="1846"/>
                </a:cubicBezTo>
                <a:cubicBezTo>
                  <a:pt x="10365" y="1208"/>
                  <a:pt x="9763" y="483"/>
                  <a:pt x="8830" y="387"/>
                </a:cubicBezTo>
                <a:cubicBezTo>
                  <a:pt x="8762" y="379"/>
                  <a:pt x="8693" y="376"/>
                  <a:pt x="8624" y="376"/>
                </a:cubicBezTo>
                <a:cubicBezTo>
                  <a:pt x="7900" y="376"/>
                  <a:pt x="7171" y="783"/>
                  <a:pt x="6457" y="1590"/>
                </a:cubicBezTo>
                <a:cubicBezTo>
                  <a:pt x="6363" y="1695"/>
                  <a:pt x="6271" y="1803"/>
                  <a:pt x="6178" y="1912"/>
                </a:cubicBezTo>
                <a:cubicBezTo>
                  <a:pt x="5782" y="2380"/>
                  <a:pt x="5406" y="2821"/>
                  <a:pt x="4918" y="3029"/>
                </a:cubicBezTo>
                <a:cubicBezTo>
                  <a:pt x="4701" y="3121"/>
                  <a:pt x="4473" y="3162"/>
                  <a:pt x="4244" y="3162"/>
                </a:cubicBezTo>
                <a:cubicBezTo>
                  <a:pt x="3621" y="3162"/>
                  <a:pt x="2986" y="2867"/>
                  <a:pt x="2525" y="2524"/>
                </a:cubicBezTo>
                <a:cubicBezTo>
                  <a:pt x="1815" y="1990"/>
                  <a:pt x="1272" y="1265"/>
                  <a:pt x="960" y="433"/>
                </a:cubicBezTo>
                <a:cubicBezTo>
                  <a:pt x="891" y="245"/>
                  <a:pt x="714" y="129"/>
                  <a:pt x="525" y="129"/>
                </a:cubicBezTo>
                <a:cubicBezTo>
                  <a:pt x="471" y="129"/>
                  <a:pt x="417" y="138"/>
                  <a:pt x="364" y="158"/>
                </a:cubicBezTo>
                <a:cubicBezTo>
                  <a:pt x="124" y="247"/>
                  <a:pt x="1" y="514"/>
                  <a:pt x="90" y="754"/>
                </a:cubicBezTo>
                <a:cubicBezTo>
                  <a:pt x="463" y="1754"/>
                  <a:pt x="1115" y="2628"/>
                  <a:pt x="1969" y="3269"/>
                </a:cubicBezTo>
                <a:cubicBezTo>
                  <a:pt x="2695" y="3810"/>
                  <a:pt x="3490" y="4092"/>
                  <a:pt x="4234" y="4092"/>
                </a:cubicBezTo>
                <a:cubicBezTo>
                  <a:pt x="4238" y="4092"/>
                  <a:pt x="4242" y="4092"/>
                  <a:pt x="4245" y="4092"/>
                </a:cubicBezTo>
                <a:cubicBezTo>
                  <a:pt x="4601" y="4092"/>
                  <a:pt x="4954" y="4021"/>
                  <a:pt x="5283" y="3883"/>
                </a:cubicBezTo>
                <a:cubicBezTo>
                  <a:pt x="5971" y="3589"/>
                  <a:pt x="6436" y="3043"/>
                  <a:pt x="6885" y="2514"/>
                </a:cubicBezTo>
                <a:cubicBezTo>
                  <a:pt x="6973" y="2411"/>
                  <a:pt x="7062" y="2308"/>
                  <a:pt x="7151" y="2207"/>
                </a:cubicBezTo>
                <a:cubicBezTo>
                  <a:pt x="7681" y="1608"/>
                  <a:pt x="8179" y="1305"/>
                  <a:pt x="8629" y="1305"/>
                </a:cubicBezTo>
                <a:cubicBezTo>
                  <a:pt x="8663" y="1305"/>
                  <a:pt x="8698" y="1307"/>
                  <a:pt x="8732" y="1311"/>
                </a:cubicBezTo>
                <a:cubicBezTo>
                  <a:pt x="9290" y="1369"/>
                  <a:pt x="9723" y="1889"/>
                  <a:pt x="10181" y="2441"/>
                </a:cubicBezTo>
                <a:cubicBezTo>
                  <a:pt x="10713" y="3079"/>
                  <a:pt x="11313" y="3803"/>
                  <a:pt x="12245" y="3902"/>
                </a:cubicBezTo>
                <a:cubicBezTo>
                  <a:pt x="12317" y="3910"/>
                  <a:pt x="12387" y="3914"/>
                  <a:pt x="12457" y="3914"/>
                </a:cubicBezTo>
                <a:cubicBezTo>
                  <a:pt x="13659" y="3914"/>
                  <a:pt x="14543" y="2787"/>
                  <a:pt x="14980" y="2230"/>
                </a:cubicBezTo>
                <a:cubicBezTo>
                  <a:pt x="15461" y="1618"/>
                  <a:pt x="16089" y="932"/>
                  <a:pt x="16760" y="932"/>
                </a:cubicBezTo>
                <a:cubicBezTo>
                  <a:pt x="16802" y="932"/>
                  <a:pt x="16844" y="934"/>
                  <a:pt x="16887" y="940"/>
                </a:cubicBezTo>
                <a:cubicBezTo>
                  <a:pt x="17477" y="1020"/>
                  <a:pt x="17864" y="1593"/>
                  <a:pt x="18312" y="2257"/>
                </a:cubicBezTo>
                <a:cubicBezTo>
                  <a:pt x="18785" y="2959"/>
                  <a:pt x="19321" y="3755"/>
                  <a:pt x="20236" y="3979"/>
                </a:cubicBezTo>
                <a:cubicBezTo>
                  <a:pt x="20387" y="4017"/>
                  <a:pt x="20541" y="4034"/>
                  <a:pt x="20696" y="4034"/>
                </a:cubicBezTo>
                <a:cubicBezTo>
                  <a:pt x="21495" y="4034"/>
                  <a:pt x="22319" y="3557"/>
                  <a:pt x="22815" y="2769"/>
                </a:cubicBezTo>
                <a:cubicBezTo>
                  <a:pt x="22951" y="2551"/>
                  <a:pt x="22886" y="2265"/>
                  <a:pt x="22669" y="2128"/>
                </a:cubicBezTo>
                <a:cubicBezTo>
                  <a:pt x="22592" y="2080"/>
                  <a:pt x="22506" y="2057"/>
                  <a:pt x="22422" y="2057"/>
                </a:cubicBezTo>
                <a:cubicBezTo>
                  <a:pt x="22267" y="2057"/>
                  <a:pt x="22116" y="2134"/>
                  <a:pt x="22028" y="2274"/>
                </a:cubicBezTo>
                <a:cubicBezTo>
                  <a:pt x="21751" y="2717"/>
                  <a:pt x="21233" y="3107"/>
                  <a:pt x="20705" y="3107"/>
                </a:cubicBezTo>
                <a:cubicBezTo>
                  <a:pt x="20623" y="3107"/>
                  <a:pt x="20541" y="3097"/>
                  <a:pt x="20460" y="3078"/>
                </a:cubicBezTo>
                <a:cubicBezTo>
                  <a:pt x="19894" y="2938"/>
                  <a:pt x="19501" y="2355"/>
                  <a:pt x="19084" y="1736"/>
                </a:cubicBezTo>
                <a:cubicBezTo>
                  <a:pt x="18584" y="995"/>
                  <a:pt x="18017" y="154"/>
                  <a:pt x="17013" y="19"/>
                </a:cubicBezTo>
                <a:cubicBezTo>
                  <a:pt x="16924" y="7"/>
                  <a:pt x="16836" y="1"/>
                  <a:pt x="16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Ethics and the Criminal Defense Lawyer Thesis Defense by Slidesgo">
  <a:themeElements>
    <a:clrScheme name="Simple Light">
      <a:dk1>
        <a:srgbClr val="FFFFFF"/>
      </a:dk1>
      <a:lt1>
        <a:srgbClr val="A4AB80"/>
      </a:lt1>
      <a:dk2>
        <a:srgbClr val="798668"/>
      </a:dk2>
      <a:lt2>
        <a:srgbClr val="44392A"/>
      </a:lt2>
      <a:accent1>
        <a:srgbClr val="B76948"/>
      </a:accent1>
      <a:accent2>
        <a:srgbClr val="DDAA78"/>
      </a:accent2>
      <a:accent3>
        <a:srgbClr val="EFE7BB"/>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2007</Words>
  <Application>Microsoft Office PowerPoint</Application>
  <PresentationFormat>On-screen Show (16:9)</PresentationFormat>
  <Paragraphs>287</Paragraphs>
  <Slides>43</Slides>
  <Notes>43</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43</vt:i4>
      </vt:variant>
    </vt:vector>
  </HeadingPairs>
  <TitlesOfParts>
    <vt:vector size="58" baseType="lpstr">
      <vt:lpstr>NanumGothicExtraBold</vt:lpstr>
      <vt:lpstr>Amatic SC</vt:lpstr>
      <vt:lpstr>Archivo</vt:lpstr>
      <vt:lpstr>Arial</vt:lpstr>
      <vt:lpstr>Bebas Neue</vt:lpstr>
      <vt:lpstr>Calibri</vt:lpstr>
      <vt:lpstr>DM Sans</vt:lpstr>
      <vt:lpstr>Lato</vt:lpstr>
      <vt:lpstr>Nanum Gothic</vt:lpstr>
      <vt:lpstr>Nunito Light</vt:lpstr>
      <vt:lpstr>Proxima Nova</vt:lpstr>
      <vt:lpstr>PT Sans</vt:lpstr>
      <vt:lpstr>Roboto Medium</vt:lpstr>
      <vt:lpstr>Ethics and the Criminal Defense Lawyer Thesis Defense by Slidesgo</vt:lpstr>
      <vt:lpstr>Slidesgo Final Pages</vt:lpstr>
      <vt:lpstr>قالب پاورپوینت حقوق</vt:lpstr>
      <vt:lpstr>Contents of this template</vt:lpstr>
      <vt:lpstr>Table of contents</vt:lpstr>
      <vt:lpstr>Statement</vt:lpstr>
      <vt:lpstr> Purpose statement</vt:lpstr>
      <vt:lpstr>—Someone Famous</vt:lpstr>
      <vt:lpstr>98,300,000</vt:lpstr>
      <vt:lpstr>9h 55m 23s</vt:lpstr>
      <vt:lpstr>A picture always reinforces  the concept</vt:lpstr>
      <vt:lpstr>A picture is worth a thousand words</vt:lpstr>
      <vt:lpstr>Awesome words</vt:lpstr>
      <vt:lpstr>Current situation &amp; problems</vt:lpstr>
      <vt:lpstr>Hypotheses</vt:lpstr>
      <vt:lpstr>Study objectives</vt:lpstr>
      <vt:lpstr>Reviewing concepts is a good idea</vt:lpstr>
      <vt:lpstr>Literature review</vt:lpstr>
      <vt:lpstr>Theoretical framework</vt:lpstr>
      <vt:lpstr>Schedule</vt:lpstr>
      <vt:lpstr>Methodology</vt:lpstr>
      <vt:lpstr>Analysis &amp; development</vt:lpstr>
      <vt:lpstr>Analysis &amp; development</vt:lpstr>
      <vt:lpstr>Analysis of the results</vt:lpstr>
      <vt:lpstr>Best countries to study law</vt:lpstr>
      <vt:lpstr>Discussion</vt:lpstr>
      <vt:lpstr>Conclusions</vt:lpstr>
      <vt:lpstr>Bibliographical references</vt:lpstr>
      <vt:lpstr>Mockups</vt:lpstr>
      <vt:lpstr>Thanks!</vt:lpstr>
      <vt:lpstr>Alternative resources</vt:lpstr>
      <vt:lpstr>Resources</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2023-09-09T05:23:51Z</dcterms:modified>
</cp:coreProperties>
</file>