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9"/>
  </p:notesMasterIdLst>
  <p:sldIdLst>
    <p:sldId id="256" r:id="rId2"/>
    <p:sldId id="257" r:id="rId3"/>
    <p:sldId id="1263" r:id="rId4"/>
    <p:sldId id="258" r:id="rId5"/>
    <p:sldId id="1260" r:id="rId6"/>
    <p:sldId id="265" r:id="rId7"/>
    <p:sldId id="264" r:id="rId8"/>
    <p:sldId id="1253" r:id="rId9"/>
    <p:sldId id="1250" r:id="rId10"/>
    <p:sldId id="1251" r:id="rId11"/>
    <p:sldId id="1256" r:id="rId12"/>
    <p:sldId id="1252" r:id="rId13"/>
    <p:sldId id="1254" r:id="rId14"/>
    <p:sldId id="1257" r:id="rId15"/>
    <p:sldId id="1259" r:id="rId16"/>
    <p:sldId id="1255" r:id="rId17"/>
    <p:sldId id="1258" r:id="rId18"/>
    <p:sldId id="279" r:id="rId19"/>
    <p:sldId id="273" r:id="rId20"/>
    <p:sldId id="1261" r:id="rId21"/>
    <p:sldId id="266" r:id="rId22"/>
    <p:sldId id="1264" r:id="rId23"/>
    <p:sldId id="368" r:id="rId24"/>
    <p:sldId id="370" r:id="rId25"/>
    <p:sldId id="369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1744" r:id="rId35"/>
    <p:sldId id="300" r:id="rId36"/>
    <p:sldId id="289" r:id="rId37"/>
    <p:sldId id="306" r:id="rId38"/>
  </p:sldIdLst>
  <p:sldSz cx="12192000" cy="6858000"/>
  <p:notesSz cx="6858000" cy="9144000"/>
  <p:custDataLst>
    <p:tags r:id="rId40"/>
  </p:custDataLst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677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8" d="100"/>
          <a:sy n="58" d="100"/>
        </p:scale>
        <p:origin x="111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2DD41432-0DF7-4441-8384-B928BC025955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</a:defRPr>
            </a:lvl1pPr>
          </a:lstStyle>
          <a:p>
            <a:pPr lv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D79A23B6-9622-4414-AD24-92877C053103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</a:defRPr>
            </a:lvl1pPr>
          </a:lstStyle>
          <a:p>
            <a:pPr lvl="0"/>
            <a:fld id="{6DF8899A-A22F-4285-BC87-EF1CB84DFC54}" type="datetime1">
              <a:rPr lang="es-ES"/>
              <a:pPr lvl="0"/>
              <a:t>26/10/2023</a:t>
            </a:fld>
            <a:endParaRPr lang="es-ES"/>
          </a:p>
        </p:txBody>
      </p:sp>
      <p:sp>
        <p:nvSpPr>
          <p:cNvPr id="4" name="Marcador de imagen de diapositiva 3">
            <a:extLst>
              <a:ext uri="{FF2B5EF4-FFF2-40B4-BE49-F238E27FC236}">
                <a16:creationId xmlns:a16="http://schemas.microsoft.com/office/drawing/2014/main" id="{5068C81C-B196-40D3-9FE7-7D53F3C1E15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Marcador de notas 4">
            <a:extLst>
              <a:ext uri="{FF2B5EF4-FFF2-40B4-BE49-F238E27FC236}">
                <a16:creationId xmlns:a16="http://schemas.microsoft.com/office/drawing/2014/main" id="{A7ADA983-7F11-49CE-882D-5FCF4C78D9DA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F052483-A400-4D8A-AF93-6EAF4B153445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</a:defRPr>
            </a:lvl1pPr>
          </a:lstStyle>
          <a:p>
            <a:pPr lvl="0"/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8964EBA-2491-4443-AE4A-E14B1BE5364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</a:defRPr>
            </a:lvl1pPr>
          </a:lstStyle>
          <a:p>
            <a:pPr lvl="0"/>
            <a:fld id="{28084731-F052-422E-BCB2-959960975CBD}" type="slidenum"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376132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ct val="0"/>
      </a:spcBef>
      <a:spcAft>
        <a:spcPct val="0"/>
      </a:spcAft>
      <a:buNone/>
      <a:defRPr lang="es-ES" sz="1200" b="0" i="0" u="none" strike="noStrike" kern="1200" cap="none" spc="0" baseline="0">
        <a:solidFill>
          <a:srgbClr val="000000"/>
        </a:solidFill>
        <a:uFillTx/>
        <a:latin typeface="Century Gothic" pitchFamily="34"/>
      </a:defRPr>
    </a:lvl1pPr>
    <a:lvl2pPr marL="457200" marR="0" lvl="1" indent="0" algn="l" defTabSz="914400" rtl="0" fontAlgn="auto" hangingPunct="1">
      <a:lnSpc>
        <a:spcPct val="100000"/>
      </a:lnSpc>
      <a:spcBef>
        <a:spcPct val="0"/>
      </a:spcBef>
      <a:spcAft>
        <a:spcPct val="0"/>
      </a:spcAft>
      <a:buNone/>
      <a:defRPr lang="es-ES" sz="1200" b="0" i="0" u="none" strike="noStrike" kern="1200" cap="none" spc="0" baseline="0">
        <a:solidFill>
          <a:srgbClr val="000000"/>
        </a:solidFill>
        <a:uFillTx/>
        <a:latin typeface="Century Gothic" pitchFamily="34"/>
      </a:defRPr>
    </a:lvl2pPr>
    <a:lvl3pPr marL="914400" marR="0" lvl="2" indent="0" algn="l" defTabSz="914400" rtl="0" fontAlgn="auto" hangingPunct="1">
      <a:lnSpc>
        <a:spcPct val="100000"/>
      </a:lnSpc>
      <a:spcBef>
        <a:spcPct val="0"/>
      </a:spcBef>
      <a:spcAft>
        <a:spcPct val="0"/>
      </a:spcAft>
      <a:buNone/>
      <a:defRPr lang="es-ES" sz="1200" b="0" i="0" u="none" strike="noStrike" kern="1200" cap="none" spc="0" baseline="0">
        <a:solidFill>
          <a:srgbClr val="000000"/>
        </a:solidFill>
        <a:uFillTx/>
        <a:latin typeface="Century Gothic" pitchFamily="34"/>
      </a:defRPr>
    </a:lvl3pPr>
    <a:lvl4pPr marL="1371600" marR="0" lvl="3" indent="0" algn="l" defTabSz="914400" rtl="0" fontAlgn="auto" hangingPunct="1">
      <a:lnSpc>
        <a:spcPct val="100000"/>
      </a:lnSpc>
      <a:spcBef>
        <a:spcPct val="0"/>
      </a:spcBef>
      <a:spcAft>
        <a:spcPct val="0"/>
      </a:spcAft>
      <a:buNone/>
      <a:defRPr lang="es-ES" sz="1200" b="0" i="0" u="none" strike="noStrike" kern="1200" cap="none" spc="0" baseline="0">
        <a:solidFill>
          <a:srgbClr val="000000"/>
        </a:solidFill>
        <a:uFillTx/>
        <a:latin typeface="Century Gothic" pitchFamily="34"/>
      </a:defRPr>
    </a:lvl4pPr>
    <a:lvl5pPr marL="1828800" marR="0" lvl="4" indent="0" algn="l" defTabSz="914400" rtl="0" fontAlgn="auto" hangingPunct="1">
      <a:lnSpc>
        <a:spcPct val="100000"/>
      </a:lnSpc>
      <a:spcBef>
        <a:spcPct val="0"/>
      </a:spcBef>
      <a:spcAft>
        <a:spcPct val="0"/>
      </a:spcAft>
      <a:buNone/>
      <a:defRPr lang="es-ES" sz="1200" b="0" i="0" u="none" strike="noStrike" kern="1200" cap="none" spc="0" baseline="0">
        <a:solidFill>
          <a:srgbClr val="000000"/>
        </a:solidFill>
        <a:uFillTx/>
        <a:latin typeface="Century Gothic" pitchFamily="34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71B867-0C8E-4A5D-9D08-B67E4EFFE1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D8FE7BD-D0AC-4B98-9098-B4AD8EAE60F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93E895F-E393-4120-9042-3ED1D6FE31C1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5B9CC79-34C9-43AA-80C7-5B497D2A0552}" type="slidenum">
              <a:t>1</a:t>
            </a:fld>
            <a:endParaRPr lang="es-ES" sz="1200" b="0" i="0" u="none" strike="noStrike" kern="1200" cap="none" spc="0" baseline="0" dirty="0">
              <a:solidFill>
                <a:srgbClr val="000000"/>
              </a:solidFill>
              <a:uFillTx/>
              <a:latin typeface="Century Gothic" panose="020B0502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E4EFC1C-B9E6-4A33-B99F-F07686699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76DB108-14A0-4178-8987-0F2165015D1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5532D71-5BA8-4004-9CD4-4816A89C9A23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F101F2C-CD30-4E64-A51B-69B72F1959FC}" type="slidenum">
              <a:t>13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CB0FAA9-DD53-4872-9C43-75D81DA2FB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661B98C-B45A-4F7B-B998-1536581E106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4CD9049-9061-44E2-8FFA-2CD58E20F4B7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2899C5F-E8E1-4AB3-9257-B36268CB235F}" type="slidenum">
              <a:t>15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7A64B9F-9181-4853-A64A-57D07E0E25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A199C64-7FF9-4F11-97C7-0A6FBBF2868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45AC05F-5021-43C6-A218-4BB3056F6C2A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7EAEEF1-3BFF-4DDF-9C72-BA862BCEBCF1}" type="slidenum">
              <a:t>17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9;g35ed75ccf_022:notes">
            <a:extLst>
              <a:ext uri="{FF2B5EF4-FFF2-40B4-BE49-F238E27FC236}">
                <a16:creationId xmlns:a16="http://schemas.microsoft.com/office/drawing/2014/main" id="{02F91800-D10D-4B91-B4A9-FE6BDC9E69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00;g35ed75ccf_022:notes">
            <a:extLst>
              <a:ext uri="{FF2B5EF4-FFF2-40B4-BE49-F238E27FC236}">
                <a16:creationId xmlns:a16="http://schemas.microsoft.com/office/drawing/2014/main" id="{3B4AF533-58D8-4F35-9735-35AEAC982F4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9;g35ed75ccf_057:notes">
            <a:extLst>
              <a:ext uri="{FF2B5EF4-FFF2-40B4-BE49-F238E27FC236}">
                <a16:creationId xmlns:a16="http://schemas.microsoft.com/office/drawing/2014/main" id="{AA51A489-A533-4468-91A9-46BCCD3FAC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40;g35ed75ccf_057:notes">
            <a:extLst>
              <a:ext uri="{FF2B5EF4-FFF2-40B4-BE49-F238E27FC236}">
                <a16:creationId xmlns:a16="http://schemas.microsoft.com/office/drawing/2014/main" id="{01C62B89-2848-43E2-B7AF-84804147CC1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pPr lvl="0"/>
            <a:endParaRPr 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1;g35f391192_065:notes">
            <a:extLst>
              <a:ext uri="{FF2B5EF4-FFF2-40B4-BE49-F238E27FC236}">
                <a16:creationId xmlns:a16="http://schemas.microsoft.com/office/drawing/2014/main" id="{B12B5AC7-4A77-4D0F-9D30-E489A75881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12;g35f391192_065:notes">
            <a:extLst>
              <a:ext uri="{FF2B5EF4-FFF2-40B4-BE49-F238E27FC236}">
                <a16:creationId xmlns:a16="http://schemas.microsoft.com/office/drawing/2014/main" id="{A5C655F3-DC05-4A32-AC41-BD4171DFB74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endParaRPr lang="es-E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1;g35f391192_065:notes">
            <a:extLst>
              <a:ext uri="{FF2B5EF4-FFF2-40B4-BE49-F238E27FC236}">
                <a16:creationId xmlns:a16="http://schemas.microsoft.com/office/drawing/2014/main" id="{1215345E-2738-4A0A-B314-F0BFE87F03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12;g35f391192_065:notes">
            <a:extLst>
              <a:ext uri="{FF2B5EF4-FFF2-40B4-BE49-F238E27FC236}">
                <a16:creationId xmlns:a16="http://schemas.microsoft.com/office/drawing/2014/main" id="{87DF7D24-6607-4781-ABBD-4E33D89CFB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pPr lvl="0"/>
            <a:endParaRPr lang="en-U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03E101E-7EDC-4A18-AE1F-CEBD1E15E7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F6F7A29-7050-480E-B823-1182545A4B6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EDB8FCC-2A3B-4D49-9503-9BAE905F7032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B416DD0-F2F1-4E22-8B49-5C9C8979F0D8}" type="slidenum">
              <a:t>2</a:t>
            </a:fld>
            <a:endParaRPr lang="es-ES" sz="12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28FB2A6-C078-450C-A933-6FE71C7C98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ED1DF92-EBB3-4C95-BAB6-3D7441E77BE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DCC4DAA-9B6C-4F44-84A1-266435801967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F37F1A0-1486-47BD-83E3-D1C32E17D783}" type="slidenum">
              <a:t>4</a:t>
            </a:fld>
            <a:endParaRPr lang="es-ES" sz="12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0;g35f391192_04:notes">
            <a:extLst>
              <a:ext uri="{FF2B5EF4-FFF2-40B4-BE49-F238E27FC236}">
                <a16:creationId xmlns:a16="http://schemas.microsoft.com/office/drawing/2014/main" id="{8765CBE3-8B53-4A6B-B836-9FBD27BF06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1;g35f391192_04:notes">
            <a:extLst>
              <a:ext uri="{FF2B5EF4-FFF2-40B4-BE49-F238E27FC236}">
                <a16:creationId xmlns:a16="http://schemas.microsoft.com/office/drawing/2014/main" id="{03ED2807-F500-44D4-A3DB-2D9ED74869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pPr lvl="0"/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7;g35f391192_057:notes">
            <a:extLst>
              <a:ext uri="{FF2B5EF4-FFF2-40B4-BE49-F238E27FC236}">
                <a16:creationId xmlns:a16="http://schemas.microsoft.com/office/drawing/2014/main" id="{0A75C60B-6FBF-4743-8561-1A49B30F55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8;g35f391192_057:notes">
            <a:extLst>
              <a:ext uri="{FF2B5EF4-FFF2-40B4-BE49-F238E27FC236}">
                <a16:creationId xmlns:a16="http://schemas.microsoft.com/office/drawing/2014/main" id="{E2FE22A8-F19B-4915-A8D6-0E67DA889E2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0;g35f391192_045:notes">
            <a:extLst>
              <a:ext uri="{FF2B5EF4-FFF2-40B4-BE49-F238E27FC236}">
                <a16:creationId xmlns:a16="http://schemas.microsoft.com/office/drawing/2014/main" id="{405ABB1B-0369-4718-AE90-76E973FD06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81;g35f391192_045:notes">
            <a:extLst>
              <a:ext uri="{FF2B5EF4-FFF2-40B4-BE49-F238E27FC236}">
                <a16:creationId xmlns:a16="http://schemas.microsoft.com/office/drawing/2014/main" id="{47F1C90D-CE0D-4336-B1EF-B3FD23228FB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pPr lvl="0"/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6900EFC-1505-4523-AF66-2D7934678D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D2ECBDD-9652-4AD2-90F5-23F0B53FA52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AB8814B-89B9-471A-9015-AF1FB11A3241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66B533C-B8C5-4706-8AE1-60DA1C2A74F3}" type="slidenum">
              <a:t>9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E61FC82-32D6-44F0-8CDC-906D5D1002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A2C8CEA-A536-458E-9A3B-3B1FBF1859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954DDD3-CB90-42EC-91E2-1468DB7753FF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1585CB-19CB-4A05-A286-4096B64E13BA}" type="slidenum">
              <a:t>10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0E971C7-78DC-4D88-A9AA-FF80A160D9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810BEDD-6448-433F-A651-941D55F1749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A12E02B9-02BB-47A4-B45F-25523AE4FC7D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6EFA08-5F2B-43AD-8469-9C5B1DF390AC}" type="slidenum">
              <a:t>11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6CDBC6-5A29-4938-B6EF-10365354880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1" compatLnSpc="1">
            <a:noAutofit/>
          </a:bodyPr>
          <a:lstStyle>
            <a:lvl1pPr marL="0" marR="0" lvl="0" indent="0" algn="ctr" fontAlgn="auto">
              <a:spcBef>
                <a:spcPct val="0"/>
              </a:spcBef>
              <a:spcAft>
                <a:spcPct val="0"/>
              </a:spcAft>
              <a:defRPr lang="es-ES" sz="60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9B1C1EF0-9421-4038-BBEB-00766534E1F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>
            <a:lvl1pPr marL="0" marR="0" lvl="0" indent="0" algn="ctr" fontAlgn="auto">
              <a:spcAft>
                <a:spcPct val="0"/>
              </a:spcAft>
              <a:buNone/>
              <a:defRPr lang="es-ES" sz="24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subtítulo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8965171-7024-4165-AF88-C89181EA302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fld id="{CD786BC4-A1DB-44A3-9FFB-88F9AA9693EA}" type="datetime1">
              <a:rPr lang="es-ES"/>
              <a:pPr lvl="0"/>
              <a:t>26/10/2023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7263B03-1A6F-42C9-9680-3090D4288F0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46D03EC-2B20-4C72-8B79-8B88DD5F081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fld id="{0EBFC6EA-13DE-4280-8E04-E31F641D3795}" type="slidenum"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49146216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wid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9">
            <a:extLst>
              <a:ext uri="{FF2B5EF4-FFF2-40B4-BE49-F238E27FC236}">
                <a16:creationId xmlns:a16="http://schemas.microsoft.com/office/drawing/2014/main" id="{31AC86E7-1AB4-4876-A37C-E2998820F1CE}"/>
              </a:ext>
            </a:extLst>
          </p:cNvPr>
          <p:cNvSpPr txBox="1">
            <a:spLocks noGrp="1"/>
          </p:cNvSpPr>
          <p:nvPr>
            <p:ph type="pic" sz="quarter" idx="4294967295"/>
          </p:nvPr>
        </p:nvSpPr>
        <p:spPr>
          <a:xfrm>
            <a:off x="0" y="0"/>
            <a:ext cx="12191996" cy="6858000"/>
          </a:xfrm>
          <a:prstGeom prst="rect">
            <a:avLst/>
          </a:prstGeom>
          <a:solidFill>
            <a:srgbClr val="242423"/>
          </a:solidFill>
          <a:ln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>
            <a:lvl1pPr marL="0" marR="0" lvl="0" indent="0" algn="ctr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4677EA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 dirty="0" err="1"/>
              <a:t>Put</a:t>
            </a:r>
            <a:r>
              <a:rPr lang="es-ES" dirty="0"/>
              <a:t> your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71720043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19;p7">
            <a:extLst>
              <a:ext uri="{FF2B5EF4-FFF2-40B4-BE49-F238E27FC236}">
                <a16:creationId xmlns:a16="http://schemas.microsoft.com/office/drawing/2014/main" id="{E2723057-4C86-4E94-9151-E2C3E6B04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85703" y="523429"/>
            <a:ext cx="7011198" cy="102160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PE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Rectángulo 25">
            <a:extLst>
              <a:ext uri="{FF2B5EF4-FFF2-40B4-BE49-F238E27FC236}">
                <a16:creationId xmlns:a16="http://schemas.microsoft.com/office/drawing/2014/main" id="{9784789A-3409-4B37-84E2-003EE253DE5D}"/>
              </a:ext>
            </a:extLst>
          </p:cNvPr>
          <p:cNvSpPr/>
          <p:nvPr/>
        </p:nvSpPr>
        <p:spPr>
          <a:xfrm>
            <a:off x="9194804" y="6681356"/>
            <a:ext cx="2997202" cy="176643"/>
          </a:xfrm>
          <a:prstGeom prst="rect">
            <a:avLst/>
          </a:pr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</a:endParaRPr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7BEB362B-663C-4467-AD1E-3A82DA2FC1C3}"/>
              </a:ext>
            </a:extLst>
          </p:cNvPr>
          <p:cNvSpPr/>
          <p:nvPr/>
        </p:nvSpPr>
        <p:spPr>
          <a:xfrm>
            <a:off x="11868153" y="6116641"/>
            <a:ext cx="185742" cy="5508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347"/>
              <a:gd name="f8" fmla="val 1"/>
              <a:gd name="f9" fmla="val 171"/>
              <a:gd name="f10" fmla="val 129"/>
              <a:gd name="f11" fmla="val 3"/>
              <a:gd name="f12" fmla="val 87"/>
              <a:gd name="f13" fmla="val 45"/>
              <a:gd name="f14" fmla="val 13"/>
              <a:gd name="f15" fmla="val 14"/>
              <a:gd name="f16" fmla="val 2"/>
              <a:gd name="f17" fmla="val 43"/>
              <a:gd name="f18" fmla="val 53"/>
              <a:gd name="f19" fmla="val 63"/>
              <a:gd name="f20" fmla="val 73"/>
              <a:gd name="f21" fmla="val 104"/>
              <a:gd name="f22" fmla="val 116"/>
              <a:gd name="f23" fmla="val 46"/>
              <a:gd name="f24" fmla="val 115"/>
              <a:gd name="f25" fmla="val 213"/>
              <a:gd name="f26" fmla="val 296"/>
              <a:gd name="f27" fmla="val 331"/>
              <a:gd name="f28" fmla="val 68"/>
              <a:gd name="f29" fmla="val 344"/>
              <a:gd name="f30" fmla="val 59"/>
              <a:gd name="f31" fmla="val 343"/>
              <a:gd name="f32" fmla="val 49"/>
              <a:gd name="f33" fmla="val 39"/>
              <a:gd name="f34" fmla="val 332"/>
              <a:gd name="f35" fmla="val 305"/>
              <a:gd name="f36" fmla="val 260"/>
              <a:gd name="f37" fmla="val 216"/>
              <a:gd name="f38" fmla="+- 0 0 -90"/>
              <a:gd name="f39" fmla="*/ f3 1 117"/>
              <a:gd name="f40" fmla="*/ f4 1 347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17"/>
              <a:gd name="f49" fmla="*/ f45 1 347"/>
              <a:gd name="f50" fmla="*/ 1 f46 1"/>
              <a:gd name="f51" fmla="*/ 171 f45 1"/>
              <a:gd name="f52" fmla="*/ 45 f45 1"/>
              <a:gd name="f53" fmla="*/ 43 f46 1"/>
              <a:gd name="f54" fmla="*/ 2 f45 1"/>
              <a:gd name="f55" fmla="*/ 73 f46 1"/>
              <a:gd name="f56" fmla="*/ 116 f46 1"/>
              <a:gd name="f57" fmla="*/ 46 f45 1"/>
              <a:gd name="f58" fmla="*/ 296 f45 1"/>
              <a:gd name="f59" fmla="*/ 68 f46 1"/>
              <a:gd name="f60" fmla="*/ 344 f45 1"/>
              <a:gd name="f61" fmla="*/ 39 f46 1"/>
              <a:gd name="f62" fmla="*/ 305 f45 1"/>
              <a:gd name="f63" fmla="+- f47 0 f1"/>
              <a:gd name="f64" fmla="*/ f50 1 117"/>
              <a:gd name="f65" fmla="*/ f51 1 347"/>
              <a:gd name="f66" fmla="*/ f52 1 347"/>
              <a:gd name="f67" fmla="*/ f53 1 117"/>
              <a:gd name="f68" fmla="*/ f54 1 347"/>
              <a:gd name="f69" fmla="*/ f55 1 117"/>
              <a:gd name="f70" fmla="*/ f56 1 117"/>
              <a:gd name="f71" fmla="*/ f57 1 347"/>
              <a:gd name="f72" fmla="*/ f58 1 347"/>
              <a:gd name="f73" fmla="*/ f59 1 117"/>
              <a:gd name="f74" fmla="*/ f60 1 347"/>
              <a:gd name="f75" fmla="*/ f61 1 117"/>
              <a:gd name="f76" fmla="*/ f62 1 347"/>
              <a:gd name="f77" fmla="*/ 0 1 f48"/>
              <a:gd name="f78" fmla="*/ f42 1 f48"/>
              <a:gd name="f79" fmla="*/ 0 1 f49"/>
              <a:gd name="f80" fmla="*/ f43 1 f49"/>
              <a:gd name="f81" fmla="*/ f64 1 f48"/>
              <a:gd name="f82" fmla="*/ f65 1 f49"/>
              <a:gd name="f83" fmla="*/ f66 1 f49"/>
              <a:gd name="f84" fmla="*/ f67 1 f48"/>
              <a:gd name="f85" fmla="*/ f68 1 f49"/>
              <a:gd name="f86" fmla="*/ f69 1 f48"/>
              <a:gd name="f87" fmla="*/ f70 1 f48"/>
              <a:gd name="f88" fmla="*/ f71 1 f49"/>
              <a:gd name="f89" fmla="*/ f72 1 f49"/>
              <a:gd name="f90" fmla="*/ f73 1 f48"/>
              <a:gd name="f91" fmla="*/ f74 1 f49"/>
              <a:gd name="f92" fmla="*/ f75 1 f48"/>
              <a:gd name="f93" fmla="*/ f76 1 f49"/>
              <a:gd name="f94" fmla="*/ f77 f39 1"/>
              <a:gd name="f95" fmla="*/ f78 f39 1"/>
              <a:gd name="f96" fmla="*/ f80 f40 1"/>
              <a:gd name="f97" fmla="*/ f79 f40 1"/>
              <a:gd name="f98" fmla="*/ f81 f39 1"/>
              <a:gd name="f99" fmla="*/ f82 f40 1"/>
              <a:gd name="f100" fmla="*/ f83 f40 1"/>
              <a:gd name="f101" fmla="*/ f84 f39 1"/>
              <a:gd name="f102" fmla="*/ f85 f40 1"/>
              <a:gd name="f103" fmla="*/ f86 f39 1"/>
              <a:gd name="f104" fmla="*/ f87 f39 1"/>
              <a:gd name="f105" fmla="*/ f88 f40 1"/>
              <a:gd name="f106" fmla="*/ f89 f40 1"/>
              <a:gd name="f107" fmla="*/ f90 f39 1"/>
              <a:gd name="f108" fmla="*/ f91 f40 1"/>
              <a:gd name="f109" fmla="*/ f92 f39 1"/>
              <a:gd name="f110" fmla="*/ f93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8" y="f99"/>
              </a:cxn>
              <a:cxn ang="f63">
                <a:pos x="f98" y="f100"/>
              </a:cxn>
              <a:cxn ang="f63">
                <a:pos x="f101" y="f102"/>
              </a:cxn>
              <a:cxn ang="f63">
                <a:pos x="f103" y="f102"/>
              </a:cxn>
              <a:cxn ang="f63">
                <a:pos x="f104" y="f105"/>
              </a:cxn>
              <a:cxn ang="f63">
                <a:pos x="f104" y="f106"/>
              </a:cxn>
              <a:cxn ang="f63">
                <a:pos x="f107" y="f108"/>
              </a:cxn>
              <a:cxn ang="f63">
                <a:pos x="f109" y="f108"/>
              </a:cxn>
              <a:cxn ang="f63">
                <a:pos x="f98" y="f110"/>
              </a:cxn>
              <a:cxn ang="f63">
                <a:pos x="f98" y="f99"/>
              </a:cxn>
            </a:cxnLst>
            <a:rect l="f94" t="f97" r="f95" b="f96"/>
            <a:pathLst>
              <a:path w="117" h="347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16"/>
                  <a:pt x="f17" y="f16"/>
                </a:cubicBezTo>
                <a:cubicBezTo>
                  <a:pt x="f18" y="f11"/>
                  <a:pt x="f19" y="f11"/>
                  <a:pt x="f20" y="f16"/>
                </a:cubicBezTo>
                <a:cubicBezTo>
                  <a:pt x="f21" y="f5"/>
                  <a:pt x="f6" y="f15"/>
                  <a:pt x="f22" y="f23"/>
                </a:cubicBezTo>
                <a:cubicBezTo>
                  <a:pt x="f24" y="f10"/>
                  <a:pt x="f24" y="f25"/>
                  <a:pt x="f22" y="f26"/>
                </a:cubicBezTo>
                <a:cubicBezTo>
                  <a:pt x="f6" y="f27"/>
                  <a:pt x="f21" y="f7"/>
                  <a:pt x="f28" y="f29"/>
                </a:cubicBezTo>
                <a:cubicBezTo>
                  <a:pt x="f30" y="f31"/>
                  <a:pt x="f32" y="f31"/>
                  <a:pt x="f33" y="f29"/>
                </a:cubicBezTo>
                <a:cubicBezTo>
                  <a:pt x="f14" y="f29"/>
                  <a:pt x="f5" y="f34"/>
                  <a:pt x="f8" y="f35"/>
                </a:cubicBezTo>
                <a:cubicBezTo>
                  <a:pt x="f16" y="f36"/>
                  <a:pt x="f8" y="f37"/>
                  <a:pt x="f8" y="f9"/>
                </a:cubicBezTo>
                <a:close/>
              </a:path>
            </a:pathLst>
          </a:custGeom>
          <a:solidFill>
            <a:srgbClr val="C0D1F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BC80D60C-E5FD-4002-9572-BEAFF47CFABB}"/>
              </a:ext>
            </a:extLst>
          </p:cNvPr>
          <p:cNvSpPr/>
          <p:nvPr/>
        </p:nvSpPr>
        <p:spPr>
          <a:xfrm>
            <a:off x="11147422" y="6118222"/>
            <a:ext cx="185742" cy="5445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343"/>
              <a:gd name="f8" fmla="val 115"/>
              <a:gd name="f9" fmla="val 173"/>
              <a:gd name="f10" fmla="val 216"/>
              <a:gd name="f11" fmla="val 114"/>
              <a:gd name="f12" fmla="val 260"/>
              <a:gd name="f13" fmla="val 303"/>
              <a:gd name="f14" fmla="val 116"/>
              <a:gd name="f15" fmla="val 330"/>
              <a:gd name="f16" fmla="val 103"/>
              <a:gd name="f17" fmla="val 342"/>
              <a:gd name="f18" fmla="val 78"/>
              <a:gd name="f19" fmla="val 64"/>
              <a:gd name="f20" fmla="val 51"/>
              <a:gd name="f21" fmla="val 37"/>
              <a:gd name="f22" fmla="val 13"/>
              <a:gd name="f23" fmla="val 332"/>
              <a:gd name="f24" fmla="val 307"/>
              <a:gd name="f25" fmla="val 217"/>
              <a:gd name="f26" fmla="val 128"/>
              <a:gd name="f27" fmla="val 39"/>
              <a:gd name="f28" fmla="val 14"/>
              <a:gd name="f29" fmla="val 12"/>
              <a:gd name="f30" fmla="val 2"/>
              <a:gd name="f31" fmla="val 36"/>
              <a:gd name="f32" fmla="val 48"/>
              <a:gd name="f33" fmla="val 1"/>
              <a:gd name="f34" fmla="val 61"/>
              <a:gd name="f35" fmla="val 73"/>
              <a:gd name="f36" fmla="val 102"/>
              <a:gd name="f37" fmla="val 11"/>
              <a:gd name="f38" fmla="val 43"/>
              <a:gd name="f39" fmla="val 86"/>
              <a:gd name="f40" fmla="val 129"/>
              <a:gd name="f41" fmla="+- 0 0 -90"/>
              <a:gd name="f42" fmla="*/ f3 1 117"/>
              <a:gd name="f43" fmla="*/ f4 1 343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117"/>
              <a:gd name="f52" fmla="*/ f48 1 343"/>
              <a:gd name="f53" fmla="*/ 115 f49 1"/>
              <a:gd name="f54" fmla="*/ 173 f48 1"/>
              <a:gd name="f55" fmla="*/ 303 f48 1"/>
              <a:gd name="f56" fmla="*/ 78 f49 1"/>
              <a:gd name="f57" fmla="*/ 342 f48 1"/>
              <a:gd name="f58" fmla="*/ 37 f49 1"/>
              <a:gd name="f59" fmla="*/ 343 f48 1"/>
              <a:gd name="f60" fmla="*/ 0 f49 1"/>
              <a:gd name="f61" fmla="*/ 307 f48 1"/>
              <a:gd name="f62" fmla="*/ 39 f48 1"/>
              <a:gd name="f63" fmla="*/ 36 f49 1"/>
              <a:gd name="f64" fmla="*/ 2 f48 1"/>
              <a:gd name="f65" fmla="*/ 73 f49 1"/>
              <a:gd name="f66" fmla="*/ 1 f48 1"/>
              <a:gd name="f67" fmla="*/ 43 f48 1"/>
              <a:gd name="f68" fmla="+- f50 0 f1"/>
              <a:gd name="f69" fmla="*/ f53 1 117"/>
              <a:gd name="f70" fmla="*/ f54 1 343"/>
              <a:gd name="f71" fmla="*/ f55 1 343"/>
              <a:gd name="f72" fmla="*/ f56 1 117"/>
              <a:gd name="f73" fmla="*/ f57 1 343"/>
              <a:gd name="f74" fmla="*/ f58 1 117"/>
              <a:gd name="f75" fmla="*/ f59 1 343"/>
              <a:gd name="f76" fmla="*/ f60 1 117"/>
              <a:gd name="f77" fmla="*/ f61 1 343"/>
              <a:gd name="f78" fmla="*/ f62 1 343"/>
              <a:gd name="f79" fmla="*/ f63 1 117"/>
              <a:gd name="f80" fmla="*/ f64 1 343"/>
              <a:gd name="f81" fmla="*/ f65 1 117"/>
              <a:gd name="f82" fmla="*/ f66 1 343"/>
              <a:gd name="f83" fmla="*/ f67 1 343"/>
              <a:gd name="f84" fmla="*/ 0 1 f51"/>
              <a:gd name="f85" fmla="*/ f45 1 f51"/>
              <a:gd name="f86" fmla="*/ 0 1 f52"/>
              <a:gd name="f87" fmla="*/ f46 1 f52"/>
              <a:gd name="f88" fmla="*/ f69 1 f51"/>
              <a:gd name="f89" fmla="*/ f70 1 f52"/>
              <a:gd name="f90" fmla="*/ f71 1 f52"/>
              <a:gd name="f91" fmla="*/ f72 1 f51"/>
              <a:gd name="f92" fmla="*/ f73 1 f52"/>
              <a:gd name="f93" fmla="*/ f74 1 f51"/>
              <a:gd name="f94" fmla="*/ f75 1 f52"/>
              <a:gd name="f95" fmla="*/ f76 1 f51"/>
              <a:gd name="f96" fmla="*/ f77 1 f52"/>
              <a:gd name="f97" fmla="*/ f78 1 f52"/>
              <a:gd name="f98" fmla="*/ f79 1 f51"/>
              <a:gd name="f99" fmla="*/ f80 1 f52"/>
              <a:gd name="f100" fmla="*/ f81 1 f51"/>
              <a:gd name="f101" fmla="*/ f82 1 f52"/>
              <a:gd name="f102" fmla="*/ f83 1 f52"/>
              <a:gd name="f103" fmla="*/ f84 f42 1"/>
              <a:gd name="f104" fmla="*/ f85 f42 1"/>
              <a:gd name="f105" fmla="*/ f87 f43 1"/>
              <a:gd name="f106" fmla="*/ f86 f43 1"/>
              <a:gd name="f107" fmla="*/ f88 f42 1"/>
              <a:gd name="f108" fmla="*/ f89 f43 1"/>
              <a:gd name="f109" fmla="*/ f90 f43 1"/>
              <a:gd name="f110" fmla="*/ f91 f42 1"/>
              <a:gd name="f111" fmla="*/ f92 f43 1"/>
              <a:gd name="f112" fmla="*/ f93 f42 1"/>
              <a:gd name="f113" fmla="*/ f94 f43 1"/>
              <a:gd name="f114" fmla="*/ f95 f42 1"/>
              <a:gd name="f115" fmla="*/ f96 f43 1"/>
              <a:gd name="f116" fmla="*/ f97 f43 1"/>
              <a:gd name="f117" fmla="*/ f98 f42 1"/>
              <a:gd name="f118" fmla="*/ f99 f43 1"/>
              <a:gd name="f119" fmla="*/ f100 f42 1"/>
              <a:gd name="f120" fmla="*/ f101 f43 1"/>
              <a:gd name="f121" fmla="*/ f102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7" y="f108"/>
              </a:cxn>
              <a:cxn ang="f68">
                <a:pos x="f107" y="f109"/>
              </a:cxn>
              <a:cxn ang="f68">
                <a:pos x="f110" y="f111"/>
              </a:cxn>
              <a:cxn ang="f68">
                <a:pos x="f112" y="f113"/>
              </a:cxn>
              <a:cxn ang="f68">
                <a:pos x="f114" y="f115"/>
              </a:cxn>
              <a:cxn ang="f68">
                <a:pos x="f114" y="f116"/>
              </a:cxn>
              <a:cxn ang="f68">
                <a:pos x="f117" y="f118"/>
              </a:cxn>
              <a:cxn ang="f68">
                <a:pos x="f119" y="f120"/>
              </a:cxn>
              <a:cxn ang="f68">
                <a:pos x="f107" y="f121"/>
              </a:cxn>
              <a:cxn ang="f68">
                <a:pos x="f107" y="f108"/>
              </a:cxn>
            </a:cxnLst>
            <a:rect l="f103" t="f106" r="f104" b="f105"/>
            <a:pathLst>
              <a:path w="117" h="343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14" y="f15"/>
                  <a:pt x="f16" y="f17"/>
                  <a:pt x="f18" y="f17"/>
                </a:cubicBezTo>
                <a:cubicBezTo>
                  <a:pt x="f19" y="f7"/>
                  <a:pt x="f20" y="f7"/>
                  <a:pt x="f21" y="f7"/>
                </a:cubicBezTo>
                <a:cubicBezTo>
                  <a:pt x="f22" y="f7"/>
                  <a:pt x="f5" y="f23"/>
                  <a:pt x="f5" y="f24"/>
                </a:cubicBezTo>
                <a:cubicBezTo>
                  <a:pt x="f5" y="f25"/>
                  <a:pt x="f5" y="f26"/>
                  <a:pt x="f5" y="f27"/>
                </a:cubicBezTo>
                <a:cubicBezTo>
                  <a:pt x="f5" y="f28"/>
                  <a:pt x="f29" y="f30"/>
                  <a:pt x="f31" y="f30"/>
                </a:cubicBezTo>
                <a:cubicBezTo>
                  <a:pt x="f32" y="f33"/>
                  <a:pt x="f34" y="f30"/>
                  <a:pt x="f35" y="f33"/>
                </a:cubicBezTo>
                <a:cubicBezTo>
                  <a:pt x="f36" y="f5"/>
                  <a:pt x="f6" y="f37"/>
                  <a:pt x="f8" y="f38"/>
                </a:cubicBezTo>
                <a:cubicBezTo>
                  <a:pt x="f11" y="f39"/>
                  <a:pt x="f8" y="f40"/>
                  <a:pt x="f8" y="f9"/>
                </a:cubicBezTo>
                <a:close/>
              </a:path>
            </a:pathLst>
          </a:custGeom>
          <a:solidFill>
            <a:srgbClr val="C0D1F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17B01FA7-7EFB-4402-BA70-312DBFFDE26C}"/>
              </a:ext>
            </a:extLst>
          </p:cNvPr>
          <p:cNvSpPr/>
          <p:nvPr/>
        </p:nvSpPr>
        <p:spPr>
          <a:xfrm>
            <a:off x="11387142" y="6240459"/>
            <a:ext cx="187323" cy="4238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267"/>
              <a:gd name="f8" fmla="val 1"/>
              <a:gd name="f9" fmla="val 131"/>
              <a:gd name="f10" fmla="val 101"/>
              <a:gd name="f11" fmla="val 71"/>
              <a:gd name="f12" fmla="val 41"/>
              <a:gd name="f13" fmla="val 17"/>
              <a:gd name="f14" fmla="val 9"/>
              <a:gd name="f15" fmla="val 5"/>
              <a:gd name="f16" fmla="val 35"/>
              <a:gd name="f17" fmla="val 4"/>
              <a:gd name="f18" fmla="val 118"/>
              <a:gd name="f19" fmla="val 83"/>
              <a:gd name="f20" fmla="val 129"/>
              <a:gd name="f21" fmla="val 175"/>
              <a:gd name="f22" fmla="val 221"/>
              <a:gd name="f23" fmla="val 253"/>
              <a:gd name="f24" fmla="val 105"/>
              <a:gd name="f25" fmla="val 74"/>
              <a:gd name="f26" fmla="val 266"/>
              <a:gd name="f27" fmla="val 61"/>
              <a:gd name="f28" fmla="val 265"/>
              <a:gd name="f29" fmla="val 49"/>
              <a:gd name="f30" fmla="val 36"/>
              <a:gd name="f31" fmla="val 13"/>
              <a:gd name="f32" fmla="val 264"/>
              <a:gd name="f33" fmla="val 228"/>
              <a:gd name="f34" fmla="val 196"/>
              <a:gd name="f35" fmla="val 163"/>
              <a:gd name="f36" fmla="+- 0 0 -90"/>
              <a:gd name="f37" fmla="*/ f3 1 119"/>
              <a:gd name="f38" fmla="*/ f4 1 267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119"/>
              <a:gd name="f47" fmla="*/ f43 1 267"/>
              <a:gd name="f48" fmla="*/ 1 f44 1"/>
              <a:gd name="f49" fmla="*/ 131 f43 1"/>
              <a:gd name="f50" fmla="*/ 41 f43 1"/>
              <a:gd name="f51" fmla="*/ 35 f44 1"/>
              <a:gd name="f52" fmla="*/ 4 f43 1"/>
              <a:gd name="f53" fmla="*/ 118 f44 1"/>
              <a:gd name="f54" fmla="*/ 83 f43 1"/>
              <a:gd name="f55" fmla="*/ 221 f43 1"/>
              <a:gd name="f56" fmla="*/ 74 f44 1"/>
              <a:gd name="f57" fmla="*/ 266 f43 1"/>
              <a:gd name="f58" fmla="*/ 36 f44 1"/>
              <a:gd name="f59" fmla="*/ 265 f43 1"/>
              <a:gd name="f60" fmla="*/ 0 f44 1"/>
              <a:gd name="f61" fmla="*/ 228 f43 1"/>
              <a:gd name="f62" fmla="+- f45 0 f1"/>
              <a:gd name="f63" fmla="*/ f48 1 119"/>
              <a:gd name="f64" fmla="*/ f49 1 267"/>
              <a:gd name="f65" fmla="*/ f50 1 267"/>
              <a:gd name="f66" fmla="*/ f51 1 119"/>
              <a:gd name="f67" fmla="*/ f52 1 267"/>
              <a:gd name="f68" fmla="*/ f53 1 119"/>
              <a:gd name="f69" fmla="*/ f54 1 267"/>
              <a:gd name="f70" fmla="*/ f55 1 267"/>
              <a:gd name="f71" fmla="*/ f56 1 119"/>
              <a:gd name="f72" fmla="*/ f57 1 267"/>
              <a:gd name="f73" fmla="*/ f58 1 119"/>
              <a:gd name="f74" fmla="*/ f59 1 267"/>
              <a:gd name="f75" fmla="*/ f60 1 119"/>
              <a:gd name="f76" fmla="*/ f61 1 267"/>
              <a:gd name="f77" fmla="*/ 0 1 f46"/>
              <a:gd name="f78" fmla="*/ f40 1 f46"/>
              <a:gd name="f79" fmla="*/ 0 1 f47"/>
              <a:gd name="f80" fmla="*/ f41 1 f47"/>
              <a:gd name="f81" fmla="*/ f63 1 f46"/>
              <a:gd name="f82" fmla="*/ f64 1 f47"/>
              <a:gd name="f83" fmla="*/ f65 1 f47"/>
              <a:gd name="f84" fmla="*/ f66 1 f46"/>
              <a:gd name="f85" fmla="*/ f67 1 f47"/>
              <a:gd name="f86" fmla="*/ f68 1 f46"/>
              <a:gd name="f87" fmla="*/ f69 1 f47"/>
              <a:gd name="f88" fmla="*/ f70 1 f47"/>
              <a:gd name="f89" fmla="*/ f71 1 f46"/>
              <a:gd name="f90" fmla="*/ f72 1 f47"/>
              <a:gd name="f91" fmla="*/ f73 1 f46"/>
              <a:gd name="f92" fmla="*/ f74 1 f47"/>
              <a:gd name="f93" fmla="*/ f75 1 f46"/>
              <a:gd name="f94" fmla="*/ f76 1 f47"/>
              <a:gd name="f95" fmla="*/ f77 f37 1"/>
              <a:gd name="f96" fmla="*/ f78 f37 1"/>
              <a:gd name="f97" fmla="*/ f80 f38 1"/>
              <a:gd name="f98" fmla="*/ f79 f38 1"/>
              <a:gd name="f99" fmla="*/ f81 f37 1"/>
              <a:gd name="f100" fmla="*/ f82 f38 1"/>
              <a:gd name="f101" fmla="*/ f83 f38 1"/>
              <a:gd name="f102" fmla="*/ f84 f37 1"/>
              <a:gd name="f103" fmla="*/ f85 f38 1"/>
              <a:gd name="f104" fmla="*/ f86 f37 1"/>
              <a:gd name="f105" fmla="*/ f87 f38 1"/>
              <a:gd name="f106" fmla="*/ f88 f38 1"/>
              <a:gd name="f107" fmla="*/ f89 f37 1"/>
              <a:gd name="f108" fmla="*/ f90 f38 1"/>
              <a:gd name="f109" fmla="*/ f91 f37 1"/>
              <a:gd name="f110" fmla="*/ f92 f38 1"/>
              <a:gd name="f111" fmla="*/ f93 f37 1"/>
              <a:gd name="f112" fmla="*/ f94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9" y="f100"/>
              </a:cxn>
              <a:cxn ang="f62">
                <a:pos x="f99" y="f101"/>
              </a:cxn>
              <a:cxn ang="f62">
                <a:pos x="f102" y="f103"/>
              </a:cxn>
              <a:cxn ang="f62">
                <a:pos x="f104" y="f105"/>
              </a:cxn>
              <a:cxn ang="f62">
                <a:pos x="f104" y="f106"/>
              </a:cxn>
              <a:cxn ang="f62">
                <a:pos x="f107" y="f108"/>
              </a:cxn>
              <a:cxn ang="f62">
                <a:pos x="f109" y="f110"/>
              </a:cxn>
              <a:cxn ang="f62">
                <a:pos x="f111" y="f112"/>
              </a:cxn>
              <a:cxn ang="f62">
                <a:pos x="f99" y="f100"/>
              </a:cxn>
            </a:cxnLst>
            <a:rect l="f95" t="f98" r="f96" b="f97"/>
            <a:pathLst>
              <a:path w="119" h="26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5" y="f13"/>
                  <a:pt x="f14" y="f15"/>
                  <a:pt x="f16" y="f17"/>
                </a:cubicBezTo>
                <a:cubicBezTo>
                  <a:pt x="f18" y="f8"/>
                  <a:pt x="f18" y="f5"/>
                  <a:pt x="f18" y="f19"/>
                </a:cubicBezTo>
                <a:cubicBezTo>
                  <a:pt x="f18" y="f20"/>
                  <a:pt x="f18" y="f21"/>
                  <a:pt x="f18" y="f22"/>
                </a:cubicBezTo>
                <a:cubicBezTo>
                  <a:pt x="f6" y="f23"/>
                  <a:pt x="f24" y="f7"/>
                  <a:pt x="f25" y="f26"/>
                </a:cubicBezTo>
                <a:cubicBezTo>
                  <a:pt x="f27" y="f28"/>
                  <a:pt x="f29" y="f26"/>
                  <a:pt x="f30" y="f28"/>
                </a:cubicBezTo>
                <a:cubicBezTo>
                  <a:pt x="f31" y="f32"/>
                  <a:pt x="f5" y="f23"/>
                  <a:pt x="f5" y="f33"/>
                </a:cubicBezTo>
                <a:cubicBezTo>
                  <a:pt x="f8" y="f34"/>
                  <a:pt x="f8" y="f35"/>
                  <a:pt x="f8" y="f9"/>
                </a:cubicBezTo>
                <a:close/>
              </a:path>
            </a:pathLst>
          </a:custGeom>
          <a:solidFill>
            <a:srgbClr val="C0D1F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" name="Freeform 17">
            <a:extLst>
              <a:ext uri="{FF2B5EF4-FFF2-40B4-BE49-F238E27FC236}">
                <a16:creationId xmlns:a16="http://schemas.microsoft.com/office/drawing/2014/main" id="{659DF5CB-0CF5-4805-9FDC-70DCFA8AAD29}"/>
              </a:ext>
            </a:extLst>
          </p:cNvPr>
          <p:cNvSpPr/>
          <p:nvPr/>
        </p:nvSpPr>
        <p:spPr>
          <a:xfrm>
            <a:off x="11625260" y="6245223"/>
            <a:ext cx="190496" cy="4175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0"/>
              <a:gd name="f7" fmla="val 263"/>
              <a:gd name="f8" fmla="val 118"/>
              <a:gd name="f9" fmla="val 133"/>
              <a:gd name="f10" fmla="val 162"/>
              <a:gd name="f11" fmla="val 117"/>
              <a:gd name="f12" fmla="val 192"/>
              <a:gd name="f13" fmla="val 119"/>
              <a:gd name="f14" fmla="val 222"/>
              <a:gd name="f15" fmla="val 251"/>
              <a:gd name="f16" fmla="val 106"/>
              <a:gd name="f17" fmla="val 78"/>
              <a:gd name="f18" fmla="val 262"/>
              <a:gd name="f19" fmla="val 66"/>
              <a:gd name="f20" fmla="val 54"/>
              <a:gd name="f21" fmla="val 41"/>
              <a:gd name="f22" fmla="val 15"/>
              <a:gd name="f23" fmla="val 1"/>
              <a:gd name="f24" fmla="val 250"/>
              <a:gd name="f25" fmla="val 225"/>
              <a:gd name="f26" fmla="val 161"/>
              <a:gd name="f27" fmla="val 98"/>
              <a:gd name="f28" fmla="val 35"/>
              <a:gd name="f29" fmla="val 2"/>
              <a:gd name="f30" fmla="val 13"/>
              <a:gd name="f31" fmla="val 37"/>
              <a:gd name="f32" fmla="val 40"/>
              <a:gd name="f33" fmla="val 44"/>
              <a:gd name="f34" fmla="val 48"/>
              <a:gd name="f35" fmla="val 69"/>
              <a:gd name="f36" fmla="val 90"/>
              <a:gd name="f37" fmla="val 111"/>
              <a:gd name="f38" fmla="+- 0 0 -90"/>
              <a:gd name="f39" fmla="*/ f3 1 120"/>
              <a:gd name="f40" fmla="*/ f4 1 263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20"/>
              <a:gd name="f49" fmla="*/ f45 1 263"/>
              <a:gd name="f50" fmla="*/ 118 f46 1"/>
              <a:gd name="f51" fmla="*/ 133 f45 1"/>
              <a:gd name="f52" fmla="*/ 119 f46 1"/>
              <a:gd name="f53" fmla="*/ 222 f45 1"/>
              <a:gd name="f54" fmla="*/ 78 f46 1"/>
              <a:gd name="f55" fmla="*/ 262 f45 1"/>
              <a:gd name="f56" fmla="*/ 41 f46 1"/>
              <a:gd name="f57" fmla="*/ 1 f46 1"/>
              <a:gd name="f58" fmla="*/ 225 f45 1"/>
              <a:gd name="f59" fmla="*/ 35 f45 1"/>
              <a:gd name="f60" fmla="*/ 37 f46 1"/>
              <a:gd name="f61" fmla="*/ 1 f45 1"/>
              <a:gd name="f62" fmla="*/ 48 f46 1"/>
              <a:gd name="f63" fmla="*/ 69 f45 1"/>
              <a:gd name="f64" fmla="+- f47 0 f1"/>
              <a:gd name="f65" fmla="*/ f50 1 120"/>
              <a:gd name="f66" fmla="*/ f51 1 263"/>
              <a:gd name="f67" fmla="*/ f52 1 120"/>
              <a:gd name="f68" fmla="*/ f53 1 263"/>
              <a:gd name="f69" fmla="*/ f54 1 120"/>
              <a:gd name="f70" fmla="*/ f55 1 263"/>
              <a:gd name="f71" fmla="*/ f56 1 120"/>
              <a:gd name="f72" fmla="*/ f57 1 120"/>
              <a:gd name="f73" fmla="*/ f58 1 263"/>
              <a:gd name="f74" fmla="*/ f59 1 263"/>
              <a:gd name="f75" fmla="*/ f60 1 120"/>
              <a:gd name="f76" fmla="*/ f61 1 263"/>
              <a:gd name="f77" fmla="*/ f62 1 120"/>
              <a:gd name="f78" fmla="*/ f63 1 263"/>
              <a:gd name="f79" fmla="*/ 0 1 f48"/>
              <a:gd name="f80" fmla="*/ f42 1 f48"/>
              <a:gd name="f81" fmla="*/ 0 1 f49"/>
              <a:gd name="f82" fmla="*/ f43 1 f49"/>
              <a:gd name="f83" fmla="*/ f65 1 f48"/>
              <a:gd name="f84" fmla="*/ f66 1 f49"/>
              <a:gd name="f85" fmla="*/ f67 1 f48"/>
              <a:gd name="f86" fmla="*/ f68 1 f49"/>
              <a:gd name="f87" fmla="*/ f69 1 f48"/>
              <a:gd name="f88" fmla="*/ f70 1 f49"/>
              <a:gd name="f89" fmla="*/ f71 1 f48"/>
              <a:gd name="f90" fmla="*/ f72 1 f48"/>
              <a:gd name="f91" fmla="*/ f73 1 f49"/>
              <a:gd name="f92" fmla="*/ f74 1 f49"/>
              <a:gd name="f93" fmla="*/ f75 1 f48"/>
              <a:gd name="f94" fmla="*/ f76 1 f49"/>
              <a:gd name="f95" fmla="*/ f77 1 f48"/>
              <a:gd name="f96" fmla="*/ f78 1 f49"/>
              <a:gd name="f97" fmla="*/ f79 f39 1"/>
              <a:gd name="f98" fmla="*/ f80 f39 1"/>
              <a:gd name="f99" fmla="*/ f82 f40 1"/>
              <a:gd name="f100" fmla="*/ f81 f40 1"/>
              <a:gd name="f101" fmla="*/ f83 f39 1"/>
              <a:gd name="f102" fmla="*/ f84 f40 1"/>
              <a:gd name="f103" fmla="*/ f85 f39 1"/>
              <a:gd name="f104" fmla="*/ f86 f40 1"/>
              <a:gd name="f105" fmla="*/ f87 f39 1"/>
              <a:gd name="f106" fmla="*/ f88 f40 1"/>
              <a:gd name="f107" fmla="*/ f89 f39 1"/>
              <a:gd name="f108" fmla="*/ f90 f39 1"/>
              <a:gd name="f109" fmla="*/ f91 f40 1"/>
              <a:gd name="f110" fmla="*/ f92 f40 1"/>
              <a:gd name="f111" fmla="*/ f93 f39 1"/>
              <a:gd name="f112" fmla="*/ f94 f40 1"/>
              <a:gd name="f113" fmla="*/ f95 f39 1"/>
              <a:gd name="f114" fmla="*/ f96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6"/>
              </a:cxn>
              <a:cxn ang="f64">
                <a:pos x="f108" y="f109"/>
              </a:cxn>
              <a:cxn ang="f64">
                <a:pos x="f108" y="f110"/>
              </a:cxn>
              <a:cxn ang="f64">
                <a:pos x="f111" y="f112"/>
              </a:cxn>
              <a:cxn ang="f64">
                <a:pos x="f113" y="f112"/>
              </a:cxn>
              <a:cxn ang="f64">
                <a:pos x="f101" y="f114"/>
              </a:cxn>
              <a:cxn ang="f64">
                <a:pos x="f101" y="f102"/>
              </a:cxn>
            </a:cxnLst>
            <a:rect l="f97" t="f100" r="f98" b="f99"/>
            <a:pathLst>
              <a:path w="120" h="263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6" y="f15"/>
                  <a:pt x="f16" y="f7"/>
                  <a:pt x="f17" y="f18"/>
                </a:cubicBezTo>
                <a:cubicBezTo>
                  <a:pt x="f19" y="f18"/>
                  <a:pt x="f20" y="f18"/>
                  <a:pt x="f21" y="f18"/>
                </a:cubicBezTo>
                <a:cubicBezTo>
                  <a:pt x="f22" y="f7"/>
                  <a:pt x="f23" y="f24"/>
                  <a:pt x="f23" y="f25"/>
                </a:cubicBezTo>
                <a:cubicBezTo>
                  <a:pt x="f23" y="f26"/>
                  <a:pt x="f5" y="f27"/>
                  <a:pt x="f23" y="f28"/>
                </a:cubicBezTo>
                <a:cubicBezTo>
                  <a:pt x="f29" y="f30"/>
                  <a:pt x="f30" y="f5"/>
                  <a:pt x="f31" y="f23"/>
                </a:cubicBezTo>
                <a:cubicBezTo>
                  <a:pt x="f32" y="f23"/>
                  <a:pt x="f33" y="f23"/>
                  <a:pt x="f34" y="f23"/>
                </a:cubicBezTo>
                <a:cubicBezTo>
                  <a:pt x="f8" y="f5"/>
                  <a:pt x="f8" y="f5"/>
                  <a:pt x="f8" y="f35"/>
                </a:cubicBezTo>
                <a:cubicBezTo>
                  <a:pt x="f8" y="f36"/>
                  <a:pt x="f8" y="f37"/>
                  <a:pt x="f8" y="f9"/>
                </a:cubicBezTo>
                <a:close/>
              </a:path>
            </a:pathLst>
          </a:custGeom>
          <a:solidFill>
            <a:srgbClr val="C0D1F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EC663BBA-056D-D8BA-3128-B1FBDE18C3D2}"/>
              </a:ext>
            </a:extLst>
          </p:cNvPr>
          <p:cNvGrpSpPr/>
          <p:nvPr userDrawn="1"/>
        </p:nvGrpSpPr>
        <p:grpSpPr>
          <a:xfrm>
            <a:off x="0" y="363870"/>
            <a:ext cx="8011829" cy="857909"/>
            <a:chOff x="0" y="363870"/>
            <a:chExt cx="8011829" cy="857909"/>
          </a:xfrm>
          <a:solidFill>
            <a:srgbClr val="4677EA"/>
          </a:solidFill>
        </p:grpSpPr>
        <p:grpSp>
          <p:nvGrpSpPr>
            <p:cNvPr id="10" name="Google Shape;87;p6">
              <a:extLst>
                <a:ext uri="{FF2B5EF4-FFF2-40B4-BE49-F238E27FC236}">
                  <a16:creationId xmlns:a16="http://schemas.microsoft.com/office/drawing/2014/main" id="{5DF6AE5F-E605-430C-A5D6-71EFF5659425}"/>
                </a:ext>
              </a:extLst>
            </p:cNvPr>
            <p:cNvGrpSpPr/>
            <p:nvPr userDrawn="1"/>
          </p:nvGrpSpPr>
          <p:grpSpPr>
            <a:xfrm>
              <a:off x="2961844" y="363870"/>
              <a:ext cx="5049985" cy="857908"/>
              <a:chOff x="-1" y="423504"/>
              <a:chExt cx="5049985" cy="857908"/>
            </a:xfrm>
            <a:grpFill/>
          </p:grpSpPr>
          <p:sp>
            <p:nvSpPr>
              <p:cNvPr id="11" name="Google Shape;88;p6">
                <a:extLst>
                  <a:ext uri="{FF2B5EF4-FFF2-40B4-BE49-F238E27FC236}">
                    <a16:creationId xmlns:a16="http://schemas.microsoft.com/office/drawing/2014/main" id="{FE5AD8C7-DB61-80DE-4D57-67AFBF94BBC9}"/>
                  </a:ext>
                </a:extLst>
              </p:cNvPr>
              <p:cNvSpPr/>
              <p:nvPr/>
            </p:nvSpPr>
            <p:spPr>
              <a:xfrm rot="10800009" flipH="1">
                <a:off x="-1" y="423504"/>
                <a:ext cx="4501225" cy="857908"/>
              </a:xfrm>
              <a:prstGeom prst="rect">
                <a:avLst/>
              </a:prstGeom>
              <a:grp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2" name="Google Shape;89;p6">
                <a:extLst>
                  <a:ext uri="{FF2B5EF4-FFF2-40B4-BE49-F238E27FC236}">
                    <a16:creationId xmlns:a16="http://schemas.microsoft.com/office/drawing/2014/main" id="{50DD112F-4A84-07CD-BB58-A6DF418FC977}"/>
                  </a:ext>
                </a:extLst>
              </p:cNvPr>
              <p:cNvSpPr/>
              <p:nvPr/>
            </p:nvSpPr>
            <p:spPr>
              <a:xfrm rot="10800009" flipH="1">
                <a:off x="4498930" y="423504"/>
                <a:ext cx="551054" cy="8579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grp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  <p:sp>
          <p:nvSpPr>
            <p:cNvPr id="13" name="Rectángulo 12">
              <a:extLst>
                <a:ext uri="{FF2B5EF4-FFF2-40B4-BE49-F238E27FC236}">
                  <a16:creationId xmlns:a16="http://schemas.microsoft.com/office/drawing/2014/main" id="{162BDB0A-E39A-CEF6-42AE-610E894FF65D}"/>
                </a:ext>
              </a:extLst>
            </p:cNvPr>
            <p:cNvSpPr/>
            <p:nvPr userDrawn="1"/>
          </p:nvSpPr>
          <p:spPr>
            <a:xfrm>
              <a:off x="0" y="367104"/>
              <a:ext cx="3647661" cy="85467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4F15D81-D1A2-3E55-0EAA-7BB288A35657}"/>
              </a:ext>
            </a:extLst>
          </p:cNvPr>
          <p:cNvGrpSpPr/>
          <p:nvPr userDrawn="1"/>
        </p:nvGrpSpPr>
        <p:grpSpPr>
          <a:xfrm>
            <a:off x="10424913" y="363864"/>
            <a:ext cx="1767087" cy="857908"/>
            <a:chOff x="10424913" y="363864"/>
            <a:chExt cx="1767087" cy="857908"/>
          </a:xfrm>
        </p:grpSpPr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894353CB-B40E-74EF-D66B-A7E4A52501C3}"/>
                </a:ext>
              </a:extLst>
            </p:cNvPr>
            <p:cNvSpPr/>
            <p:nvPr/>
          </p:nvSpPr>
          <p:spPr>
            <a:xfrm flipH="1">
              <a:off x="10973663" y="363864"/>
              <a:ext cx="1218337" cy="857908"/>
            </a:xfrm>
            <a:custGeom>
              <a:avLst/>
              <a:gdLst>
                <a:gd name="connsiteX0" fmla="*/ 1218337 w 1218337"/>
                <a:gd name="connsiteY0" fmla="*/ 0 h 857908"/>
                <a:gd name="connsiteX1" fmla="*/ 0 w 1218337"/>
                <a:gd name="connsiteY1" fmla="*/ 0 h 857908"/>
                <a:gd name="connsiteX2" fmla="*/ 0 w 1218337"/>
                <a:gd name="connsiteY2" fmla="*/ 857908 h 857908"/>
                <a:gd name="connsiteX3" fmla="*/ 1218337 w 1218337"/>
                <a:gd name="connsiteY3" fmla="*/ 857908 h 85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337" h="857908">
                  <a:moveTo>
                    <a:pt x="1218337" y="0"/>
                  </a:moveTo>
                  <a:lnTo>
                    <a:pt x="0" y="0"/>
                  </a:lnTo>
                  <a:lnTo>
                    <a:pt x="0" y="857908"/>
                  </a:lnTo>
                  <a:lnTo>
                    <a:pt x="1218337" y="85790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17" name="Google Shape;89;p6">
              <a:extLst>
                <a:ext uri="{FF2B5EF4-FFF2-40B4-BE49-F238E27FC236}">
                  <a16:creationId xmlns:a16="http://schemas.microsoft.com/office/drawing/2014/main" id="{B9862F90-C537-5769-CE7F-4158058A379B}"/>
                </a:ext>
              </a:extLst>
            </p:cNvPr>
            <p:cNvSpPr/>
            <p:nvPr/>
          </p:nvSpPr>
          <p:spPr>
            <a:xfrm flipH="1">
              <a:off x="10424913" y="363864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595191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2;p5">
            <a:extLst>
              <a:ext uri="{FF2B5EF4-FFF2-40B4-BE49-F238E27FC236}">
                <a16:creationId xmlns:a16="http://schemas.microsoft.com/office/drawing/2014/main" id="{EA17C804-776A-4FF3-8FE2-0BEB4FA8B333}"/>
              </a:ext>
            </a:extLst>
          </p:cNvPr>
          <p:cNvGrpSpPr/>
          <p:nvPr/>
        </p:nvGrpSpPr>
        <p:grpSpPr>
          <a:xfrm>
            <a:off x="9262460" y="5963634"/>
            <a:ext cx="2937107" cy="894392"/>
            <a:chOff x="9262460" y="5963634"/>
            <a:chExt cx="2937107" cy="894392"/>
          </a:xfrm>
        </p:grpSpPr>
        <p:sp>
          <p:nvSpPr>
            <p:cNvPr id="3" name="Google Shape;63;p5">
              <a:extLst>
                <a:ext uri="{FF2B5EF4-FFF2-40B4-BE49-F238E27FC236}">
                  <a16:creationId xmlns:a16="http://schemas.microsoft.com/office/drawing/2014/main" id="{35386C60-E4B8-43EB-B08D-04776CE2F337}"/>
                </a:ext>
              </a:extLst>
            </p:cNvPr>
            <p:cNvSpPr/>
            <p:nvPr/>
          </p:nvSpPr>
          <p:spPr>
            <a:xfrm rot="10799991">
              <a:off x="9262460" y="6597779"/>
              <a:ext cx="525597" cy="175199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33343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grpSp>
          <p:nvGrpSpPr>
            <p:cNvPr id="4" name="Google Shape;64;p5">
              <a:extLst>
                <a:ext uri="{FF2B5EF4-FFF2-40B4-BE49-F238E27FC236}">
                  <a16:creationId xmlns:a16="http://schemas.microsoft.com/office/drawing/2014/main" id="{1BB1E20A-3B49-4EE0-9327-B0F3313FE2BD}"/>
                </a:ext>
              </a:extLst>
            </p:cNvPr>
            <p:cNvGrpSpPr/>
            <p:nvPr/>
          </p:nvGrpSpPr>
          <p:grpSpPr>
            <a:xfrm>
              <a:off x="9475268" y="5963634"/>
              <a:ext cx="2721118" cy="894392"/>
              <a:chOff x="9475268" y="5963634"/>
              <a:chExt cx="2721118" cy="894392"/>
            </a:xfrm>
          </p:grpSpPr>
          <p:sp>
            <p:nvSpPr>
              <p:cNvPr id="5" name="Google Shape;65;p5">
                <a:extLst>
                  <a:ext uri="{FF2B5EF4-FFF2-40B4-BE49-F238E27FC236}">
                    <a16:creationId xmlns:a16="http://schemas.microsoft.com/office/drawing/2014/main" id="{1C1855E3-E5C4-450F-B7D8-BDDF61370A71}"/>
                  </a:ext>
                </a:extLst>
              </p:cNvPr>
              <p:cNvSpPr/>
              <p:nvPr/>
            </p:nvSpPr>
            <p:spPr>
              <a:xfrm flipH="1">
                <a:off x="10366251" y="5963634"/>
                <a:ext cx="1830135" cy="894392"/>
              </a:xfrm>
              <a:prstGeom prst="rect">
                <a:avLst/>
              </a:prstGeom>
              <a:solidFill>
                <a:srgbClr val="E8EDD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  <p:sp>
            <p:nvSpPr>
              <p:cNvPr id="6" name="Google Shape;66;p5">
                <a:extLst>
                  <a:ext uri="{FF2B5EF4-FFF2-40B4-BE49-F238E27FC236}">
                    <a16:creationId xmlns:a16="http://schemas.microsoft.com/office/drawing/2014/main" id="{A3AA7FBD-BDC3-44A4-98F5-EB52A2329501}"/>
                  </a:ext>
                </a:extLst>
              </p:cNvPr>
              <p:cNvSpPr/>
              <p:nvPr/>
            </p:nvSpPr>
            <p:spPr>
              <a:xfrm flipH="1">
                <a:off x="9475268" y="5963634"/>
                <a:ext cx="894621" cy="8943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E8EDD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</p:grpSp>
        <p:grpSp>
          <p:nvGrpSpPr>
            <p:cNvPr id="7" name="Google Shape;67;p5">
              <a:extLst>
                <a:ext uri="{FF2B5EF4-FFF2-40B4-BE49-F238E27FC236}">
                  <a16:creationId xmlns:a16="http://schemas.microsoft.com/office/drawing/2014/main" id="{1ED0E00B-84E6-474F-9577-343305A76E32}"/>
                </a:ext>
              </a:extLst>
            </p:cNvPr>
            <p:cNvGrpSpPr/>
            <p:nvPr/>
          </p:nvGrpSpPr>
          <p:grpSpPr>
            <a:xfrm>
              <a:off x="9266410" y="6195654"/>
              <a:ext cx="2933157" cy="406075"/>
              <a:chOff x="9266410" y="6195654"/>
              <a:chExt cx="2933157" cy="406075"/>
            </a:xfrm>
          </p:grpSpPr>
          <p:sp>
            <p:nvSpPr>
              <p:cNvPr id="8" name="Google Shape;68;p5">
                <a:extLst>
                  <a:ext uri="{FF2B5EF4-FFF2-40B4-BE49-F238E27FC236}">
                    <a16:creationId xmlns:a16="http://schemas.microsoft.com/office/drawing/2014/main" id="{309BA864-0976-4AD1-89A1-AF26E5AE8C27}"/>
                  </a:ext>
                </a:extLst>
              </p:cNvPr>
              <p:cNvSpPr/>
              <p:nvPr/>
            </p:nvSpPr>
            <p:spPr>
              <a:xfrm flipH="1">
                <a:off x="9663955" y="6195663"/>
                <a:ext cx="2535612" cy="406066"/>
              </a:xfrm>
              <a:prstGeom prst="rect">
                <a:avLst/>
              </a:prstGeom>
              <a:solidFill>
                <a:srgbClr val="25252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  <p:sp>
            <p:nvSpPr>
              <p:cNvPr id="9" name="Google Shape;69;p5">
                <a:extLst>
                  <a:ext uri="{FF2B5EF4-FFF2-40B4-BE49-F238E27FC236}">
                    <a16:creationId xmlns:a16="http://schemas.microsoft.com/office/drawing/2014/main" id="{FE5B1A1A-54EC-4BE1-8770-AE29C57847C8}"/>
                  </a:ext>
                </a:extLst>
              </p:cNvPr>
              <p:cNvSpPr/>
              <p:nvPr/>
            </p:nvSpPr>
            <p:spPr>
              <a:xfrm flipH="1">
                <a:off x="9266410" y="6195654"/>
                <a:ext cx="406066" cy="4060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25252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</p:grpSp>
      </p:grpSp>
      <p:grpSp>
        <p:nvGrpSpPr>
          <p:cNvPr id="10" name="Google Shape;70;p5">
            <a:extLst>
              <a:ext uri="{FF2B5EF4-FFF2-40B4-BE49-F238E27FC236}">
                <a16:creationId xmlns:a16="http://schemas.microsoft.com/office/drawing/2014/main" id="{7DEFFB15-3B61-431C-960B-83CEAF2042E4}"/>
              </a:ext>
            </a:extLst>
          </p:cNvPr>
          <p:cNvGrpSpPr/>
          <p:nvPr/>
        </p:nvGrpSpPr>
        <p:grpSpPr>
          <a:xfrm>
            <a:off x="-10" y="54"/>
            <a:ext cx="9429915" cy="1769748"/>
            <a:chOff x="-10" y="54"/>
            <a:chExt cx="9429915" cy="1769748"/>
          </a:xfrm>
        </p:grpSpPr>
        <p:sp>
          <p:nvSpPr>
            <p:cNvPr id="11" name="Google Shape;71;p5">
              <a:extLst>
                <a:ext uri="{FF2B5EF4-FFF2-40B4-BE49-F238E27FC236}">
                  <a16:creationId xmlns:a16="http://schemas.microsoft.com/office/drawing/2014/main" id="{BBF5AFF7-800B-475F-9BFA-A68B653BF3C5}"/>
                </a:ext>
              </a:extLst>
            </p:cNvPr>
            <p:cNvSpPr/>
            <p:nvPr/>
          </p:nvSpPr>
          <p:spPr>
            <a:xfrm>
              <a:off x="8390196" y="168569"/>
              <a:ext cx="1039599" cy="346402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CFDB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grpSp>
          <p:nvGrpSpPr>
            <p:cNvPr id="12" name="Google Shape;72;p5">
              <a:extLst>
                <a:ext uri="{FF2B5EF4-FFF2-40B4-BE49-F238E27FC236}">
                  <a16:creationId xmlns:a16="http://schemas.microsoft.com/office/drawing/2014/main" id="{6184873A-1B2E-40A8-9E70-EBE33C6CA470}"/>
                </a:ext>
              </a:extLst>
            </p:cNvPr>
            <p:cNvGrpSpPr/>
            <p:nvPr/>
          </p:nvGrpSpPr>
          <p:grpSpPr>
            <a:xfrm>
              <a:off x="-1" y="54"/>
              <a:ext cx="9008230" cy="1769748"/>
              <a:chOff x="-1" y="54"/>
              <a:chExt cx="9008230" cy="1769748"/>
            </a:xfrm>
          </p:grpSpPr>
          <p:sp>
            <p:nvSpPr>
              <p:cNvPr id="13" name="Google Shape;73;p5">
                <a:extLst>
                  <a:ext uri="{FF2B5EF4-FFF2-40B4-BE49-F238E27FC236}">
                    <a16:creationId xmlns:a16="http://schemas.microsoft.com/office/drawing/2014/main" id="{A1AD8507-54FF-4986-BE47-12C1AD946630}"/>
                  </a:ext>
                </a:extLst>
              </p:cNvPr>
              <p:cNvSpPr/>
              <p:nvPr/>
            </p:nvSpPr>
            <p:spPr>
              <a:xfrm rot="10800009" flipH="1">
                <a:off x="-1" y="54"/>
                <a:ext cx="7245806" cy="1769748"/>
              </a:xfrm>
              <a:prstGeom prst="rect">
                <a:avLst/>
              </a:prstGeom>
              <a:solidFill>
                <a:srgbClr val="E8EDD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4" name="Google Shape;74;p5">
                <a:extLst>
                  <a:ext uri="{FF2B5EF4-FFF2-40B4-BE49-F238E27FC236}">
                    <a16:creationId xmlns:a16="http://schemas.microsoft.com/office/drawing/2014/main" id="{7B8D8EC2-C2FB-4FFA-93FA-1C27847CF28A}"/>
                  </a:ext>
                </a:extLst>
              </p:cNvPr>
              <p:cNvSpPr/>
              <p:nvPr/>
            </p:nvSpPr>
            <p:spPr>
              <a:xfrm rot="10800009" flipH="1">
                <a:off x="7238481" y="54"/>
                <a:ext cx="1769748" cy="1769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E8EDD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  <p:grpSp>
          <p:nvGrpSpPr>
            <p:cNvPr id="15" name="Google Shape;75;p5">
              <a:extLst>
                <a:ext uri="{FF2B5EF4-FFF2-40B4-BE49-F238E27FC236}">
                  <a16:creationId xmlns:a16="http://schemas.microsoft.com/office/drawing/2014/main" id="{120D0AD3-9D01-44C5-9AA9-EB6E2AF3A2B0}"/>
                </a:ext>
              </a:extLst>
            </p:cNvPr>
            <p:cNvGrpSpPr/>
            <p:nvPr/>
          </p:nvGrpSpPr>
          <p:grpSpPr>
            <a:xfrm>
              <a:off x="-10" y="508013"/>
              <a:ext cx="9429915" cy="1028992"/>
              <a:chOff x="-10" y="508013"/>
              <a:chExt cx="9429915" cy="1028992"/>
            </a:xfrm>
          </p:grpSpPr>
          <p:sp>
            <p:nvSpPr>
              <p:cNvPr id="16" name="Google Shape;76;p5">
                <a:extLst>
                  <a:ext uri="{FF2B5EF4-FFF2-40B4-BE49-F238E27FC236}">
                    <a16:creationId xmlns:a16="http://schemas.microsoft.com/office/drawing/2014/main" id="{10358317-5C00-47C0-8674-A36A9250984B}"/>
                  </a:ext>
                </a:extLst>
              </p:cNvPr>
              <p:cNvSpPr/>
              <p:nvPr/>
            </p:nvSpPr>
            <p:spPr>
              <a:xfrm rot="10800009" flipH="1">
                <a:off x="-10" y="508013"/>
                <a:ext cx="8405210" cy="1028992"/>
              </a:xfrm>
              <a:prstGeom prst="rect">
                <a:avLst/>
              </a:pr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7" name="Google Shape;77;p5">
                <a:extLst>
                  <a:ext uri="{FF2B5EF4-FFF2-40B4-BE49-F238E27FC236}">
                    <a16:creationId xmlns:a16="http://schemas.microsoft.com/office/drawing/2014/main" id="{D092B2C7-8FA0-44AA-BE4A-CEA708A4A8FA}"/>
                  </a:ext>
                </a:extLst>
              </p:cNvPr>
              <p:cNvSpPr/>
              <p:nvPr/>
            </p:nvSpPr>
            <p:spPr>
              <a:xfrm rot="10800009" flipH="1">
                <a:off x="8400913" y="508013"/>
                <a:ext cx="1028992" cy="10289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</p:grpSp>
      <p:sp>
        <p:nvSpPr>
          <p:cNvPr id="18" name="Google Shape;78;p5">
            <a:extLst>
              <a:ext uri="{FF2B5EF4-FFF2-40B4-BE49-F238E27FC236}">
                <a16:creationId xmlns:a16="http://schemas.microsoft.com/office/drawing/2014/main" id="{CB469023-1445-44EE-B334-458B2CD28B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85703" y="523429"/>
            <a:ext cx="7323200" cy="102160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PE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PE"/>
          </a:p>
        </p:txBody>
      </p:sp>
      <p:sp>
        <p:nvSpPr>
          <p:cNvPr id="19" name="Google Shape;79;p5">
            <a:extLst>
              <a:ext uri="{FF2B5EF4-FFF2-40B4-BE49-F238E27FC236}">
                <a16:creationId xmlns:a16="http://schemas.microsoft.com/office/drawing/2014/main" id="{422779AF-CE62-49E9-9192-6EB2E6AAEB0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85703" y="1769802"/>
            <a:ext cx="8176802" cy="41939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609584" marR="0" lvl="0" indent="-507985" fontAlgn="auto">
              <a:spcBef>
                <a:spcPts val="800"/>
              </a:spcBef>
              <a:spcAft>
                <a:spcPct val="0"/>
              </a:spcAft>
              <a:buSzPts val="2400"/>
              <a:buFont typeface="Arial" panose="020B0604020202020204" pitchFamily="34" charset="0"/>
              <a:buChar char="▰"/>
              <a:defRPr lang="es-PE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PE"/>
          </a:p>
        </p:txBody>
      </p:sp>
      <p:sp>
        <p:nvSpPr>
          <p:cNvPr id="20" name="Google Shape;80;p5">
            <a:extLst>
              <a:ext uri="{FF2B5EF4-FFF2-40B4-BE49-F238E27FC236}">
                <a16:creationId xmlns:a16="http://schemas.microsoft.com/office/drawing/2014/main" id="{72E1B0FD-370F-4A4D-BD34-050AC80A38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0157328" y="6182002"/>
            <a:ext cx="1983196" cy="4207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fld id="{92D292AE-1526-4337-A523-9786336C0D10}" type="slidenum"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9940276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7C074309-A253-43A3-A353-3250730C24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21" y="131810"/>
            <a:ext cx="9559073" cy="86571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ctr" anchorCtr="1" compatLnSpc="1">
            <a:noAutofit/>
          </a:bodyPr>
          <a:lstStyle>
            <a:lvl1pPr marL="0" marR="0" lvl="0" indent="0" algn="ctr" fontAlgn="auto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lang="es-PE" sz="4800" b="0" i="0" u="none" strike="noStrike" cap="none" spc="0" baseline="0">
                <a:solidFill>
                  <a:srgbClr val="27348B"/>
                </a:solidFill>
                <a:uFillTx/>
                <a:latin typeface="Century Gothic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3100123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A10C994-BE3A-440C-853A-09294AD8D34E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323523" y="123480"/>
            <a:ext cx="11573195" cy="7242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fontAlgn="auto">
              <a:spcAft>
                <a:spcPct val="0"/>
              </a:spcAft>
              <a:buNone/>
              <a:defRPr lang="en-US" sz="5400" b="0" i="0" u="none" strike="noStrike" cap="none" spc="0" baseline="0">
                <a:solidFill>
                  <a:srgbClr val="000000"/>
                </a:solidFill>
                <a:uFillTx/>
                <a:latin typeface="Century Gothic"/>
                <a:ea typeface="맑은 고딕" pitchFamily="34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E394CFA6-CEA0-42F0-97A2-880405F80D07}"/>
              </a:ext>
            </a:extLst>
          </p:cNvPr>
          <p:cNvSpPr/>
          <p:nvPr/>
        </p:nvSpPr>
        <p:spPr>
          <a:xfrm>
            <a:off x="354009" y="1131597"/>
            <a:ext cx="3560765" cy="5402558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5E4028"/>
              </a:solidFill>
              <a:uFillTx/>
              <a:latin typeface="Century Gothic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524C55D9-11FC-4D70-BFFB-71C9AD9B692D}"/>
              </a:ext>
            </a:extLst>
          </p:cNvPr>
          <p:cNvSpPr/>
          <p:nvPr/>
        </p:nvSpPr>
        <p:spPr>
          <a:xfrm>
            <a:off x="456477" y="1296674"/>
            <a:ext cx="130878" cy="4265767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5E6507CC-F40A-4675-B927-BEC3081B45FD}"/>
              </a:ext>
            </a:extLst>
          </p:cNvPr>
          <p:cNvGrpSpPr/>
          <p:nvPr/>
        </p:nvGrpSpPr>
        <p:grpSpPr>
          <a:xfrm>
            <a:off x="1396051" y="1837559"/>
            <a:ext cx="2232251" cy="1861362"/>
            <a:chOff x="1396051" y="1837559"/>
            <a:chExt cx="2232251" cy="1861362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11797088-B37D-4EAD-94AD-54E58FB61F9A}"/>
                </a:ext>
              </a:extLst>
            </p:cNvPr>
            <p:cNvSpPr txBox="1"/>
            <p:nvPr/>
          </p:nvSpPr>
          <p:spPr>
            <a:xfrm>
              <a:off x="1396051" y="1837559"/>
              <a:ext cx="2232251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맑은 고딕" pitchFamily="34"/>
                  <a:cs typeface="Arial" panose="020B0604020202020204" pitchFamily="34" charset="0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9E8FDD16-0F3C-49D6-960C-A259AF8B5A3C}"/>
                </a:ext>
              </a:extLst>
            </p:cNvPr>
            <p:cNvSpPr txBox="1"/>
            <p:nvPr/>
          </p:nvSpPr>
          <p:spPr>
            <a:xfrm>
              <a:off x="1396051" y="2683261"/>
              <a:ext cx="2232251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맑은 고딕" pitchFamily="34"/>
                  <a:cs typeface="Arial" panose="020B0604020202020204" pitchFamily="34" charset="0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맑은 고딕" pitchFamily="34"/>
                  <a:cs typeface="Arial" panose="020B0604020202020204" pitchFamily="34" charset="0"/>
                </a:rPr>
                <a:t>Line Color</a:t>
              </a:r>
            </a:p>
          </p:txBody>
        </p:sp>
      </p:grpSp>
      <p:sp>
        <p:nvSpPr>
          <p:cNvPr id="9" name="TextBox 60">
            <a:extLst>
              <a:ext uri="{FF2B5EF4-FFF2-40B4-BE49-F238E27FC236}">
                <a16:creationId xmlns:a16="http://schemas.microsoft.com/office/drawing/2014/main" id="{E3A71F07-6560-4F9E-83E7-60DCE6B5CB14}"/>
              </a:ext>
            </a:extLst>
          </p:cNvPr>
          <p:cNvSpPr txBox="1"/>
          <p:nvPr/>
        </p:nvSpPr>
        <p:spPr>
          <a:xfrm>
            <a:off x="910998" y="4221967"/>
            <a:ext cx="2717295" cy="15696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ea typeface="맑은 고딕" pitchFamily="34"/>
                <a:cs typeface="Arial" panose="020B0604020202020204" pitchFamily="34" charset="0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ea typeface="맑은 고딕" pitchFamily="34"/>
                <a:cs typeface="Arial" panose="020B0604020202020204" pitchFamily="34" charset="0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ea typeface="맑은 고딕" pitchFamily="34"/>
                <a:cs typeface="Arial" panose="020B0604020202020204" pitchFamily="34" charset="0"/>
              </a:rPr>
              <a:t>TEMPLATES  </a:t>
            </a: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D02F3C50-2513-4487-8F71-1FF1DE6A79CF}"/>
              </a:ext>
            </a:extLst>
          </p:cNvPr>
          <p:cNvSpPr/>
          <p:nvPr/>
        </p:nvSpPr>
        <p:spPr>
          <a:xfrm rot="5400013">
            <a:off x="2598577" y="5216743"/>
            <a:ext cx="101644" cy="222462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CE941253-4BEE-469A-AC28-2C8849A82268}"/>
              </a:ext>
            </a:extLst>
          </p:cNvPr>
          <p:cNvGrpSpPr/>
          <p:nvPr/>
        </p:nvGrpSpPr>
        <p:grpSpPr>
          <a:xfrm>
            <a:off x="2855927" y="1296674"/>
            <a:ext cx="905786" cy="910367"/>
            <a:chOff x="2855927" y="1296674"/>
            <a:chExt cx="905786" cy="910367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B75023D7-1FC1-4297-A055-7B8938B25A92}"/>
                </a:ext>
              </a:extLst>
            </p:cNvPr>
            <p:cNvSpPr/>
            <p:nvPr/>
          </p:nvSpPr>
          <p:spPr>
            <a:xfrm rot="10799991">
              <a:off x="3632372" y="1301264"/>
              <a:ext cx="129341" cy="90577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C298C14D-2B53-4398-90AC-6BC94EC3C2DB}"/>
                </a:ext>
              </a:extLst>
            </p:cNvPr>
            <p:cNvSpPr/>
            <p:nvPr/>
          </p:nvSpPr>
          <p:spPr>
            <a:xfrm rot="5400013">
              <a:off x="3244145" y="908456"/>
              <a:ext cx="129341" cy="90577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ea typeface="맑은 고딕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3523644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Conector recto 1">
            <a:extLst>
              <a:ext uri="{FF2B5EF4-FFF2-40B4-BE49-F238E27FC236}">
                <a16:creationId xmlns:a16="http://schemas.microsoft.com/office/drawing/2014/main" id="{D5EF5A10-C654-45B2-A147-98B129E7FFC0}"/>
              </a:ext>
            </a:extLst>
          </p:cNvPr>
          <p:cNvCxnSpPr/>
          <p:nvPr/>
        </p:nvCxnSpPr>
        <p:spPr>
          <a:xfrm flipH="1">
            <a:off x="11897450" y="425580"/>
            <a:ext cx="294546" cy="0"/>
          </a:xfrm>
          <a:prstGeom prst="straightConnector1">
            <a:avLst/>
          </a:prstGeom>
          <a:noFill/>
          <a:ln w="19046" cap="flat">
            <a:solidFill>
              <a:srgbClr val="222838"/>
            </a:solidFill>
            <a:prstDash val="solid"/>
            <a:miter/>
          </a:ln>
        </p:spPr>
      </p:cxnSp>
      <p:grpSp>
        <p:nvGrpSpPr>
          <p:cNvPr id="3" name="Google Shape;87;p6">
            <a:extLst>
              <a:ext uri="{FF2B5EF4-FFF2-40B4-BE49-F238E27FC236}">
                <a16:creationId xmlns:a16="http://schemas.microsoft.com/office/drawing/2014/main" id="{0E8122E2-282D-40D4-ABEE-E9DC4F0A51E0}"/>
              </a:ext>
            </a:extLst>
          </p:cNvPr>
          <p:cNvGrpSpPr/>
          <p:nvPr/>
        </p:nvGrpSpPr>
        <p:grpSpPr>
          <a:xfrm>
            <a:off x="-1" y="423495"/>
            <a:ext cx="5049985" cy="857917"/>
            <a:chOff x="-1" y="423495"/>
            <a:chExt cx="5049985" cy="857917"/>
          </a:xfrm>
        </p:grpSpPr>
        <p:sp>
          <p:nvSpPr>
            <p:cNvPr id="4" name="Google Shape;88;p6">
              <a:extLst>
                <a:ext uri="{FF2B5EF4-FFF2-40B4-BE49-F238E27FC236}">
                  <a16:creationId xmlns:a16="http://schemas.microsoft.com/office/drawing/2014/main" id="{39F222FB-1AB9-42E1-B6D6-3A1C06F7A02A}"/>
                </a:ext>
              </a:extLst>
            </p:cNvPr>
            <p:cNvSpPr/>
            <p:nvPr/>
          </p:nvSpPr>
          <p:spPr>
            <a:xfrm rot="10800009" flipH="1">
              <a:off x="-1" y="423495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5" name="Google Shape;89;p6">
              <a:extLst>
                <a:ext uri="{FF2B5EF4-FFF2-40B4-BE49-F238E27FC236}">
                  <a16:creationId xmlns:a16="http://schemas.microsoft.com/office/drawing/2014/main" id="{A3DE440D-FEA2-4E85-93AA-D24E121906B0}"/>
                </a:ext>
              </a:extLst>
            </p:cNvPr>
            <p:cNvSpPr/>
            <p:nvPr/>
          </p:nvSpPr>
          <p:spPr>
            <a:xfrm rot="10800009" flipH="1">
              <a:off x="4498930" y="423504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6" name="Grupo 7">
            <a:extLst>
              <a:ext uri="{FF2B5EF4-FFF2-40B4-BE49-F238E27FC236}">
                <a16:creationId xmlns:a16="http://schemas.microsoft.com/office/drawing/2014/main" id="{6B90EEBE-2F46-4C1E-80F7-2BB16AD3D1D6}"/>
              </a:ext>
            </a:extLst>
          </p:cNvPr>
          <p:cNvGrpSpPr/>
          <p:nvPr userDrawn="1"/>
        </p:nvGrpSpPr>
        <p:grpSpPr>
          <a:xfrm>
            <a:off x="7142021" y="417103"/>
            <a:ext cx="5049975" cy="857908"/>
            <a:chOff x="7142021" y="417103"/>
            <a:chExt cx="5049975" cy="857908"/>
          </a:xfrm>
        </p:grpSpPr>
        <p:sp>
          <p:nvSpPr>
            <p:cNvPr id="7" name="Google Shape;88;p6">
              <a:extLst>
                <a:ext uri="{FF2B5EF4-FFF2-40B4-BE49-F238E27FC236}">
                  <a16:creationId xmlns:a16="http://schemas.microsoft.com/office/drawing/2014/main" id="{D503B25A-E6EE-4ACC-8EC2-A968E3E728C1}"/>
                </a:ext>
              </a:extLst>
            </p:cNvPr>
            <p:cNvSpPr/>
            <p:nvPr/>
          </p:nvSpPr>
          <p:spPr>
            <a:xfrm flipH="1">
              <a:off x="7690771" y="417103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8" name="Google Shape;89;p6">
              <a:extLst>
                <a:ext uri="{FF2B5EF4-FFF2-40B4-BE49-F238E27FC236}">
                  <a16:creationId xmlns:a16="http://schemas.microsoft.com/office/drawing/2014/main" id="{73716CD2-AE58-41DA-9E7D-862219B95396}"/>
                </a:ext>
              </a:extLst>
            </p:cNvPr>
            <p:cNvSpPr/>
            <p:nvPr/>
          </p:nvSpPr>
          <p:spPr>
            <a:xfrm flipH="1">
              <a:off x="7142021" y="417103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4229009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77858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731472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64229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5D433E5-F64C-4CE6-89AA-557903108D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sz="60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40B66A1-17F4-4DBA-8D54-8AFF288BA85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Aft>
                <a:spcPct val="0"/>
              </a:spcAft>
              <a:buNone/>
              <a:defRPr lang="es-ES" sz="2400" b="0" i="0" u="none" strike="noStrike" cap="none" spc="0" baseline="0">
                <a:solidFill>
                  <a:srgbClr val="8C8C8C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C40C37E-F198-4880-B3C4-17FF8424EDE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fld id="{7D261A8D-F6BA-4E61-B344-04C68E7A96A8}" type="datetime1">
              <a:rPr lang="es-ES"/>
              <a:pPr lvl="0"/>
              <a:t>26/10/2023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0B3938D-730F-4953-9C28-A2031885FE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B975B52-B42F-4819-8FBE-36424FB30BA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fld id="{F693A2FA-A7A0-4A0C-B1D6-F9F245FF1D54}" type="slidenum"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12885998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A6E42C2-63BF-44A6-AEF5-A2356283F0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sp>
        <p:nvSpPr>
          <p:cNvPr id="3" name="Google Shape;83;p6">
            <a:extLst>
              <a:ext uri="{FF2B5EF4-FFF2-40B4-BE49-F238E27FC236}">
                <a16:creationId xmlns:a16="http://schemas.microsoft.com/office/drawing/2014/main" id="{BE54E683-248C-4531-8166-4733CFE396AA}"/>
              </a:ext>
            </a:extLst>
          </p:cNvPr>
          <p:cNvSpPr/>
          <p:nvPr/>
        </p:nvSpPr>
        <p:spPr>
          <a:xfrm>
            <a:off x="4493187" y="140497"/>
            <a:ext cx="556732" cy="288804"/>
          </a:xfrm>
          <a:custGeom>
            <a:avLst>
              <a:gd name="f8" fmla="val 3242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32425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CFDBD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00" b="0" i="0" u="none" strike="noStrike" kern="1200" cap="none" spc="0" baseline="0">
              <a:solidFill>
                <a:srgbClr val="242423"/>
              </a:solidFill>
              <a:uFillTx/>
              <a:latin typeface="Arvo"/>
              <a:ea typeface="Arvo"/>
              <a:cs typeface="Arvo"/>
            </a:endParaRPr>
          </a:p>
        </p:txBody>
      </p:sp>
      <p:grpSp>
        <p:nvGrpSpPr>
          <p:cNvPr id="4" name="Google Shape;84;p6">
            <a:extLst>
              <a:ext uri="{FF2B5EF4-FFF2-40B4-BE49-F238E27FC236}">
                <a16:creationId xmlns:a16="http://schemas.microsoft.com/office/drawing/2014/main" id="{BCA48B54-C055-43A3-BE0A-123C44AE1226}"/>
              </a:ext>
            </a:extLst>
          </p:cNvPr>
          <p:cNvGrpSpPr/>
          <p:nvPr/>
        </p:nvGrpSpPr>
        <p:grpSpPr>
          <a:xfrm>
            <a:off x="-1" y="-9"/>
            <a:ext cx="4824155" cy="1475521"/>
            <a:chOff x="-1" y="-9"/>
            <a:chExt cx="4824155" cy="1475521"/>
          </a:xfrm>
        </p:grpSpPr>
        <p:sp>
          <p:nvSpPr>
            <p:cNvPr id="5" name="Google Shape;85;p6">
              <a:extLst>
                <a:ext uri="{FF2B5EF4-FFF2-40B4-BE49-F238E27FC236}">
                  <a16:creationId xmlns:a16="http://schemas.microsoft.com/office/drawing/2014/main" id="{B788CAF2-C8EE-494C-9E38-2A5D93E25158}"/>
                </a:ext>
              </a:extLst>
            </p:cNvPr>
            <p:cNvSpPr/>
            <p:nvPr/>
          </p:nvSpPr>
          <p:spPr>
            <a:xfrm rot="10800009" flipH="1">
              <a:off x="-1" y="-9"/>
              <a:ext cx="3880338" cy="1475503"/>
            </a:xfrm>
            <a:prstGeom prst="rect">
              <a:avLst/>
            </a:prstGeom>
            <a:solidFill>
              <a:srgbClr val="A6A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6" name="Google Shape;86;p6">
              <a:extLst>
                <a:ext uri="{FF2B5EF4-FFF2-40B4-BE49-F238E27FC236}">
                  <a16:creationId xmlns:a16="http://schemas.microsoft.com/office/drawing/2014/main" id="{268B8760-3CB5-4C2B-8771-4311230A8C1A}"/>
                </a:ext>
              </a:extLst>
            </p:cNvPr>
            <p:cNvSpPr/>
            <p:nvPr/>
          </p:nvSpPr>
          <p:spPr>
            <a:xfrm rot="10800009" flipH="1">
              <a:off x="3876406" y="9"/>
              <a:ext cx="947748" cy="147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A6A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7" name="Google Shape;87;p6">
            <a:extLst>
              <a:ext uri="{FF2B5EF4-FFF2-40B4-BE49-F238E27FC236}">
                <a16:creationId xmlns:a16="http://schemas.microsoft.com/office/drawing/2014/main" id="{B7AAA9E6-10F7-4198-B7FB-089C9CD570A6}"/>
              </a:ext>
            </a:extLst>
          </p:cNvPr>
          <p:cNvGrpSpPr/>
          <p:nvPr/>
        </p:nvGrpSpPr>
        <p:grpSpPr>
          <a:xfrm>
            <a:off x="-1" y="423495"/>
            <a:ext cx="5049985" cy="857917"/>
            <a:chOff x="-1" y="423495"/>
            <a:chExt cx="5049985" cy="857917"/>
          </a:xfrm>
        </p:grpSpPr>
        <p:sp>
          <p:nvSpPr>
            <p:cNvPr id="8" name="Google Shape;88;p6">
              <a:extLst>
                <a:ext uri="{FF2B5EF4-FFF2-40B4-BE49-F238E27FC236}">
                  <a16:creationId xmlns:a16="http://schemas.microsoft.com/office/drawing/2014/main" id="{59463E0E-E3FA-46A1-8157-894FE9F1362E}"/>
                </a:ext>
              </a:extLst>
            </p:cNvPr>
            <p:cNvSpPr/>
            <p:nvPr/>
          </p:nvSpPr>
          <p:spPr>
            <a:xfrm rot="10800009" flipH="1">
              <a:off x="-1" y="423495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9" name="Google Shape;89;p6">
              <a:extLst>
                <a:ext uri="{FF2B5EF4-FFF2-40B4-BE49-F238E27FC236}">
                  <a16:creationId xmlns:a16="http://schemas.microsoft.com/office/drawing/2014/main" id="{576071FA-609D-4834-B0B0-1C8DB7E2F98B}"/>
                </a:ext>
              </a:extLst>
            </p:cNvPr>
            <p:cNvSpPr/>
            <p:nvPr/>
          </p:nvSpPr>
          <p:spPr>
            <a:xfrm rot="10800009" flipH="1">
              <a:off x="4498930" y="423504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10" name="Grupo 13">
            <a:extLst>
              <a:ext uri="{FF2B5EF4-FFF2-40B4-BE49-F238E27FC236}">
                <a16:creationId xmlns:a16="http://schemas.microsoft.com/office/drawing/2014/main" id="{04014B77-2224-40FD-94E0-CEE14C94FE21}"/>
              </a:ext>
            </a:extLst>
          </p:cNvPr>
          <p:cNvGrpSpPr/>
          <p:nvPr/>
        </p:nvGrpSpPr>
        <p:grpSpPr>
          <a:xfrm>
            <a:off x="7142021" y="417103"/>
            <a:ext cx="5049975" cy="857908"/>
            <a:chOff x="7142021" y="417103"/>
            <a:chExt cx="5049975" cy="857908"/>
          </a:xfrm>
        </p:grpSpPr>
        <p:sp>
          <p:nvSpPr>
            <p:cNvPr id="11" name="Google Shape;88;p6">
              <a:extLst>
                <a:ext uri="{FF2B5EF4-FFF2-40B4-BE49-F238E27FC236}">
                  <a16:creationId xmlns:a16="http://schemas.microsoft.com/office/drawing/2014/main" id="{7EA102B2-7353-4CFE-BD73-4BC08ADA0D78}"/>
                </a:ext>
              </a:extLst>
            </p:cNvPr>
            <p:cNvSpPr/>
            <p:nvPr/>
          </p:nvSpPr>
          <p:spPr>
            <a:xfrm flipH="1">
              <a:off x="7690771" y="417103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12" name="Google Shape;89;p6">
              <a:extLst>
                <a:ext uri="{FF2B5EF4-FFF2-40B4-BE49-F238E27FC236}">
                  <a16:creationId xmlns:a16="http://schemas.microsoft.com/office/drawing/2014/main" id="{0E7347FD-C2BE-44DC-BEFC-0DA73672DC5F}"/>
                </a:ext>
              </a:extLst>
            </p:cNvPr>
            <p:cNvSpPr/>
            <p:nvPr/>
          </p:nvSpPr>
          <p:spPr>
            <a:xfrm flipH="1">
              <a:off x="7142021" y="417103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015959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C478DE1-9927-4BC7-BACF-CE0017DE1E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sp>
        <p:nvSpPr>
          <p:cNvPr id="3" name="Google Shape;83;p6">
            <a:extLst>
              <a:ext uri="{FF2B5EF4-FFF2-40B4-BE49-F238E27FC236}">
                <a16:creationId xmlns:a16="http://schemas.microsoft.com/office/drawing/2014/main" id="{9936FF1F-5E1F-48BB-BF9B-4CFD560C8778}"/>
              </a:ext>
            </a:extLst>
          </p:cNvPr>
          <p:cNvSpPr/>
          <p:nvPr/>
        </p:nvSpPr>
        <p:spPr>
          <a:xfrm>
            <a:off x="4493187" y="140497"/>
            <a:ext cx="556732" cy="288804"/>
          </a:xfrm>
          <a:custGeom>
            <a:avLst>
              <a:gd name="f8" fmla="val 3242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32425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CFDBD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00" b="0" i="0" u="none" strike="noStrike" kern="1200" cap="none" spc="0" baseline="0">
              <a:solidFill>
                <a:srgbClr val="242423"/>
              </a:solidFill>
              <a:uFillTx/>
              <a:latin typeface="Arvo"/>
              <a:ea typeface="Arvo"/>
              <a:cs typeface="Arvo"/>
            </a:endParaRPr>
          </a:p>
        </p:txBody>
      </p:sp>
      <p:grpSp>
        <p:nvGrpSpPr>
          <p:cNvPr id="4" name="Google Shape;84;p6">
            <a:extLst>
              <a:ext uri="{FF2B5EF4-FFF2-40B4-BE49-F238E27FC236}">
                <a16:creationId xmlns:a16="http://schemas.microsoft.com/office/drawing/2014/main" id="{2EE49128-AD6E-4984-9B0D-EEC23417CE08}"/>
              </a:ext>
            </a:extLst>
          </p:cNvPr>
          <p:cNvGrpSpPr/>
          <p:nvPr/>
        </p:nvGrpSpPr>
        <p:grpSpPr>
          <a:xfrm>
            <a:off x="-1" y="-9"/>
            <a:ext cx="4824155" cy="1475521"/>
            <a:chOff x="-1" y="-9"/>
            <a:chExt cx="4824155" cy="1475521"/>
          </a:xfrm>
        </p:grpSpPr>
        <p:sp>
          <p:nvSpPr>
            <p:cNvPr id="5" name="Google Shape;85;p6">
              <a:extLst>
                <a:ext uri="{FF2B5EF4-FFF2-40B4-BE49-F238E27FC236}">
                  <a16:creationId xmlns:a16="http://schemas.microsoft.com/office/drawing/2014/main" id="{C0B0DEFB-2C8C-4019-8C85-FADD04FFBACF}"/>
                </a:ext>
              </a:extLst>
            </p:cNvPr>
            <p:cNvSpPr/>
            <p:nvPr/>
          </p:nvSpPr>
          <p:spPr>
            <a:xfrm rot="10800009" flipH="1">
              <a:off x="-1" y="-9"/>
              <a:ext cx="3880338" cy="1475503"/>
            </a:xfrm>
            <a:prstGeom prst="rect">
              <a:avLst/>
            </a:prstGeom>
            <a:solidFill>
              <a:srgbClr val="A6A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6" name="Google Shape;86;p6">
              <a:extLst>
                <a:ext uri="{FF2B5EF4-FFF2-40B4-BE49-F238E27FC236}">
                  <a16:creationId xmlns:a16="http://schemas.microsoft.com/office/drawing/2014/main" id="{2F9B5CA5-D4FB-4CF0-BE32-4B384653682B}"/>
                </a:ext>
              </a:extLst>
            </p:cNvPr>
            <p:cNvSpPr/>
            <p:nvPr/>
          </p:nvSpPr>
          <p:spPr>
            <a:xfrm rot="10800009" flipH="1">
              <a:off x="3876406" y="9"/>
              <a:ext cx="947748" cy="1475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A6A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7" name="Google Shape;87;p6">
            <a:extLst>
              <a:ext uri="{FF2B5EF4-FFF2-40B4-BE49-F238E27FC236}">
                <a16:creationId xmlns:a16="http://schemas.microsoft.com/office/drawing/2014/main" id="{2CB1AC05-D30F-48B2-8F22-ABC597AC55B6}"/>
              </a:ext>
            </a:extLst>
          </p:cNvPr>
          <p:cNvGrpSpPr/>
          <p:nvPr/>
        </p:nvGrpSpPr>
        <p:grpSpPr>
          <a:xfrm>
            <a:off x="-1" y="423495"/>
            <a:ext cx="5049985" cy="857917"/>
            <a:chOff x="-1" y="423495"/>
            <a:chExt cx="5049985" cy="857917"/>
          </a:xfrm>
        </p:grpSpPr>
        <p:sp>
          <p:nvSpPr>
            <p:cNvPr id="8" name="Google Shape;88;p6">
              <a:extLst>
                <a:ext uri="{FF2B5EF4-FFF2-40B4-BE49-F238E27FC236}">
                  <a16:creationId xmlns:a16="http://schemas.microsoft.com/office/drawing/2014/main" id="{6C3C3ADF-5FFE-47AF-902A-349EDAA1802A}"/>
                </a:ext>
              </a:extLst>
            </p:cNvPr>
            <p:cNvSpPr/>
            <p:nvPr/>
          </p:nvSpPr>
          <p:spPr>
            <a:xfrm rot="10800009" flipH="1">
              <a:off x="-1" y="423495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9" name="Google Shape;89;p6">
              <a:extLst>
                <a:ext uri="{FF2B5EF4-FFF2-40B4-BE49-F238E27FC236}">
                  <a16:creationId xmlns:a16="http://schemas.microsoft.com/office/drawing/2014/main" id="{99B26DB3-7F17-4FD1-B91C-D4BCFB17A49E}"/>
                </a:ext>
              </a:extLst>
            </p:cNvPr>
            <p:cNvSpPr/>
            <p:nvPr/>
          </p:nvSpPr>
          <p:spPr>
            <a:xfrm rot="10800009" flipH="1">
              <a:off x="4498930" y="423504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2201705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1678C1E-935C-49CB-BB98-064A7C2AC8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grpSp>
        <p:nvGrpSpPr>
          <p:cNvPr id="3" name="Google Shape;87;p6">
            <a:extLst>
              <a:ext uri="{FF2B5EF4-FFF2-40B4-BE49-F238E27FC236}">
                <a16:creationId xmlns:a16="http://schemas.microsoft.com/office/drawing/2014/main" id="{3CA4CB6B-EFC2-4FE7-8231-6DBB36598880}"/>
              </a:ext>
            </a:extLst>
          </p:cNvPr>
          <p:cNvGrpSpPr/>
          <p:nvPr userDrawn="1"/>
        </p:nvGrpSpPr>
        <p:grpSpPr>
          <a:xfrm>
            <a:off x="-1" y="423504"/>
            <a:ext cx="5049985" cy="857908"/>
            <a:chOff x="-1" y="423504"/>
            <a:chExt cx="5049985" cy="857908"/>
          </a:xfrm>
        </p:grpSpPr>
        <p:sp>
          <p:nvSpPr>
            <p:cNvPr id="4" name="Google Shape;88;p6">
              <a:extLst>
                <a:ext uri="{FF2B5EF4-FFF2-40B4-BE49-F238E27FC236}">
                  <a16:creationId xmlns:a16="http://schemas.microsoft.com/office/drawing/2014/main" id="{E74A39FA-9472-4C5D-B5AE-0A5FB857A9EB}"/>
                </a:ext>
              </a:extLst>
            </p:cNvPr>
            <p:cNvSpPr/>
            <p:nvPr/>
          </p:nvSpPr>
          <p:spPr>
            <a:xfrm rot="10800009" flipH="1">
              <a:off x="-1" y="423504"/>
              <a:ext cx="4501225" cy="857908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5" name="Google Shape;89;p6">
              <a:extLst>
                <a:ext uri="{FF2B5EF4-FFF2-40B4-BE49-F238E27FC236}">
                  <a16:creationId xmlns:a16="http://schemas.microsoft.com/office/drawing/2014/main" id="{DD1A7D4D-65E7-4B9F-A904-FCA5D0D1C836}"/>
                </a:ext>
              </a:extLst>
            </p:cNvPr>
            <p:cNvSpPr/>
            <p:nvPr/>
          </p:nvSpPr>
          <p:spPr>
            <a:xfrm rot="10800009" flipH="1">
              <a:off x="4498930" y="423504"/>
              <a:ext cx="551054" cy="857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170965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0;p6">
            <a:extLst>
              <a:ext uri="{FF2B5EF4-FFF2-40B4-BE49-F238E27FC236}">
                <a16:creationId xmlns:a16="http://schemas.microsoft.com/office/drawing/2014/main" id="{09344248-7666-4BB0-B2A7-77B66C5E6BD2}"/>
              </a:ext>
            </a:extLst>
          </p:cNvPr>
          <p:cNvGrpSpPr/>
          <p:nvPr/>
        </p:nvGrpSpPr>
        <p:grpSpPr>
          <a:xfrm>
            <a:off x="9989170" y="6187205"/>
            <a:ext cx="2202826" cy="670794"/>
            <a:chOff x="9989170" y="6187205"/>
            <a:chExt cx="2202826" cy="670794"/>
          </a:xfrm>
        </p:grpSpPr>
        <p:sp>
          <p:nvSpPr>
            <p:cNvPr id="3" name="Google Shape;91;p6">
              <a:extLst>
                <a:ext uri="{FF2B5EF4-FFF2-40B4-BE49-F238E27FC236}">
                  <a16:creationId xmlns:a16="http://schemas.microsoft.com/office/drawing/2014/main" id="{B72EA4CC-098B-4CCE-A83A-756A74221885}"/>
                </a:ext>
              </a:extLst>
            </p:cNvPr>
            <p:cNvSpPr/>
            <p:nvPr/>
          </p:nvSpPr>
          <p:spPr>
            <a:xfrm rot="10799991">
              <a:off x="9989170" y="6662811"/>
              <a:ext cx="394197" cy="131399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grpSp>
          <p:nvGrpSpPr>
            <p:cNvPr id="4" name="Google Shape;92;p6">
              <a:extLst>
                <a:ext uri="{FF2B5EF4-FFF2-40B4-BE49-F238E27FC236}">
                  <a16:creationId xmlns:a16="http://schemas.microsoft.com/office/drawing/2014/main" id="{16DFEBF3-0990-43D4-9BDB-DDD40E9AADCC}"/>
                </a:ext>
              </a:extLst>
            </p:cNvPr>
            <p:cNvGrpSpPr/>
            <p:nvPr/>
          </p:nvGrpSpPr>
          <p:grpSpPr>
            <a:xfrm>
              <a:off x="10148779" y="6187205"/>
              <a:ext cx="2040830" cy="670794"/>
              <a:chOff x="10148779" y="6187205"/>
              <a:chExt cx="2040830" cy="670794"/>
            </a:xfrm>
          </p:grpSpPr>
          <p:sp>
            <p:nvSpPr>
              <p:cNvPr id="5" name="Google Shape;93;p6">
                <a:extLst>
                  <a:ext uri="{FF2B5EF4-FFF2-40B4-BE49-F238E27FC236}">
                    <a16:creationId xmlns:a16="http://schemas.microsoft.com/office/drawing/2014/main" id="{B706262F-C10C-450C-AC03-2121DE59FA4B}"/>
                  </a:ext>
                </a:extLst>
              </p:cNvPr>
              <p:cNvSpPr/>
              <p:nvPr/>
            </p:nvSpPr>
            <p:spPr>
              <a:xfrm flipH="1">
                <a:off x="10817013" y="6187205"/>
                <a:ext cx="1372596" cy="670794"/>
              </a:xfrm>
              <a:prstGeom prst="rect">
                <a:avLst/>
              </a:pr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  <p:sp>
            <p:nvSpPr>
              <p:cNvPr id="6" name="Google Shape;94;p6">
                <a:extLst>
                  <a:ext uri="{FF2B5EF4-FFF2-40B4-BE49-F238E27FC236}">
                    <a16:creationId xmlns:a16="http://schemas.microsoft.com/office/drawing/2014/main" id="{43D19679-B5C9-4FA6-AB18-352BA4BE37A6}"/>
                  </a:ext>
                </a:extLst>
              </p:cNvPr>
              <p:cNvSpPr/>
              <p:nvPr/>
            </p:nvSpPr>
            <p:spPr>
              <a:xfrm flipH="1">
                <a:off x="10148779" y="6187205"/>
                <a:ext cx="670959" cy="670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</p:grpSp>
        <p:grpSp>
          <p:nvGrpSpPr>
            <p:cNvPr id="7" name="Google Shape;95;p6">
              <a:extLst>
                <a:ext uri="{FF2B5EF4-FFF2-40B4-BE49-F238E27FC236}">
                  <a16:creationId xmlns:a16="http://schemas.microsoft.com/office/drawing/2014/main" id="{8582BD3F-6984-4A18-9114-7E19DEAE36FB}"/>
                </a:ext>
              </a:extLst>
            </p:cNvPr>
            <p:cNvGrpSpPr/>
            <p:nvPr/>
          </p:nvGrpSpPr>
          <p:grpSpPr>
            <a:xfrm>
              <a:off x="9992133" y="6361215"/>
              <a:ext cx="2199863" cy="304568"/>
              <a:chOff x="9992133" y="6361215"/>
              <a:chExt cx="2199863" cy="304568"/>
            </a:xfrm>
          </p:grpSpPr>
          <p:sp>
            <p:nvSpPr>
              <p:cNvPr id="8" name="Google Shape;96;p6">
                <a:extLst>
                  <a:ext uri="{FF2B5EF4-FFF2-40B4-BE49-F238E27FC236}">
                    <a16:creationId xmlns:a16="http://schemas.microsoft.com/office/drawing/2014/main" id="{09039A3F-9D3D-4CC1-A643-FD327E1A7A0A}"/>
                  </a:ext>
                </a:extLst>
              </p:cNvPr>
              <p:cNvSpPr/>
              <p:nvPr/>
            </p:nvSpPr>
            <p:spPr>
              <a:xfrm flipH="1">
                <a:off x="10290291" y="6361233"/>
                <a:ext cx="1901705" cy="304550"/>
              </a:xfrm>
              <a:prstGeom prst="rect">
                <a:avLst/>
              </a:pr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  <p:sp>
            <p:nvSpPr>
              <p:cNvPr id="9" name="Google Shape;97;p6">
                <a:extLst>
                  <a:ext uri="{FF2B5EF4-FFF2-40B4-BE49-F238E27FC236}">
                    <a16:creationId xmlns:a16="http://schemas.microsoft.com/office/drawing/2014/main" id="{EFB995CF-70A5-4B57-BF33-CC149F6BDFFB}"/>
                  </a:ext>
                </a:extLst>
              </p:cNvPr>
              <p:cNvSpPr/>
              <p:nvPr/>
            </p:nvSpPr>
            <p:spPr>
              <a:xfrm flipH="1">
                <a:off x="9992133" y="6361215"/>
                <a:ext cx="304550" cy="3045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</p:grpSp>
      </p:grpSp>
      <p:grpSp>
        <p:nvGrpSpPr>
          <p:cNvPr id="10" name="Google Shape;82;p6">
            <a:extLst>
              <a:ext uri="{FF2B5EF4-FFF2-40B4-BE49-F238E27FC236}">
                <a16:creationId xmlns:a16="http://schemas.microsoft.com/office/drawing/2014/main" id="{0F32B23A-AAF0-498F-86A7-C715ECBA9C2A}"/>
              </a:ext>
            </a:extLst>
          </p:cNvPr>
          <p:cNvGrpSpPr/>
          <p:nvPr/>
        </p:nvGrpSpPr>
        <p:grpSpPr>
          <a:xfrm>
            <a:off x="0" y="0"/>
            <a:ext cx="7072426" cy="1327315"/>
            <a:chOff x="0" y="0"/>
            <a:chExt cx="7072426" cy="1327315"/>
          </a:xfrm>
        </p:grpSpPr>
        <p:sp>
          <p:nvSpPr>
            <p:cNvPr id="11" name="Google Shape;83;p6">
              <a:extLst>
                <a:ext uri="{FF2B5EF4-FFF2-40B4-BE49-F238E27FC236}">
                  <a16:creationId xmlns:a16="http://schemas.microsoft.com/office/drawing/2014/main" id="{6EA67F65-8398-47F0-B4F5-7FC055D748F1}"/>
                </a:ext>
              </a:extLst>
            </p:cNvPr>
            <p:cNvSpPr/>
            <p:nvPr/>
          </p:nvSpPr>
          <p:spPr>
            <a:xfrm>
              <a:off x="6292653" y="126388"/>
              <a:ext cx="779699" cy="259799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CFDB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grpSp>
          <p:nvGrpSpPr>
            <p:cNvPr id="12" name="Google Shape;84;p6">
              <a:extLst>
                <a:ext uri="{FF2B5EF4-FFF2-40B4-BE49-F238E27FC236}">
                  <a16:creationId xmlns:a16="http://schemas.microsoft.com/office/drawing/2014/main" id="{77DAA391-7A3A-4D5F-8D69-99F157DAC81B}"/>
                </a:ext>
              </a:extLst>
            </p:cNvPr>
            <p:cNvGrpSpPr/>
            <p:nvPr/>
          </p:nvGrpSpPr>
          <p:grpSpPr>
            <a:xfrm>
              <a:off x="9" y="0"/>
              <a:ext cx="6756163" cy="1327315"/>
              <a:chOff x="9" y="0"/>
              <a:chExt cx="6756163" cy="1327315"/>
            </a:xfrm>
          </p:grpSpPr>
          <p:sp>
            <p:nvSpPr>
              <p:cNvPr id="13" name="Google Shape;85;p6">
                <a:extLst>
                  <a:ext uri="{FF2B5EF4-FFF2-40B4-BE49-F238E27FC236}">
                    <a16:creationId xmlns:a16="http://schemas.microsoft.com/office/drawing/2014/main" id="{3380B41D-4333-4A5B-A1C6-76C42882E50C}"/>
                  </a:ext>
                </a:extLst>
              </p:cNvPr>
              <p:cNvSpPr/>
              <p:nvPr/>
            </p:nvSpPr>
            <p:spPr>
              <a:xfrm rot="10800009" flipH="1">
                <a:off x="9" y="0"/>
                <a:ext cx="5434352" cy="1327306"/>
              </a:xfrm>
              <a:prstGeom prst="rect">
                <a:avLst/>
              </a:pr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4" name="Google Shape;86;p6">
                <a:extLst>
                  <a:ext uri="{FF2B5EF4-FFF2-40B4-BE49-F238E27FC236}">
                    <a16:creationId xmlns:a16="http://schemas.microsoft.com/office/drawing/2014/main" id="{6E076BDB-B5AE-45AB-8506-4026E78D6B0F}"/>
                  </a:ext>
                </a:extLst>
              </p:cNvPr>
              <p:cNvSpPr/>
              <p:nvPr/>
            </p:nvSpPr>
            <p:spPr>
              <a:xfrm rot="10800009" flipH="1">
                <a:off x="5428866" y="9"/>
                <a:ext cx="1327306" cy="13273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  <p:grpSp>
          <p:nvGrpSpPr>
            <p:cNvPr id="15" name="Google Shape;87;p6">
              <a:extLst>
                <a:ext uri="{FF2B5EF4-FFF2-40B4-BE49-F238E27FC236}">
                  <a16:creationId xmlns:a16="http://schemas.microsoft.com/office/drawing/2014/main" id="{34F584DA-52C3-4A43-AE7A-755CE8FBB58D}"/>
                </a:ext>
              </a:extLst>
            </p:cNvPr>
            <p:cNvGrpSpPr/>
            <p:nvPr/>
          </p:nvGrpSpPr>
          <p:grpSpPr>
            <a:xfrm>
              <a:off x="0" y="380966"/>
              <a:ext cx="7072426" cy="771744"/>
              <a:chOff x="0" y="380966"/>
              <a:chExt cx="7072426" cy="771744"/>
            </a:xfrm>
          </p:grpSpPr>
          <p:sp>
            <p:nvSpPr>
              <p:cNvPr id="16" name="Google Shape;88;p6">
                <a:extLst>
                  <a:ext uri="{FF2B5EF4-FFF2-40B4-BE49-F238E27FC236}">
                    <a16:creationId xmlns:a16="http://schemas.microsoft.com/office/drawing/2014/main" id="{0AB0C926-E166-4213-AEA6-E8865107D9B5}"/>
                  </a:ext>
                </a:extLst>
              </p:cNvPr>
              <p:cNvSpPr/>
              <p:nvPr/>
            </p:nvSpPr>
            <p:spPr>
              <a:xfrm rot="10800009" flipH="1">
                <a:off x="0" y="380966"/>
                <a:ext cx="6303910" cy="771744"/>
              </a:xfrm>
              <a:prstGeom prst="rect">
                <a:avLst/>
              </a:pr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7" name="Google Shape;89;p6">
                <a:extLst>
                  <a:ext uri="{FF2B5EF4-FFF2-40B4-BE49-F238E27FC236}">
                    <a16:creationId xmlns:a16="http://schemas.microsoft.com/office/drawing/2014/main" id="{53C66D21-C612-4143-A0D6-E9AB031CBC73}"/>
                  </a:ext>
                </a:extLst>
              </p:cNvPr>
              <p:cNvSpPr/>
              <p:nvPr/>
            </p:nvSpPr>
            <p:spPr>
              <a:xfrm rot="10800009" flipH="1">
                <a:off x="6300682" y="380966"/>
                <a:ext cx="771744" cy="7717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8149688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;p2">
            <a:extLst>
              <a:ext uri="{FF2B5EF4-FFF2-40B4-BE49-F238E27FC236}">
                <a16:creationId xmlns:a16="http://schemas.microsoft.com/office/drawing/2014/main" id="{A2F30AE0-D9D9-4324-A051-8EEE0A77912E}"/>
              </a:ext>
            </a:extLst>
          </p:cNvPr>
          <p:cNvGrpSpPr/>
          <p:nvPr/>
        </p:nvGrpSpPr>
        <p:grpSpPr>
          <a:xfrm>
            <a:off x="0" y="-9455"/>
            <a:ext cx="11548533" cy="6867455"/>
            <a:chOff x="0" y="-9455"/>
            <a:chExt cx="11548533" cy="6867455"/>
          </a:xfrm>
        </p:grpSpPr>
        <p:sp>
          <p:nvSpPr>
            <p:cNvPr id="3" name="Google Shape;12;p2">
              <a:extLst>
                <a:ext uri="{FF2B5EF4-FFF2-40B4-BE49-F238E27FC236}">
                  <a16:creationId xmlns:a16="http://schemas.microsoft.com/office/drawing/2014/main" id="{67696DA7-C6AD-47CA-A4D2-E62D5EF90A97}"/>
                </a:ext>
              </a:extLst>
            </p:cNvPr>
            <p:cNvSpPr/>
            <p:nvPr/>
          </p:nvSpPr>
          <p:spPr>
            <a:xfrm>
              <a:off x="0" y="0"/>
              <a:ext cx="4699997" cy="6858000"/>
            </a:xfrm>
            <a:prstGeom prst="rect">
              <a:avLst/>
            </a:prstGeom>
            <a:solidFill>
              <a:srgbClr val="C0D1F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" name="Google Shape;13;p2">
              <a:extLst>
                <a:ext uri="{FF2B5EF4-FFF2-40B4-BE49-F238E27FC236}">
                  <a16:creationId xmlns:a16="http://schemas.microsoft.com/office/drawing/2014/main" id="{ED089F22-75A7-4A4D-858F-209FC9864420}"/>
                </a:ext>
              </a:extLst>
            </p:cNvPr>
            <p:cNvSpPr/>
            <p:nvPr/>
          </p:nvSpPr>
          <p:spPr>
            <a:xfrm rot="10800009" flipH="1">
              <a:off x="4690533" y="-9455"/>
              <a:ext cx="6858000" cy="6858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C0D1F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5" name="Google Shape;14;p2">
            <a:extLst>
              <a:ext uri="{FF2B5EF4-FFF2-40B4-BE49-F238E27FC236}">
                <a16:creationId xmlns:a16="http://schemas.microsoft.com/office/drawing/2014/main" id="{A9752386-27AE-49B5-AAEC-CC6E2F4C84E6}"/>
              </a:ext>
            </a:extLst>
          </p:cNvPr>
          <p:cNvGrpSpPr/>
          <p:nvPr/>
        </p:nvGrpSpPr>
        <p:grpSpPr>
          <a:xfrm>
            <a:off x="0" y="1454353"/>
            <a:ext cx="11796674" cy="3949302"/>
            <a:chOff x="0" y="1454353"/>
            <a:chExt cx="11796674" cy="3949302"/>
          </a:xfrm>
        </p:grpSpPr>
        <p:sp>
          <p:nvSpPr>
            <p:cNvPr id="6" name="Google Shape;15;p2">
              <a:extLst>
                <a:ext uri="{FF2B5EF4-FFF2-40B4-BE49-F238E27FC236}">
                  <a16:creationId xmlns:a16="http://schemas.microsoft.com/office/drawing/2014/main" id="{5494250A-2233-4282-9D26-78C453C98F3F}"/>
                </a:ext>
              </a:extLst>
            </p:cNvPr>
            <p:cNvSpPr/>
            <p:nvPr/>
          </p:nvSpPr>
          <p:spPr>
            <a:xfrm rot="10800009" flipH="1">
              <a:off x="0" y="1454353"/>
              <a:ext cx="7851934" cy="3949220"/>
            </a:xfrm>
            <a:prstGeom prst="rect">
              <a:avLst/>
            </a:pr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sp>
          <p:nvSpPr>
            <p:cNvPr id="7" name="Google Shape;16;p2">
              <a:extLst>
                <a:ext uri="{FF2B5EF4-FFF2-40B4-BE49-F238E27FC236}">
                  <a16:creationId xmlns:a16="http://schemas.microsoft.com/office/drawing/2014/main" id="{ADB2C790-2350-4089-897F-D64842D7DA4B}"/>
                </a:ext>
              </a:extLst>
            </p:cNvPr>
            <p:cNvSpPr/>
            <p:nvPr/>
          </p:nvSpPr>
          <p:spPr>
            <a:xfrm rot="10800009" flipH="1">
              <a:off x="7847454" y="1454435"/>
              <a:ext cx="3949220" cy="39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grpSp>
        <p:nvGrpSpPr>
          <p:cNvPr id="8" name="Google Shape;17;p2">
            <a:extLst>
              <a:ext uri="{FF2B5EF4-FFF2-40B4-BE49-F238E27FC236}">
                <a16:creationId xmlns:a16="http://schemas.microsoft.com/office/drawing/2014/main" id="{DB5CFCE7-2003-4354-8BFA-A41EF70A32E9}"/>
              </a:ext>
            </a:extLst>
          </p:cNvPr>
          <p:cNvGrpSpPr/>
          <p:nvPr/>
        </p:nvGrpSpPr>
        <p:grpSpPr>
          <a:xfrm>
            <a:off x="4902984" y="5704466"/>
            <a:ext cx="7307766" cy="577324"/>
            <a:chOff x="4902984" y="5704466"/>
            <a:chExt cx="7307766" cy="577324"/>
          </a:xfrm>
        </p:grpSpPr>
        <p:sp>
          <p:nvSpPr>
            <p:cNvPr id="9" name="Google Shape;18;p2">
              <a:extLst>
                <a:ext uri="{FF2B5EF4-FFF2-40B4-BE49-F238E27FC236}">
                  <a16:creationId xmlns:a16="http://schemas.microsoft.com/office/drawing/2014/main" id="{202FAFE7-8724-4D04-8D4A-EEEA56EB032A}"/>
                </a:ext>
              </a:extLst>
            </p:cNvPr>
            <p:cNvSpPr/>
            <p:nvPr/>
          </p:nvSpPr>
          <p:spPr>
            <a:xfrm rot="10799991">
              <a:off x="4902984" y="6106591"/>
              <a:ext cx="525597" cy="175199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33343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grpSp>
          <p:nvGrpSpPr>
            <p:cNvPr id="10" name="Google Shape;19;p2">
              <a:extLst>
                <a:ext uri="{FF2B5EF4-FFF2-40B4-BE49-F238E27FC236}">
                  <a16:creationId xmlns:a16="http://schemas.microsoft.com/office/drawing/2014/main" id="{EF5725BB-1152-4D4B-8EFF-73034CECFECB}"/>
                </a:ext>
              </a:extLst>
            </p:cNvPr>
            <p:cNvGrpSpPr/>
            <p:nvPr/>
          </p:nvGrpSpPr>
          <p:grpSpPr>
            <a:xfrm>
              <a:off x="4906935" y="5704466"/>
              <a:ext cx="7303815" cy="406066"/>
              <a:chOff x="4906935" y="5704466"/>
              <a:chExt cx="7303815" cy="406066"/>
            </a:xfrm>
          </p:grpSpPr>
          <p:sp>
            <p:nvSpPr>
              <p:cNvPr id="11" name="Google Shape;20;p2">
                <a:extLst>
                  <a:ext uri="{FF2B5EF4-FFF2-40B4-BE49-F238E27FC236}">
                    <a16:creationId xmlns:a16="http://schemas.microsoft.com/office/drawing/2014/main" id="{5DE0E590-3C16-4A48-9DAE-7488468E9EB2}"/>
                  </a:ext>
                </a:extLst>
              </p:cNvPr>
              <p:cNvSpPr/>
              <p:nvPr/>
            </p:nvSpPr>
            <p:spPr>
              <a:xfrm flipH="1">
                <a:off x="5303666" y="5704466"/>
                <a:ext cx="6907084" cy="406066"/>
              </a:xfrm>
              <a:prstGeom prst="rect">
                <a:avLst/>
              </a:prstGeom>
              <a:solidFill>
                <a:srgbClr val="25252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  <p:sp>
            <p:nvSpPr>
              <p:cNvPr id="12" name="Google Shape;21;p2">
                <a:extLst>
                  <a:ext uri="{FF2B5EF4-FFF2-40B4-BE49-F238E27FC236}">
                    <a16:creationId xmlns:a16="http://schemas.microsoft.com/office/drawing/2014/main" id="{BD571DEA-7539-4CE9-8791-90547236E691}"/>
                  </a:ext>
                </a:extLst>
              </p:cNvPr>
              <p:cNvSpPr/>
              <p:nvPr/>
            </p:nvSpPr>
            <p:spPr>
              <a:xfrm flipH="1">
                <a:off x="4906935" y="5704466"/>
                <a:ext cx="406066" cy="4060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25252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2400" b="0" i="0" u="none" strike="noStrike" kern="1200" cap="none" spc="0" baseline="0">
                  <a:solidFill>
                    <a:srgbClr val="242423"/>
                  </a:solidFill>
                  <a:uFillTx/>
                  <a:latin typeface="Century Gothic"/>
                </a:endParaRPr>
              </a:p>
            </p:txBody>
          </p:sp>
        </p:grpSp>
      </p:grpSp>
      <p:sp>
        <p:nvSpPr>
          <p:cNvPr id="13" name="Marcador de posición de imagen 9">
            <a:extLst>
              <a:ext uri="{FF2B5EF4-FFF2-40B4-BE49-F238E27FC236}">
                <a16:creationId xmlns:a16="http://schemas.microsoft.com/office/drawing/2014/main" id="{88FB98CD-68C3-40BD-9FCF-E036CB2032DC}"/>
              </a:ext>
            </a:extLst>
          </p:cNvPr>
          <p:cNvSpPr txBox="1">
            <a:spLocks noGrp="1"/>
          </p:cNvSpPr>
          <p:nvPr>
            <p:ph type="pic" sz="quarter" idx="4294967295"/>
          </p:nvPr>
        </p:nvSpPr>
        <p:spPr>
          <a:xfrm>
            <a:off x="6694368" y="1495327"/>
            <a:ext cx="4179036" cy="4179036"/>
          </a:xfrm>
          <a:prstGeom prst="rect">
            <a:avLst/>
          </a:prstGeom>
          <a:solidFill>
            <a:srgbClr val="242423"/>
          </a:solidFill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>
            <a:lvl1pPr marL="0" marR="0" lvl="0" indent="0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08194444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ditional inform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;p2">
            <a:extLst>
              <a:ext uri="{FF2B5EF4-FFF2-40B4-BE49-F238E27FC236}">
                <a16:creationId xmlns:a16="http://schemas.microsoft.com/office/drawing/2014/main" id="{57CE2D03-6087-42F6-A67E-6F29C162295E}"/>
              </a:ext>
            </a:extLst>
          </p:cNvPr>
          <p:cNvGrpSpPr/>
          <p:nvPr/>
        </p:nvGrpSpPr>
        <p:grpSpPr>
          <a:xfrm>
            <a:off x="0" y="-9455"/>
            <a:ext cx="11548533" cy="6867455"/>
            <a:chOff x="0" y="-9455"/>
            <a:chExt cx="11548533" cy="6867455"/>
          </a:xfrm>
        </p:grpSpPr>
        <p:sp>
          <p:nvSpPr>
            <p:cNvPr id="3" name="Google Shape;12;p2">
              <a:extLst>
                <a:ext uri="{FF2B5EF4-FFF2-40B4-BE49-F238E27FC236}">
                  <a16:creationId xmlns:a16="http://schemas.microsoft.com/office/drawing/2014/main" id="{B2B9B413-432A-4235-B1E7-E3D8A4C9F99E}"/>
                </a:ext>
              </a:extLst>
            </p:cNvPr>
            <p:cNvSpPr/>
            <p:nvPr/>
          </p:nvSpPr>
          <p:spPr>
            <a:xfrm>
              <a:off x="0" y="0"/>
              <a:ext cx="4699997" cy="6858000"/>
            </a:xfrm>
            <a:prstGeom prst="rect">
              <a:avLst/>
            </a:prstGeom>
            <a:solidFill>
              <a:srgbClr val="C0D1F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" name="Google Shape;13;p2">
              <a:extLst>
                <a:ext uri="{FF2B5EF4-FFF2-40B4-BE49-F238E27FC236}">
                  <a16:creationId xmlns:a16="http://schemas.microsoft.com/office/drawing/2014/main" id="{2A480D81-09BA-4914-9A0B-7FAA827B8356}"/>
                </a:ext>
              </a:extLst>
            </p:cNvPr>
            <p:cNvSpPr/>
            <p:nvPr/>
          </p:nvSpPr>
          <p:spPr>
            <a:xfrm rot="10800009" flipH="1">
              <a:off x="4690533" y="-9455"/>
              <a:ext cx="6858000" cy="68580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360"/>
                <a:gd name="f8" fmla="+- 0 0 -180"/>
                <a:gd name="f9" fmla="+- 0 0 -90"/>
                <a:gd name="f10" fmla="abs f3"/>
                <a:gd name="f11" fmla="abs f4"/>
                <a:gd name="f12" fmla="abs f5"/>
                <a:gd name="f13" fmla="val f6"/>
                <a:gd name="f14" fmla="*/ f7 f0 1"/>
                <a:gd name="f15" fmla="*/ f8 f0 1"/>
                <a:gd name="f16" fmla="*/ f9 f0 1"/>
                <a:gd name="f17" fmla="?: f10 f3 1"/>
                <a:gd name="f18" fmla="?: f11 f4 1"/>
                <a:gd name="f19" fmla="?: f12 f5 1"/>
                <a:gd name="f20" fmla="*/ f14 1 f2"/>
                <a:gd name="f21" fmla="*/ f15 1 f2"/>
                <a:gd name="f22" fmla="*/ f16 1 f2"/>
                <a:gd name="f23" fmla="*/ f17 1 21600"/>
                <a:gd name="f24" fmla="*/ f18 1 21600"/>
                <a:gd name="f25" fmla="*/ 21600 f17 1"/>
                <a:gd name="f26" fmla="*/ 21600 f18 1"/>
                <a:gd name="f27" fmla="+- f20 0 f1"/>
                <a:gd name="f28" fmla="+- f21 0 f1"/>
                <a:gd name="f29" fmla="+- f22 0 f1"/>
                <a:gd name="f30" fmla="min f24 f23"/>
                <a:gd name="f31" fmla="*/ f25 1 f19"/>
                <a:gd name="f32" fmla="*/ f26 1 f19"/>
                <a:gd name="f33" fmla="val f31"/>
                <a:gd name="f34" fmla="val f32"/>
                <a:gd name="f35" fmla="*/ f13 f30 1"/>
                <a:gd name="f36" fmla="+- f34 0 f13"/>
                <a:gd name="f37" fmla="+- f33 0 f13"/>
                <a:gd name="f38" fmla="*/ f34 f30 1"/>
                <a:gd name="f39" fmla="*/ f33 f30 1"/>
                <a:gd name="f40" fmla="*/ f36 1 2"/>
                <a:gd name="f41" fmla="*/ f37 1 2"/>
                <a:gd name="f42" fmla="*/ f37 1 12"/>
                <a:gd name="f43" fmla="*/ f36 7 1"/>
                <a:gd name="f44" fmla="*/ f37 7 1"/>
                <a:gd name="f45" fmla="*/ f36 11 1"/>
                <a:gd name="f46" fmla="+- f13 f40 0"/>
                <a:gd name="f47" fmla="+- f13 f41 0"/>
                <a:gd name="f48" fmla="*/ f43 1 12"/>
                <a:gd name="f49" fmla="*/ f44 1 12"/>
                <a:gd name="f50" fmla="*/ f45 1 12"/>
                <a:gd name="f51" fmla="*/ f42 f30 1"/>
                <a:gd name="f52" fmla="*/ f48 f30 1"/>
                <a:gd name="f53" fmla="*/ f49 f30 1"/>
                <a:gd name="f54" fmla="*/ f50 f30 1"/>
                <a:gd name="f55" fmla="*/ f47 f30 1"/>
                <a:gd name="f56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35" y="f35"/>
                </a:cxn>
                <a:cxn ang="f28">
                  <a:pos x="f35" y="f38"/>
                </a:cxn>
                <a:cxn ang="f28">
                  <a:pos x="f39" y="f38"/>
                </a:cxn>
                <a:cxn ang="f29">
                  <a:pos x="f55" y="f56"/>
                </a:cxn>
              </a:cxnLst>
              <a:rect l="f51" t="f52" r="f53" b="f54"/>
              <a:pathLst>
                <a:path>
                  <a:moveTo>
                    <a:pt x="f35" y="f38"/>
                  </a:moveTo>
                  <a:lnTo>
                    <a:pt x="f35" y="f35"/>
                  </a:lnTo>
                  <a:lnTo>
                    <a:pt x="f39" y="f38"/>
                  </a:lnTo>
                  <a:close/>
                </a:path>
              </a:pathLst>
            </a:custGeom>
            <a:solidFill>
              <a:srgbClr val="C0D1F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4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</p:grpSp>
      <p:sp>
        <p:nvSpPr>
          <p:cNvPr id="5" name="Marcador de posición de imagen 9">
            <a:extLst>
              <a:ext uri="{FF2B5EF4-FFF2-40B4-BE49-F238E27FC236}">
                <a16:creationId xmlns:a16="http://schemas.microsoft.com/office/drawing/2014/main" id="{BBA2D985-FDFA-4C40-BB90-C714632C5B69}"/>
              </a:ext>
            </a:extLst>
          </p:cNvPr>
          <p:cNvSpPr txBox="1">
            <a:spLocks noGrp="1"/>
          </p:cNvSpPr>
          <p:nvPr>
            <p:ph type="pic" sz="quarter" idx="4294967295"/>
          </p:nvPr>
        </p:nvSpPr>
        <p:spPr>
          <a:xfrm>
            <a:off x="9147163" y="2538657"/>
            <a:ext cx="1453246" cy="1453246"/>
          </a:xfrm>
          <a:prstGeom prst="rect">
            <a:avLst/>
          </a:prstGeom>
          <a:solidFill>
            <a:srgbClr val="242423"/>
          </a:solidFill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>
            <a:lvl1pPr marL="0" marR="0" lvl="0" indent="0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  <p:sp>
        <p:nvSpPr>
          <p:cNvPr id="6" name="Marcador de posición de imagen 9">
            <a:extLst>
              <a:ext uri="{FF2B5EF4-FFF2-40B4-BE49-F238E27FC236}">
                <a16:creationId xmlns:a16="http://schemas.microsoft.com/office/drawing/2014/main" id="{312315A6-5118-4FEF-BB73-C752B777A134}"/>
              </a:ext>
            </a:extLst>
          </p:cNvPr>
          <p:cNvSpPr txBox="1">
            <a:spLocks noGrp="1"/>
          </p:cNvSpPr>
          <p:nvPr>
            <p:ph type="pic" sz="quarter" idx="1"/>
          </p:nvPr>
        </p:nvSpPr>
        <p:spPr>
          <a:xfrm>
            <a:off x="5417134" y="2538657"/>
            <a:ext cx="1453246" cy="1453246"/>
          </a:xfrm>
          <a:prstGeom prst="rect">
            <a:avLst/>
          </a:prstGeom>
          <a:solidFill>
            <a:srgbClr val="242423"/>
          </a:solidFill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>
            <a:lvl1pPr marL="0" marR="0" lvl="0" indent="0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  <p:sp>
        <p:nvSpPr>
          <p:cNvPr id="7" name="Marcador de posición de imagen 9">
            <a:extLst>
              <a:ext uri="{FF2B5EF4-FFF2-40B4-BE49-F238E27FC236}">
                <a16:creationId xmlns:a16="http://schemas.microsoft.com/office/drawing/2014/main" id="{3EF892BD-DA0E-4A42-A40F-13D4799EBE86}"/>
              </a:ext>
            </a:extLst>
          </p:cNvPr>
          <p:cNvSpPr txBox="1">
            <a:spLocks noGrp="1"/>
          </p:cNvSpPr>
          <p:nvPr>
            <p:ph type="pic" sz="quarter" idx="2"/>
          </p:nvPr>
        </p:nvSpPr>
        <p:spPr>
          <a:xfrm>
            <a:off x="1329647" y="2538657"/>
            <a:ext cx="1453246" cy="1453246"/>
          </a:xfrm>
          <a:prstGeom prst="rect">
            <a:avLst/>
          </a:prstGeom>
          <a:solidFill>
            <a:srgbClr val="242423"/>
          </a:solidFill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>
            <a:lvl1pPr marL="0" marR="0" lvl="0" indent="0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endParaRPr lang="es-ES"/>
          </a:p>
        </p:txBody>
      </p:sp>
      <p:sp>
        <p:nvSpPr>
          <p:cNvPr id="8" name="Título 1">
            <a:extLst>
              <a:ext uri="{FF2B5EF4-FFF2-40B4-BE49-F238E27FC236}">
                <a16:creationId xmlns:a16="http://schemas.microsoft.com/office/drawing/2014/main" id="{D2CD67F3-CF84-4A0C-A5CB-C4F2B90A70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828719359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alf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9">
            <a:extLst>
              <a:ext uri="{FF2B5EF4-FFF2-40B4-BE49-F238E27FC236}">
                <a16:creationId xmlns:a16="http://schemas.microsoft.com/office/drawing/2014/main" id="{DA670E58-D9A0-4F35-8A88-716030B792FE}"/>
              </a:ext>
            </a:extLst>
          </p:cNvPr>
          <p:cNvSpPr txBox="1">
            <a:spLocks noGrp="1"/>
          </p:cNvSpPr>
          <p:nvPr>
            <p:ph type="pic" sz="quarter" idx="4294967295"/>
          </p:nvPr>
        </p:nvSpPr>
        <p:spPr>
          <a:xfrm>
            <a:off x="0" y="0"/>
            <a:ext cx="6096003" cy="6858000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>
            <a:lvl1pPr marL="0" marR="0" lvl="0" indent="0" algn="ctr" fontAlgn="auto">
              <a:spcAft>
                <a:spcPct val="0"/>
              </a:spcAft>
              <a:buNone/>
              <a:defRPr lang="es-ES" sz="1400" b="0" i="0" u="none" strike="noStrike" cap="none" spc="0" baseline="0">
                <a:solidFill>
                  <a:srgbClr val="4677EA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 dirty="0" err="1"/>
              <a:t>Put</a:t>
            </a:r>
            <a:r>
              <a:rPr lang="es-ES" dirty="0"/>
              <a:t> your </a:t>
            </a:r>
            <a:r>
              <a:rPr lang="es-ES" dirty="0" err="1"/>
              <a:t>image</a:t>
            </a:r>
            <a:r>
              <a:rPr lang="es-ES" dirty="0"/>
              <a:t> </a:t>
            </a:r>
            <a:r>
              <a:rPr lang="es-ES" dirty="0" err="1"/>
              <a:t>here</a:t>
            </a:r>
            <a:endParaRPr lang="es-ES" dirty="0"/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06186A84-326C-4306-8D0B-720D6D4F0E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fontAlgn="auto">
              <a:spcBef>
                <a:spcPct val="0"/>
              </a:spcBef>
              <a:spcAft>
                <a:spcPct val="0"/>
              </a:spcAft>
              <a:defRPr lang="es-ES" b="0" i="0" u="none" strike="noStrike" cap="none" spc="0" baseline="0">
                <a:solidFill>
                  <a:srgbClr val="242423"/>
                </a:solidFill>
                <a:uFillTx/>
                <a:latin typeface="Century Gothic"/>
              </a:defRPr>
            </a:lvl1pPr>
          </a:lstStyle>
          <a:p>
            <a:pPr lvl="0"/>
            <a:r>
              <a:rPr lang="es-ES"/>
              <a:t>Haga clic para modificar el estilo de título del patrón</a:t>
            </a:r>
          </a:p>
        </p:txBody>
      </p:sp>
      <p:grpSp>
        <p:nvGrpSpPr>
          <p:cNvPr id="4" name="Google Shape;82;p6">
            <a:extLst>
              <a:ext uri="{FF2B5EF4-FFF2-40B4-BE49-F238E27FC236}">
                <a16:creationId xmlns:a16="http://schemas.microsoft.com/office/drawing/2014/main" id="{25D295B7-2FC6-4EDA-AA38-9EFBB5FA0A3B}"/>
              </a:ext>
            </a:extLst>
          </p:cNvPr>
          <p:cNvGrpSpPr/>
          <p:nvPr/>
        </p:nvGrpSpPr>
        <p:grpSpPr>
          <a:xfrm>
            <a:off x="7462089" y="-1"/>
            <a:ext cx="4729907" cy="1381987"/>
            <a:chOff x="7462089" y="-1"/>
            <a:chExt cx="4729907" cy="1381987"/>
          </a:xfrm>
        </p:grpSpPr>
        <p:sp>
          <p:nvSpPr>
            <p:cNvPr id="5" name="Google Shape;83;p6">
              <a:extLst>
                <a:ext uri="{FF2B5EF4-FFF2-40B4-BE49-F238E27FC236}">
                  <a16:creationId xmlns:a16="http://schemas.microsoft.com/office/drawing/2014/main" id="{B0993E6C-904C-4E0F-85C6-431D044FFE6F}"/>
                </a:ext>
              </a:extLst>
            </p:cNvPr>
            <p:cNvSpPr/>
            <p:nvPr/>
          </p:nvSpPr>
          <p:spPr>
            <a:xfrm flipH="1">
              <a:off x="7462144" y="131591"/>
              <a:ext cx="521445" cy="270497"/>
            </a:xfrm>
            <a:custGeom>
              <a:avLst>
                <a:gd name="f8" fmla="val 3242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32425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CFDB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1200" cap="none" spc="0" baseline="0">
                <a:solidFill>
                  <a:srgbClr val="242423"/>
                </a:solidFill>
                <a:uFillTx/>
                <a:latin typeface="Arvo"/>
                <a:ea typeface="Arvo"/>
                <a:cs typeface="Arvo"/>
              </a:endParaRPr>
            </a:p>
          </p:txBody>
        </p:sp>
        <p:grpSp>
          <p:nvGrpSpPr>
            <p:cNvPr id="6" name="Google Shape;84;p6">
              <a:extLst>
                <a:ext uri="{FF2B5EF4-FFF2-40B4-BE49-F238E27FC236}">
                  <a16:creationId xmlns:a16="http://schemas.microsoft.com/office/drawing/2014/main" id="{F4153200-A683-44D0-846A-1F0A7B3C7D2C}"/>
                </a:ext>
              </a:extLst>
            </p:cNvPr>
            <p:cNvGrpSpPr/>
            <p:nvPr/>
          </p:nvGrpSpPr>
          <p:grpSpPr>
            <a:xfrm>
              <a:off x="7673589" y="-1"/>
              <a:ext cx="4518407" cy="1381987"/>
              <a:chOff x="7673589" y="-1"/>
              <a:chExt cx="4518407" cy="1381987"/>
            </a:xfrm>
          </p:grpSpPr>
          <p:sp>
            <p:nvSpPr>
              <p:cNvPr id="7" name="Google Shape;85;p6">
                <a:extLst>
                  <a:ext uri="{FF2B5EF4-FFF2-40B4-BE49-F238E27FC236}">
                    <a16:creationId xmlns:a16="http://schemas.microsoft.com/office/drawing/2014/main" id="{793B7618-138A-4376-88F1-A34E66A3603A}"/>
                  </a:ext>
                </a:extLst>
              </p:cNvPr>
              <p:cNvSpPr/>
              <p:nvPr/>
            </p:nvSpPr>
            <p:spPr>
              <a:xfrm rot="10799991">
                <a:off x="8557604" y="-1"/>
                <a:ext cx="3634392" cy="1381987"/>
              </a:xfrm>
              <a:prstGeom prst="rect">
                <a:avLst/>
              </a:pr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8" name="Google Shape;86;p6">
                <a:extLst>
                  <a:ext uri="{FF2B5EF4-FFF2-40B4-BE49-F238E27FC236}">
                    <a16:creationId xmlns:a16="http://schemas.microsoft.com/office/drawing/2014/main" id="{EF4245BE-093A-4A8D-B80B-CAC3088AD0BC}"/>
                  </a:ext>
                </a:extLst>
              </p:cNvPr>
              <p:cNvSpPr/>
              <p:nvPr/>
            </p:nvSpPr>
            <p:spPr>
              <a:xfrm rot="10799991">
                <a:off x="7673589" y="-1"/>
                <a:ext cx="887681" cy="13819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A6A6A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  <p:grpSp>
          <p:nvGrpSpPr>
            <p:cNvPr id="9" name="Google Shape;87;p6">
              <a:extLst>
                <a:ext uri="{FF2B5EF4-FFF2-40B4-BE49-F238E27FC236}">
                  <a16:creationId xmlns:a16="http://schemas.microsoft.com/office/drawing/2014/main" id="{E74C9482-B6B4-43FF-9D5B-412EB4D6E07F}"/>
                </a:ext>
              </a:extLst>
            </p:cNvPr>
            <p:cNvGrpSpPr/>
            <p:nvPr/>
          </p:nvGrpSpPr>
          <p:grpSpPr>
            <a:xfrm>
              <a:off x="7462089" y="396666"/>
              <a:ext cx="4729907" cy="803529"/>
              <a:chOff x="7462089" y="396666"/>
              <a:chExt cx="4729907" cy="803529"/>
            </a:xfrm>
          </p:grpSpPr>
          <p:sp>
            <p:nvSpPr>
              <p:cNvPr id="10" name="Google Shape;88;p6">
                <a:extLst>
                  <a:ext uri="{FF2B5EF4-FFF2-40B4-BE49-F238E27FC236}">
                    <a16:creationId xmlns:a16="http://schemas.microsoft.com/office/drawing/2014/main" id="{F0962F62-50EB-4DEB-BEE8-556F90519515}"/>
                  </a:ext>
                </a:extLst>
              </p:cNvPr>
              <p:cNvSpPr/>
              <p:nvPr/>
            </p:nvSpPr>
            <p:spPr>
              <a:xfrm rot="10799991">
                <a:off x="7976064" y="396666"/>
                <a:ext cx="4215932" cy="803529"/>
              </a:xfrm>
              <a:prstGeom prst="rect">
                <a:avLst/>
              </a:pr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  <p:sp>
            <p:nvSpPr>
              <p:cNvPr id="11" name="Google Shape;89;p6">
                <a:extLst>
                  <a:ext uri="{FF2B5EF4-FFF2-40B4-BE49-F238E27FC236}">
                    <a16:creationId xmlns:a16="http://schemas.microsoft.com/office/drawing/2014/main" id="{AD3F2F6A-BA61-4875-8D90-FEAF3E90FABD}"/>
                  </a:ext>
                </a:extLst>
              </p:cNvPr>
              <p:cNvSpPr/>
              <p:nvPr/>
            </p:nvSpPr>
            <p:spPr>
              <a:xfrm rot="10799991">
                <a:off x="7462089" y="396666"/>
                <a:ext cx="516123" cy="803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360"/>
                  <a:gd name="f8" fmla="+- 0 0 -180"/>
                  <a:gd name="f9" fmla="+- 0 0 -90"/>
                  <a:gd name="f10" fmla="abs f3"/>
                  <a:gd name="f11" fmla="abs f4"/>
                  <a:gd name="f12" fmla="abs f5"/>
                  <a:gd name="f13" fmla="val f6"/>
                  <a:gd name="f14" fmla="*/ f7 f0 1"/>
                  <a:gd name="f15" fmla="*/ f8 f0 1"/>
                  <a:gd name="f16" fmla="*/ f9 f0 1"/>
                  <a:gd name="f17" fmla="?: f10 f3 1"/>
                  <a:gd name="f18" fmla="?: f11 f4 1"/>
                  <a:gd name="f19" fmla="?: f12 f5 1"/>
                  <a:gd name="f20" fmla="*/ f14 1 f2"/>
                  <a:gd name="f21" fmla="*/ f15 1 f2"/>
                  <a:gd name="f22" fmla="*/ f16 1 f2"/>
                  <a:gd name="f23" fmla="*/ f17 1 21600"/>
                  <a:gd name="f24" fmla="*/ f18 1 21600"/>
                  <a:gd name="f25" fmla="*/ 21600 f17 1"/>
                  <a:gd name="f26" fmla="*/ 21600 f18 1"/>
                  <a:gd name="f27" fmla="+- f20 0 f1"/>
                  <a:gd name="f28" fmla="+- f21 0 f1"/>
                  <a:gd name="f29" fmla="+- f22 0 f1"/>
                  <a:gd name="f30" fmla="min f24 f23"/>
                  <a:gd name="f31" fmla="*/ f25 1 f19"/>
                  <a:gd name="f32" fmla="*/ f26 1 f19"/>
                  <a:gd name="f33" fmla="val f31"/>
                  <a:gd name="f34" fmla="val f32"/>
                  <a:gd name="f35" fmla="*/ f13 f30 1"/>
                  <a:gd name="f36" fmla="+- f34 0 f13"/>
                  <a:gd name="f37" fmla="+- f33 0 f13"/>
                  <a:gd name="f38" fmla="*/ f34 f30 1"/>
                  <a:gd name="f39" fmla="*/ f33 f30 1"/>
                  <a:gd name="f40" fmla="*/ f36 1 2"/>
                  <a:gd name="f41" fmla="*/ f37 1 2"/>
                  <a:gd name="f42" fmla="*/ f37 1 12"/>
                  <a:gd name="f43" fmla="*/ f36 7 1"/>
                  <a:gd name="f44" fmla="*/ f37 7 1"/>
                  <a:gd name="f45" fmla="*/ f36 11 1"/>
                  <a:gd name="f46" fmla="+- f13 f40 0"/>
                  <a:gd name="f47" fmla="+- f13 f41 0"/>
                  <a:gd name="f48" fmla="*/ f43 1 12"/>
                  <a:gd name="f49" fmla="*/ f44 1 12"/>
                  <a:gd name="f50" fmla="*/ f45 1 12"/>
                  <a:gd name="f51" fmla="*/ f42 f30 1"/>
                  <a:gd name="f52" fmla="*/ f48 f30 1"/>
                  <a:gd name="f53" fmla="*/ f49 f30 1"/>
                  <a:gd name="f54" fmla="*/ f50 f30 1"/>
                  <a:gd name="f55" fmla="*/ f47 f30 1"/>
                  <a:gd name="f56" fmla="*/ f4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35" y="f35"/>
                  </a:cxn>
                  <a:cxn ang="f28">
                    <a:pos x="f35" y="f38"/>
                  </a:cxn>
                  <a:cxn ang="f28">
                    <a:pos x="f39" y="f38"/>
                  </a:cxn>
                  <a:cxn ang="f29">
                    <a:pos x="f55" y="f56"/>
                  </a:cxn>
                </a:cxnLst>
                <a:rect l="f51" t="f52" r="f53" b="f54"/>
                <a:pathLst>
                  <a:path>
                    <a:moveTo>
                      <a:pt x="f35" y="f38"/>
                    </a:moveTo>
                    <a:lnTo>
                      <a:pt x="f35" y="f35"/>
                    </a:lnTo>
                    <a:lnTo>
                      <a:pt x="f39" y="f38"/>
                    </a:lnTo>
                    <a:close/>
                  </a:path>
                </a:pathLst>
              </a:cu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1200" cap="none" spc="0" baseline="0">
                  <a:solidFill>
                    <a:srgbClr val="242423"/>
                  </a:solidFill>
                  <a:uFillTx/>
                  <a:latin typeface="Arvo"/>
                  <a:ea typeface="Arvo"/>
                  <a:cs typeface="Arv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9584009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ransition spd="med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7">
            <a:extLst>
              <a:ext uri="{FF2B5EF4-FFF2-40B4-BE49-F238E27FC236}">
                <a16:creationId xmlns:a16="http://schemas.microsoft.com/office/drawing/2014/main" id="{29ACE8B2-FDEB-4365-9466-118E8E0306AF}"/>
              </a:ext>
            </a:extLst>
          </p:cNvPr>
          <p:cNvSpPr/>
          <p:nvPr/>
        </p:nvSpPr>
        <p:spPr>
          <a:xfrm>
            <a:off x="8768611" y="0"/>
            <a:ext cx="3423385" cy="6858000"/>
          </a:xfrm>
          <a:prstGeom prst="rect">
            <a:avLst/>
          </a:pr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700000000000000" pitchFamily="2" charset="-78"/>
            </a:endParaRPr>
          </a:p>
        </p:txBody>
      </p:sp>
      <p:sp>
        <p:nvSpPr>
          <p:cNvPr id="5" name="Título 1">
            <a:extLst>
              <a:ext uri="{FF2B5EF4-FFF2-40B4-BE49-F238E27FC236}">
                <a16:creationId xmlns:a16="http://schemas.microsoft.com/office/drawing/2014/main" id="{29A5D076-6099-43E3-B018-D49771BCB2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54988" y="5583326"/>
            <a:ext cx="2904024" cy="7080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/>
          <a:p>
            <a:pPr lvl="0" algn="ctr">
              <a:spcBef>
                <a:spcPct val="0"/>
              </a:spcBef>
            </a:pPr>
            <a:r>
              <a:rPr lang="es-ES" sz="600" spc="900" dirty="0">
                <a:solidFill>
                  <a:srgbClr val="FFFFFF"/>
                </a:solidFill>
                <a:latin typeface="Arial Black" pitchFamily="34"/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7" name="CuadroTexto 13">
            <a:extLst>
              <a:ext uri="{FF2B5EF4-FFF2-40B4-BE49-F238E27FC236}">
                <a16:creationId xmlns:a16="http://schemas.microsoft.com/office/drawing/2014/main" id="{D7C03BC6-6C61-4532-BFE2-91CA6E169ACD}"/>
              </a:ext>
            </a:extLst>
          </p:cNvPr>
          <p:cNvSpPr txBox="1"/>
          <p:nvPr/>
        </p:nvSpPr>
        <p:spPr>
          <a:xfrm>
            <a:off x="827494" y="4693889"/>
            <a:ext cx="6105293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1" i="0" u="none" strike="noStrike" kern="1200" cap="none" spc="0" baseline="0" dirty="0">
                <a:solidFill>
                  <a:srgbClr val="FFFFFF"/>
                </a:solidFill>
                <a:uFillTx/>
                <a:latin typeface="Century Gothic"/>
                <a:cs typeface="B Nazanin" panose="00000700000000000000" pitchFamily="2" charset="-78"/>
              </a:rPr>
              <a:t>قالب پاورپوینت مدیریت بازرگانی قابل ویرایش می باشد</a:t>
            </a:r>
            <a:endParaRPr lang="es-ES" sz="14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700000000000000" pitchFamily="2" charset="-78"/>
            </a:endParaRPr>
          </a:p>
        </p:txBody>
      </p:sp>
      <p:pic>
        <p:nvPicPr>
          <p:cNvPr id="8" name="Marcador de posición de imagen 5">
            <a:extLst>
              <a:ext uri="{FF2B5EF4-FFF2-40B4-BE49-F238E27FC236}">
                <a16:creationId xmlns:a16="http://schemas.microsoft.com/office/drawing/2014/main" id="{BB714CCB-6DE6-4DDC-80F6-85FDA1AC81EA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3"/>
          <a:srcRect l="21880" r="21880"/>
          <a:stretch>
            <a:fillRect/>
          </a:stretch>
        </p:blipFill>
        <p:spPr>
          <a:xfrm>
            <a:off x="6209772" y="855942"/>
            <a:ext cx="5576788" cy="5576788"/>
          </a:xfrm>
          <a:prstGeom prst="rect">
            <a:avLst/>
          </a:prstGeom>
          <a:solidFill>
            <a:srgbClr val="242423"/>
          </a:solidFill>
          <a:ln>
            <a:noFill/>
          </a:ln>
        </p:spPr>
      </p:pic>
      <p:grpSp>
        <p:nvGrpSpPr>
          <p:cNvPr id="18" name="Grupo 17">
            <a:extLst>
              <a:ext uri="{FF2B5EF4-FFF2-40B4-BE49-F238E27FC236}">
                <a16:creationId xmlns:a16="http://schemas.microsoft.com/office/drawing/2014/main" id="{2576548D-36F6-460B-BF6B-F7092A86B87C}"/>
              </a:ext>
            </a:extLst>
          </p:cNvPr>
          <p:cNvGrpSpPr/>
          <p:nvPr/>
        </p:nvGrpSpPr>
        <p:grpSpPr>
          <a:xfrm>
            <a:off x="827494" y="1532212"/>
            <a:ext cx="1603375" cy="1466850"/>
            <a:chOff x="-1063625" y="1501776"/>
            <a:chExt cx="1603375" cy="1466850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6AE268E9-3A8D-4ED9-A8B1-628A79314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63625" y="1816101"/>
              <a:ext cx="1603375" cy="1152525"/>
            </a:xfrm>
            <a:custGeom>
              <a:avLst/>
              <a:gdLst>
                <a:gd name="T0" fmla="*/ 27 w 423"/>
                <a:gd name="T1" fmla="*/ 64 h 304"/>
                <a:gd name="T2" fmla="*/ 23 w 423"/>
                <a:gd name="T3" fmla="*/ 148 h 304"/>
                <a:gd name="T4" fmla="*/ 0 w 423"/>
                <a:gd name="T5" fmla="*/ 134 h 304"/>
                <a:gd name="T6" fmla="*/ 7 w 423"/>
                <a:gd name="T7" fmla="*/ 14 h 304"/>
                <a:gd name="T8" fmla="*/ 61 w 423"/>
                <a:gd name="T9" fmla="*/ 37 h 304"/>
                <a:gd name="T10" fmla="*/ 66 w 423"/>
                <a:gd name="T11" fmla="*/ 0 h 304"/>
                <a:gd name="T12" fmla="*/ 82 w 423"/>
                <a:gd name="T13" fmla="*/ 37 h 304"/>
                <a:gd name="T14" fmla="*/ 120 w 423"/>
                <a:gd name="T15" fmla="*/ 16 h 304"/>
                <a:gd name="T16" fmla="*/ 221 w 423"/>
                <a:gd name="T17" fmla="*/ 70 h 304"/>
                <a:gd name="T18" fmla="*/ 264 w 423"/>
                <a:gd name="T19" fmla="*/ 34 h 304"/>
                <a:gd name="T20" fmla="*/ 303 w 423"/>
                <a:gd name="T21" fmla="*/ 1 h 304"/>
                <a:gd name="T22" fmla="*/ 315 w 423"/>
                <a:gd name="T23" fmla="*/ 39 h 304"/>
                <a:gd name="T24" fmla="*/ 330 w 423"/>
                <a:gd name="T25" fmla="*/ 2 h 304"/>
                <a:gd name="T26" fmla="*/ 335 w 423"/>
                <a:gd name="T27" fmla="*/ 39 h 304"/>
                <a:gd name="T28" fmla="*/ 393 w 423"/>
                <a:gd name="T29" fmla="*/ 17 h 304"/>
                <a:gd name="T30" fmla="*/ 396 w 423"/>
                <a:gd name="T31" fmla="*/ 138 h 304"/>
                <a:gd name="T32" fmla="*/ 394 w 423"/>
                <a:gd name="T33" fmla="*/ 150 h 304"/>
                <a:gd name="T34" fmla="*/ 401 w 423"/>
                <a:gd name="T35" fmla="*/ 162 h 304"/>
                <a:gd name="T36" fmla="*/ 421 w 423"/>
                <a:gd name="T37" fmla="*/ 192 h 304"/>
                <a:gd name="T38" fmla="*/ 389 w 423"/>
                <a:gd name="T39" fmla="*/ 199 h 304"/>
                <a:gd name="T40" fmla="*/ 422 w 423"/>
                <a:gd name="T41" fmla="*/ 205 h 304"/>
                <a:gd name="T42" fmla="*/ 358 w 423"/>
                <a:gd name="T43" fmla="*/ 223 h 304"/>
                <a:gd name="T44" fmla="*/ 343 w 423"/>
                <a:gd name="T45" fmla="*/ 199 h 304"/>
                <a:gd name="T46" fmla="*/ 375 w 423"/>
                <a:gd name="T47" fmla="*/ 198 h 304"/>
                <a:gd name="T48" fmla="*/ 342 w 423"/>
                <a:gd name="T49" fmla="*/ 188 h 304"/>
                <a:gd name="T50" fmla="*/ 354 w 423"/>
                <a:gd name="T51" fmla="*/ 162 h 304"/>
                <a:gd name="T52" fmla="*/ 372 w 423"/>
                <a:gd name="T53" fmla="*/ 150 h 304"/>
                <a:gd name="T54" fmla="*/ 369 w 423"/>
                <a:gd name="T55" fmla="*/ 123 h 304"/>
                <a:gd name="T56" fmla="*/ 367 w 423"/>
                <a:gd name="T57" fmla="*/ 39 h 304"/>
                <a:gd name="T58" fmla="*/ 350 w 423"/>
                <a:gd name="T59" fmla="*/ 160 h 304"/>
                <a:gd name="T60" fmla="*/ 340 w 423"/>
                <a:gd name="T61" fmla="*/ 210 h 304"/>
                <a:gd name="T62" fmla="*/ 366 w 423"/>
                <a:gd name="T63" fmla="*/ 226 h 304"/>
                <a:gd name="T64" fmla="*/ 362 w 423"/>
                <a:gd name="T65" fmla="*/ 297 h 304"/>
                <a:gd name="T66" fmla="*/ 336 w 423"/>
                <a:gd name="T67" fmla="*/ 300 h 304"/>
                <a:gd name="T68" fmla="*/ 328 w 423"/>
                <a:gd name="T69" fmla="*/ 157 h 304"/>
                <a:gd name="T70" fmla="*/ 321 w 423"/>
                <a:gd name="T71" fmla="*/ 148 h 304"/>
                <a:gd name="T72" fmla="*/ 321 w 423"/>
                <a:gd name="T73" fmla="*/ 280 h 304"/>
                <a:gd name="T74" fmla="*/ 312 w 423"/>
                <a:gd name="T75" fmla="*/ 301 h 304"/>
                <a:gd name="T76" fmla="*/ 289 w 423"/>
                <a:gd name="T77" fmla="*/ 300 h 304"/>
                <a:gd name="T78" fmla="*/ 283 w 423"/>
                <a:gd name="T79" fmla="*/ 82 h 304"/>
                <a:gd name="T80" fmla="*/ 238 w 423"/>
                <a:gd name="T81" fmla="*/ 94 h 304"/>
                <a:gd name="T82" fmla="*/ 177 w 423"/>
                <a:gd name="T83" fmla="*/ 104 h 304"/>
                <a:gd name="T84" fmla="*/ 114 w 423"/>
                <a:gd name="T85" fmla="*/ 72 h 304"/>
                <a:gd name="T86" fmla="*/ 108 w 423"/>
                <a:gd name="T87" fmla="*/ 297 h 304"/>
                <a:gd name="T88" fmla="*/ 88 w 423"/>
                <a:gd name="T89" fmla="*/ 300 h 304"/>
                <a:gd name="T90" fmla="*/ 76 w 423"/>
                <a:gd name="T91" fmla="*/ 246 h 304"/>
                <a:gd name="T92" fmla="*/ 72 w 423"/>
                <a:gd name="T93" fmla="*/ 147 h 304"/>
                <a:gd name="T94" fmla="*/ 68 w 423"/>
                <a:gd name="T95" fmla="*/ 276 h 304"/>
                <a:gd name="T96" fmla="*/ 57 w 423"/>
                <a:gd name="T97" fmla="*/ 300 h 304"/>
                <a:gd name="T98" fmla="*/ 34 w 423"/>
                <a:gd name="T99" fmla="*/ 293 h 304"/>
                <a:gd name="T100" fmla="*/ 30 w 423"/>
                <a:gd name="T101" fmla="*/ 47 h 304"/>
                <a:gd name="T102" fmla="*/ 27 w 423"/>
                <a:gd name="T103" fmla="*/ 37 h 304"/>
                <a:gd name="T104" fmla="*/ 393 w 423"/>
                <a:gd name="T105" fmla="*/ 162 h 304"/>
                <a:gd name="T106" fmla="*/ 373 w 423"/>
                <a:gd name="T107" fmla="*/ 16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3" h="304">
                  <a:moveTo>
                    <a:pt x="27" y="37"/>
                  </a:moveTo>
                  <a:cubicBezTo>
                    <a:pt x="27" y="46"/>
                    <a:pt x="27" y="55"/>
                    <a:pt x="27" y="64"/>
                  </a:cubicBezTo>
                  <a:cubicBezTo>
                    <a:pt x="27" y="84"/>
                    <a:pt x="28" y="105"/>
                    <a:pt x="27" y="125"/>
                  </a:cubicBezTo>
                  <a:cubicBezTo>
                    <a:pt x="27" y="133"/>
                    <a:pt x="25" y="140"/>
                    <a:pt x="23" y="148"/>
                  </a:cubicBezTo>
                  <a:cubicBezTo>
                    <a:pt x="21" y="152"/>
                    <a:pt x="7" y="153"/>
                    <a:pt x="5" y="149"/>
                  </a:cubicBezTo>
                  <a:cubicBezTo>
                    <a:pt x="3" y="144"/>
                    <a:pt x="0" y="139"/>
                    <a:pt x="0" y="134"/>
                  </a:cubicBezTo>
                  <a:cubicBezTo>
                    <a:pt x="0" y="97"/>
                    <a:pt x="0" y="60"/>
                    <a:pt x="0" y="23"/>
                  </a:cubicBezTo>
                  <a:cubicBezTo>
                    <a:pt x="0" y="18"/>
                    <a:pt x="1" y="15"/>
                    <a:pt x="7" y="14"/>
                  </a:cubicBezTo>
                  <a:cubicBezTo>
                    <a:pt x="21" y="9"/>
                    <a:pt x="35" y="4"/>
                    <a:pt x="50" y="0"/>
                  </a:cubicBezTo>
                  <a:cubicBezTo>
                    <a:pt x="54" y="12"/>
                    <a:pt x="58" y="25"/>
                    <a:pt x="61" y="37"/>
                  </a:cubicBezTo>
                  <a:cubicBezTo>
                    <a:pt x="62" y="37"/>
                    <a:pt x="63" y="37"/>
                    <a:pt x="64" y="37"/>
                  </a:cubicBezTo>
                  <a:cubicBezTo>
                    <a:pt x="65" y="25"/>
                    <a:pt x="66" y="13"/>
                    <a:pt x="66" y="0"/>
                  </a:cubicBezTo>
                  <a:cubicBezTo>
                    <a:pt x="69" y="0"/>
                    <a:pt x="74" y="0"/>
                    <a:pt x="81" y="0"/>
                  </a:cubicBezTo>
                  <a:cubicBezTo>
                    <a:pt x="72" y="13"/>
                    <a:pt x="78" y="24"/>
                    <a:pt x="82" y="37"/>
                  </a:cubicBezTo>
                  <a:cubicBezTo>
                    <a:pt x="86" y="24"/>
                    <a:pt x="89" y="12"/>
                    <a:pt x="93" y="0"/>
                  </a:cubicBezTo>
                  <a:cubicBezTo>
                    <a:pt x="104" y="3"/>
                    <a:pt x="114" y="5"/>
                    <a:pt x="120" y="16"/>
                  </a:cubicBezTo>
                  <a:cubicBezTo>
                    <a:pt x="134" y="40"/>
                    <a:pt x="154" y="56"/>
                    <a:pt x="177" y="70"/>
                  </a:cubicBezTo>
                  <a:cubicBezTo>
                    <a:pt x="193" y="81"/>
                    <a:pt x="206" y="84"/>
                    <a:pt x="221" y="70"/>
                  </a:cubicBezTo>
                  <a:cubicBezTo>
                    <a:pt x="229" y="63"/>
                    <a:pt x="240" y="59"/>
                    <a:pt x="248" y="53"/>
                  </a:cubicBezTo>
                  <a:cubicBezTo>
                    <a:pt x="254" y="48"/>
                    <a:pt x="259" y="41"/>
                    <a:pt x="264" y="34"/>
                  </a:cubicBezTo>
                  <a:cubicBezTo>
                    <a:pt x="268" y="29"/>
                    <a:pt x="272" y="24"/>
                    <a:pt x="275" y="18"/>
                  </a:cubicBezTo>
                  <a:cubicBezTo>
                    <a:pt x="281" y="7"/>
                    <a:pt x="291" y="4"/>
                    <a:pt x="303" y="1"/>
                  </a:cubicBezTo>
                  <a:cubicBezTo>
                    <a:pt x="305" y="8"/>
                    <a:pt x="307" y="14"/>
                    <a:pt x="309" y="20"/>
                  </a:cubicBezTo>
                  <a:cubicBezTo>
                    <a:pt x="311" y="27"/>
                    <a:pt x="312" y="33"/>
                    <a:pt x="315" y="39"/>
                  </a:cubicBezTo>
                  <a:cubicBezTo>
                    <a:pt x="317" y="27"/>
                    <a:pt x="324" y="15"/>
                    <a:pt x="315" y="2"/>
                  </a:cubicBezTo>
                  <a:cubicBezTo>
                    <a:pt x="321" y="2"/>
                    <a:pt x="326" y="2"/>
                    <a:pt x="330" y="2"/>
                  </a:cubicBezTo>
                  <a:cubicBezTo>
                    <a:pt x="330" y="14"/>
                    <a:pt x="331" y="26"/>
                    <a:pt x="332" y="38"/>
                  </a:cubicBezTo>
                  <a:cubicBezTo>
                    <a:pt x="333" y="39"/>
                    <a:pt x="334" y="39"/>
                    <a:pt x="335" y="39"/>
                  </a:cubicBezTo>
                  <a:cubicBezTo>
                    <a:pt x="339" y="26"/>
                    <a:pt x="342" y="14"/>
                    <a:pt x="346" y="1"/>
                  </a:cubicBezTo>
                  <a:cubicBezTo>
                    <a:pt x="362" y="6"/>
                    <a:pt x="378" y="11"/>
                    <a:pt x="393" y="17"/>
                  </a:cubicBezTo>
                  <a:cubicBezTo>
                    <a:pt x="395" y="17"/>
                    <a:pt x="396" y="21"/>
                    <a:pt x="396" y="23"/>
                  </a:cubicBezTo>
                  <a:cubicBezTo>
                    <a:pt x="396" y="61"/>
                    <a:pt x="396" y="99"/>
                    <a:pt x="396" y="138"/>
                  </a:cubicBezTo>
                  <a:cubicBezTo>
                    <a:pt x="396" y="139"/>
                    <a:pt x="394" y="141"/>
                    <a:pt x="394" y="143"/>
                  </a:cubicBezTo>
                  <a:cubicBezTo>
                    <a:pt x="394" y="145"/>
                    <a:pt x="393" y="148"/>
                    <a:pt x="394" y="150"/>
                  </a:cubicBezTo>
                  <a:cubicBezTo>
                    <a:pt x="395" y="154"/>
                    <a:pt x="398" y="157"/>
                    <a:pt x="400" y="162"/>
                  </a:cubicBezTo>
                  <a:cubicBezTo>
                    <a:pt x="400" y="162"/>
                    <a:pt x="400" y="162"/>
                    <a:pt x="401" y="162"/>
                  </a:cubicBezTo>
                  <a:cubicBezTo>
                    <a:pt x="407" y="163"/>
                    <a:pt x="418" y="162"/>
                    <a:pt x="420" y="165"/>
                  </a:cubicBezTo>
                  <a:cubicBezTo>
                    <a:pt x="423" y="173"/>
                    <a:pt x="422" y="183"/>
                    <a:pt x="421" y="192"/>
                  </a:cubicBezTo>
                  <a:cubicBezTo>
                    <a:pt x="421" y="194"/>
                    <a:pt x="416" y="197"/>
                    <a:pt x="412" y="198"/>
                  </a:cubicBezTo>
                  <a:cubicBezTo>
                    <a:pt x="404" y="198"/>
                    <a:pt x="397" y="198"/>
                    <a:pt x="389" y="199"/>
                  </a:cubicBezTo>
                  <a:cubicBezTo>
                    <a:pt x="400" y="199"/>
                    <a:pt x="411" y="199"/>
                    <a:pt x="422" y="199"/>
                  </a:cubicBezTo>
                  <a:cubicBezTo>
                    <a:pt x="422" y="200"/>
                    <a:pt x="422" y="202"/>
                    <a:pt x="422" y="205"/>
                  </a:cubicBezTo>
                  <a:cubicBezTo>
                    <a:pt x="422" y="221"/>
                    <a:pt x="420" y="223"/>
                    <a:pt x="404" y="223"/>
                  </a:cubicBezTo>
                  <a:cubicBezTo>
                    <a:pt x="389" y="223"/>
                    <a:pt x="373" y="223"/>
                    <a:pt x="358" y="223"/>
                  </a:cubicBezTo>
                  <a:cubicBezTo>
                    <a:pt x="344" y="223"/>
                    <a:pt x="343" y="221"/>
                    <a:pt x="343" y="208"/>
                  </a:cubicBezTo>
                  <a:cubicBezTo>
                    <a:pt x="343" y="205"/>
                    <a:pt x="343" y="202"/>
                    <a:pt x="343" y="199"/>
                  </a:cubicBezTo>
                  <a:cubicBezTo>
                    <a:pt x="354" y="199"/>
                    <a:pt x="364" y="199"/>
                    <a:pt x="375" y="199"/>
                  </a:cubicBezTo>
                  <a:cubicBezTo>
                    <a:pt x="375" y="199"/>
                    <a:pt x="375" y="198"/>
                    <a:pt x="375" y="198"/>
                  </a:cubicBezTo>
                  <a:cubicBezTo>
                    <a:pt x="367" y="198"/>
                    <a:pt x="360" y="198"/>
                    <a:pt x="352" y="198"/>
                  </a:cubicBezTo>
                  <a:cubicBezTo>
                    <a:pt x="345" y="198"/>
                    <a:pt x="342" y="195"/>
                    <a:pt x="342" y="188"/>
                  </a:cubicBezTo>
                  <a:cubicBezTo>
                    <a:pt x="343" y="183"/>
                    <a:pt x="343" y="178"/>
                    <a:pt x="342" y="174"/>
                  </a:cubicBezTo>
                  <a:cubicBezTo>
                    <a:pt x="342" y="165"/>
                    <a:pt x="346" y="162"/>
                    <a:pt x="354" y="162"/>
                  </a:cubicBezTo>
                  <a:cubicBezTo>
                    <a:pt x="358" y="162"/>
                    <a:pt x="363" y="162"/>
                    <a:pt x="366" y="162"/>
                  </a:cubicBezTo>
                  <a:cubicBezTo>
                    <a:pt x="368" y="158"/>
                    <a:pt x="370" y="154"/>
                    <a:pt x="372" y="150"/>
                  </a:cubicBezTo>
                  <a:cubicBezTo>
                    <a:pt x="373" y="148"/>
                    <a:pt x="374" y="146"/>
                    <a:pt x="373" y="145"/>
                  </a:cubicBezTo>
                  <a:cubicBezTo>
                    <a:pt x="365" y="139"/>
                    <a:pt x="369" y="131"/>
                    <a:pt x="369" y="123"/>
                  </a:cubicBezTo>
                  <a:cubicBezTo>
                    <a:pt x="369" y="98"/>
                    <a:pt x="369" y="72"/>
                    <a:pt x="369" y="47"/>
                  </a:cubicBezTo>
                  <a:cubicBezTo>
                    <a:pt x="369" y="44"/>
                    <a:pt x="369" y="41"/>
                    <a:pt x="367" y="39"/>
                  </a:cubicBezTo>
                  <a:cubicBezTo>
                    <a:pt x="367" y="79"/>
                    <a:pt x="367" y="119"/>
                    <a:pt x="367" y="160"/>
                  </a:cubicBezTo>
                  <a:cubicBezTo>
                    <a:pt x="361" y="160"/>
                    <a:pt x="355" y="160"/>
                    <a:pt x="350" y="160"/>
                  </a:cubicBezTo>
                  <a:cubicBezTo>
                    <a:pt x="343" y="160"/>
                    <a:pt x="340" y="164"/>
                    <a:pt x="340" y="171"/>
                  </a:cubicBezTo>
                  <a:cubicBezTo>
                    <a:pt x="340" y="184"/>
                    <a:pt x="340" y="197"/>
                    <a:pt x="340" y="210"/>
                  </a:cubicBezTo>
                  <a:cubicBezTo>
                    <a:pt x="340" y="222"/>
                    <a:pt x="344" y="226"/>
                    <a:pt x="356" y="226"/>
                  </a:cubicBezTo>
                  <a:cubicBezTo>
                    <a:pt x="359" y="226"/>
                    <a:pt x="362" y="226"/>
                    <a:pt x="366" y="226"/>
                  </a:cubicBezTo>
                  <a:cubicBezTo>
                    <a:pt x="366" y="240"/>
                    <a:pt x="366" y="254"/>
                    <a:pt x="366" y="268"/>
                  </a:cubicBezTo>
                  <a:cubicBezTo>
                    <a:pt x="367" y="278"/>
                    <a:pt x="367" y="288"/>
                    <a:pt x="362" y="297"/>
                  </a:cubicBezTo>
                  <a:cubicBezTo>
                    <a:pt x="361" y="299"/>
                    <a:pt x="359" y="301"/>
                    <a:pt x="358" y="301"/>
                  </a:cubicBezTo>
                  <a:cubicBezTo>
                    <a:pt x="350" y="301"/>
                    <a:pt x="341" y="304"/>
                    <a:pt x="336" y="300"/>
                  </a:cubicBezTo>
                  <a:cubicBezTo>
                    <a:pt x="332" y="297"/>
                    <a:pt x="328" y="288"/>
                    <a:pt x="328" y="281"/>
                  </a:cubicBezTo>
                  <a:cubicBezTo>
                    <a:pt x="327" y="240"/>
                    <a:pt x="328" y="198"/>
                    <a:pt x="328" y="157"/>
                  </a:cubicBezTo>
                  <a:cubicBezTo>
                    <a:pt x="328" y="154"/>
                    <a:pt x="326" y="151"/>
                    <a:pt x="325" y="147"/>
                  </a:cubicBezTo>
                  <a:cubicBezTo>
                    <a:pt x="324" y="148"/>
                    <a:pt x="322" y="148"/>
                    <a:pt x="321" y="148"/>
                  </a:cubicBezTo>
                  <a:cubicBezTo>
                    <a:pt x="321" y="151"/>
                    <a:pt x="321" y="155"/>
                    <a:pt x="321" y="158"/>
                  </a:cubicBezTo>
                  <a:cubicBezTo>
                    <a:pt x="321" y="198"/>
                    <a:pt x="321" y="239"/>
                    <a:pt x="321" y="280"/>
                  </a:cubicBezTo>
                  <a:cubicBezTo>
                    <a:pt x="321" y="286"/>
                    <a:pt x="318" y="292"/>
                    <a:pt x="316" y="299"/>
                  </a:cubicBezTo>
                  <a:cubicBezTo>
                    <a:pt x="316" y="300"/>
                    <a:pt x="313" y="301"/>
                    <a:pt x="312" y="301"/>
                  </a:cubicBezTo>
                  <a:cubicBezTo>
                    <a:pt x="309" y="302"/>
                    <a:pt x="306" y="302"/>
                    <a:pt x="304" y="301"/>
                  </a:cubicBezTo>
                  <a:cubicBezTo>
                    <a:pt x="299" y="301"/>
                    <a:pt x="291" y="302"/>
                    <a:pt x="289" y="300"/>
                  </a:cubicBezTo>
                  <a:cubicBezTo>
                    <a:pt x="285" y="294"/>
                    <a:pt x="283" y="287"/>
                    <a:pt x="283" y="280"/>
                  </a:cubicBezTo>
                  <a:cubicBezTo>
                    <a:pt x="283" y="214"/>
                    <a:pt x="283" y="148"/>
                    <a:pt x="283" y="82"/>
                  </a:cubicBezTo>
                  <a:cubicBezTo>
                    <a:pt x="283" y="76"/>
                    <a:pt x="283" y="70"/>
                    <a:pt x="283" y="64"/>
                  </a:cubicBezTo>
                  <a:cubicBezTo>
                    <a:pt x="268" y="75"/>
                    <a:pt x="253" y="85"/>
                    <a:pt x="238" y="94"/>
                  </a:cubicBezTo>
                  <a:cubicBezTo>
                    <a:pt x="227" y="100"/>
                    <a:pt x="216" y="106"/>
                    <a:pt x="204" y="109"/>
                  </a:cubicBezTo>
                  <a:cubicBezTo>
                    <a:pt x="195" y="112"/>
                    <a:pt x="185" y="109"/>
                    <a:pt x="177" y="104"/>
                  </a:cubicBezTo>
                  <a:cubicBezTo>
                    <a:pt x="156" y="91"/>
                    <a:pt x="135" y="77"/>
                    <a:pt x="114" y="64"/>
                  </a:cubicBezTo>
                  <a:cubicBezTo>
                    <a:pt x="114" y="66"/>
                    <a:pt x="114" y="69"/>
                    <a:pt x="114" y="72"/>
                  </a:cubicBezTo>
                  <a:cubicBezTo>
                    <a:pt x="114" y="141"/>
                    <a:pt x="114" y="209"/>
                    <a:pt x="113" y="278"/>
                  </a:cubicBezTo>
                  <a:cubicBezTo>
                    <a:pt x="113" y="285"/>
                    <a:pt x="110" y="291"/>
                    <a:pt x="108" y="297"/>
                  </a:cubicBezTo>
                  <a:cubicBezTo>
                    <a:pt x="108" y="299"/>
                    <a:pt x="104" y="300"/>
                    <a:pt x="102" y="300"/>
                  </a:cubicBezTo>
                  <a:cubicBezTo>
                    <a:pt x="97" y="300"/>
                    <a:pt x="92" y="300"/>
                    <a:pt x="88" y="300"/>
                  </a:cubicBezTo>
                  <a:cubicBezTo>
                    <a:pt x="83" y="300"/>
                    <a:pt x="81" y="298"/>
                    <a:pt x="79" y="293"/>
                  </a:cubicBezTo>
                  <a:cubicBezTo>
                    <a:pt x="72" y="277"/>
                    <a:pt x="76" y="262"/>
                    <a:pt x="76" y="246"/>
                  </a:cubicBezTo>
                  <a:cubicBezTo>
                    <a:pt x="75" y="215"/>
                    <a:pt x="75" y="185"/>
                    <a:pt x="75" y="154"/>
                  </a:cubicBezTo>
                  <a:cubicBezTo>
                    <a:pt x="75" y="152"/>
                    <a:pt x="73" y="149"/>
                    <a:pt x="72" y="147"/>
                  </a:cubicBezTo>
                  <a:cubicBezTo>
                    <a:pt x="71" y="149"/>
                    <a:pt x="69" y="152"/>
                    <a:pt x="69" y="155"/>
                  </a:cubicBezTo>
                  <a:cubicBezTo>
                    <a:pt x="68" y="195"/>
                    <a:pt x="69" y="236"/>
                    <a:pt x="68" y="276"/>
                  </a:cubicBezTo>
                  <a:cubicBezTo>
                    <a:pt x="68" y="283"/>
                    <a:pt x="65" y="290"/>
                    <a:pt x="63" y="297"/>
                  </a:cubicBezTo>
                  <a:cubicBezTo>
                    <a:pt x="63" y="299"/>
                    <a:pt x="59" y="300"/>
                    <a:pt x="57" y="300"/>
                  </a:cubicBezTo>
                  <a:cubicBezTo>
                    <a:pt x="52" y="300"/>
                    <a:pt x="47" y="300"/>
                    <a:pt x="42" y="300"/>
                  </a:cubicBezTo>
                  <a:cubicBezTo>
                    <a:pt x="37" y="300"/>
                    <a:pt x="36" y="297"/>
                    <a:pt x="34" y="293"/>
                  </a:cubicBezTo>
                  <a:cubicBezTo>
                    <a:pt x="26" y="279"/>
                    <a:pt x="30" y="264"/>
                    <a:pt x="30" y="250"/>
                  </a:cubicBezTo>
                  <a:cubicBezTo>
                    <a:pt x="29" y="183"/>
                    <a:pt x="30" y="115"/>
                    <a:pt x="30" y="47"/>
                  </a:cubicBezTo>
                  <a:cubicBezTo>
                    <a:pt x="30" y="44"/>
                    <a:pt x="30" y="41"/>
                    <a:pt x="30" y="37"/>
                  </a:cubicBezTo>
                  <a:cubicBezTo>
                    <a:pt x="29" y="37"/>
                    <a:pt x="28" y="37"/>
                    <a:pt x="27" y="37"/>
                  </a:cubicBezTo>
                  <a:close/>
                  <a:moveTo>
                    <a:pt x="373" y="162"/>
                  </a:moveTo>
                  <a:cubicBezTo>
                    <a:pt x="380" y="162"/>
                    <a:pt x="386" y="162"/>
                    <a:pt x="393" y="162"/>
                  </a:cubicBezTo>
                  <a:cubicBezTo>
                    <a:pt x="394" y="154"/>
                    <a:pt x="390" y="153"/>
                    <a:pt x="384" y="153"/>
                  </a:cubicBezTo>
                  <a:cubicBezTo>
                    <a:pt x="379" y="153"/>
                    <a:pt x="373" y="152"/>
                    <a:pt x="373" y="1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59C4B793-1C0D-42DA-9F54-CA371E80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900113" y="1501776"/>
              <a:ext cx="215900" cy="303213"/>
            </a:xfrm>
            <a:custGeom>
              <a:avLst/>
              <a:gdLst>
                <a:gd name="T0" fmla="*/ 0 w 57"/>
                <a:gd name="T1" fmla="*/ 28 h 80"/>
                <a:gd name="T2" fmla="*/ 28 w 57"/>
                <a:gd name="T3" fmla="*/ 2 h 80"/>
                <a:gd name="T4" fmla="*/ 56 w 57"/>
                <a:gd name="T5" fmla="*/ 33 h 80"/>
                <a:gd name="T6" fmla="*/ 47 w 57"/>
                <a:gd name="T7" fmla="*/ 66 h 80"/>
                <a:gd name="T8" fmla="*/ 9 w 57"/>
                <a:gd name="T9" fmla="*/ 62 h 80"/>
                <a:gd name="T10" fmla="*/ 0 w 57"/>
                <a:gd name="T11" fmla="*/ 2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80">
                  <a:moveTo>
                    <a:pt x="0" y="28"/>
                  </a:moveTo>
                  <a:cubicBezTo>
                    <a:pt x="0" y="9"/>
                    <a:pt x="9" y="0"/>
                    <a:pt x="28" y="2"/>
                  </a:cubicBezTo>
                  <a:cubicBezTo>
                    <a:pt x="52" y="4"/>
                    <a:pt x="56" y="9"/>
                    <a:pt x="56" y="33"/>
                  </a:cubicBezTo>
                  <a:cubicBezTo>
                    <a:pt x="57" y="45"/>
                    <a:pt x="55" y="56"/>
                    <a:pt x="47" y="66"/>
                  </a:cubicBezTo>
                  <a:cubicBezTo>
                    <a:pt x="35" y="80"/>
                    <a:pt x="17" y="79"/>
                    <a:pt x="9" y="62"/>
                  </a:cubicBezTo>
                  <a:cubicBezTo>
                    <a:pt x="5" y="51"/>
                    <a:pt x="3" y="39"/>
                    <a:pt x="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F3440BCC-193D-49D0-8A37-A511E018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512888"/>
              <a:ext cx="215900" cy="284163"/>
            </a:xfrm>
            <a:custGeom>
              <a:avLst/>
              <a:gdLst>
                <a:gd name="T0" fmla="*/ 0 w 57"/>
                <a:gd name="T1" fmla="*/ 37 h 75"/>
                <a:gd name="T2" fmla="*/ 4 w 57"/>
                <a:gd name="T3" fmla="*/ 11 h 75"/>
                <a:gd name="T4" fmla="*/ 11 w 57"/>
                <a:gd name="T5" fmla="*/ 4 h 75"/>
                <a:gd name="T6" fmla="*/ 34 w 57"/>
                <a:gd name="T7" fmla="*/ 0 h 75"/>
                <a:gd name="T8" fmla="*/ 55 w 57"/>
                <a:gd name="T9" fmla="*/ 24 h 75"/>
                <a:gd name="T10" fmla="*/ 50 w 57"/>
                <a:gd name="T11" fmla="*/ 56 h 75"/>
                <a:gd name="T12" fmla="*/ 30 w 57"/>
                <a:gd name="T13" fmla="*/ 74 h 75"/>
                <a:gd name="T14" fmla="*/ 7 w 57"/>
                <a:gd name="T15" fmla="*/ 59 h 75"/>
                <a:gd name="T16" fmla="*/ 0 w 57"/>
                <a:gd name="T17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75">
                  <a:moveTo>
                    <a:pt x="0" y="37"/>
                  </a:moveTo>
                  <a:cubicBezTo>
                    <a:pt x="1" y="27"/>
                    <a:pt x="2" y="19"/>
                    <a:pt x="4" y="11"/>
                  </a:cubicBezTo>
                  <a:cubicBezTo>
                    <a:pt x="4" y="8"/>
                    <a:pt x="8" y="5"/>
                    <a:pt x="11" y="4"/>
                  </a:cubicBezTo>
                  <a:cubicBezTo>
                    <a:pt x="18" y="2"/>
                    <a:pt x="26" y="1"/>
                    <a:pt x="34" y="0"/>
                  </a:cubicBezTo>
                  <a:cubicBezTo>
                    <a:pt x="48" y="0"/>
                    <a:pt x="57" y="9"/>
                    <a:pt x="55" y="24"/>
                  </a:cubicBezTo>
                  <a:cubicBezTo>
                    <a:pt x="54" y="34"/>
                    <a:pt x="53" y="45"/>
                    <a:pt x="50" y="56"/>
                  </a:cubicBezTo>
                  <a:cubicBezTo>
                    <a:pt x="48" y="65"/>
                    <a:pt x="41" y="73"/>
                    <a:pt x="30" y="74"/>
                  </a:cubicBezTo>
                  <a:cubicBezTo>
                    <a:pt x="19" y="75"/>
                    <a:pt x="11" y="69"/>
                    <a:pt x="7" y="59"/>
                  </a:cubicBezTo>
                  <a:cubicBezTo>
                    <a:pt x="3" y="52"/>
                    <a:pt x="2" y="43"/>
                    <a:pt x="0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dirty="0">
                <a:cs typeface="B Nazanin" panose="00000700000000000000" pitchFamily="2" charset="-78"/>
              </a:endParaRPr>
            </a:p>
          </p:txBody>
        </p:sp>
      </p:grpSp>
      <p:sp>
        <p:nvSpPr>
          <p:cNvPr id="10" name="Subtítulo 2">
            <a:extLst>
              <a:ext uri="{FF2B5EF4-FFF2-40B4-BE49-F238E27FC236}">
                <a16:creationId xmlns:a16="http://schemas.microsoft.com/office/drawing/2014/main" id="{1D2B5FA5-FD4D-574B-91AA-E246F6103505}"/>
              </a:ext>
            </a:extLst>
          </p:cNvPr>
          <p:cNvSpPr txBox="1"/>
          <p:nvPr/>
        </p:nvSpPr>
        <p:spPr>
          <a:xfrm>
            <a:off x="647369" y="3190588"/>
            <a:ext cx="4955409" cy="112024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FFFFFF"/>
                </a:solidFill>
                <a:latin typeface="Century Gothic"/>
                <a:cs typeface="B Nazanin" panose="00000700000000000000" pitchFamily="2" charset="-78"/>
              </a:rPr>
              <a:t>تم : مدیریت کسب و کار</a:t>
            </a:r>
            <a:endParaRPr lang="es-ES" sz="44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700000000000000" pitchFamily="2" charset="-78"/>
            </a:endParaRP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44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0">
            <a:extLst>
              <a:ext uri="{FF2B5EF4-FFF2-40B4-BE49-F238E27FC236}">
                <a16:creationId xmlns:a16="http://schemas.microsoft.com/office/drawing/2014/main" id="{4024EAF4-B584-47E3-A619-A889671CDFCE}"/>
              </a:ext>
            </a:extLst>
          </p:cNvPr>
          <p:cNvSpPr/>
          <p:nvPr/>
        </p:nvSpPr>
        <p:spPr>
          <a:xfrm>
            <a:off x="6096003" y="0"/>
            <a:ext cx="6096003" cy="6858000"/>
          </a:xfrm>
          <a:prstGeom prst="rect">
            <a:avLst/>
          </a:prstGeom>
          <a:solidFill>
            <a:srgbClr val="DAE4FB">
              <a:alpha val="6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29EC0108-FDEC-48BB-B3F0-4E6B79A0E5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08" y="531522"/>
            <a:ext cx="10515600" cy="646334"/>
          </a:xfrm>
        </p:spPr>
        <p:txBody>
          <a:bodyPr/>
          <a:lstStyle/>
          <a:p>
            <a:pPr lvl="0" algn="r" rtl="1"/>
            <a:r>
              <a:rPr lang="fa-IR" sz="4000" b="1" dirty="0">
                <a:solidFill>
                  <a:srgbClr val="FFFFFF"/>
                </a:solidFill>
                <a:cs typeface="B Nazanin" panose="00000400000000000000" pitchFamily="2" charset="-78"/>
              </a:rPr>
              <a:t>تجربه کاری</a:t>
            </a:r>
            <a:endParaRPr lang="es-ES" sz="40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upo 5">
            <a:extLst>
              <a:ext uri="{FF2B5EF4-FFF2-40B4-BE49-F238E27FC236}">
                <a16:creationId xmlns:a16="http://schemas.microsoft.com/office/drawing/2014/main" id="{26A3ED07-A0FE-40DF-95A1-C97D811FB021}"/>
              </a:ext>
            </a:extLst>
          </p:cNvPr>
          <p:cNvGrpSpPr/>
          <p:nvPr/>
        </p:nvGrpSpPr>
        <p:grpSpPr>
          <a:xfrm>
            <a:off x="1736939" y="2476250"/>
            <a:ext cx="380216" cy="380216"/>
            <a:chOff x="1736939" y="2476250"/>
            <a:chExt cx="380216" cy="380216"/>
          </a:xfrm>
        </p:grpSpPr>
        <p:sp>
          <p:nvSpPr>
            <p:cNvPr id="5" name="Elipse 2">
              <a:extLst>
                <a:ext uri="{FF2B5EF4-FFF2-40B4-BE49-F238E27FC236}">
                  <a16:creationId xmlns:a16="http://schemas.microsoft.com/office/drawing/2014/main" id="{1EA53982-A6DD-4726-AD27-BB542C67C40B}"/>
                </a:ext>
              </a:extLst>
            </p:cNvPr>
            <p:cNvSpPr/>
            <p:nvPr/>
          </p:nvSpPr>
          <p:spPr>
            <a:xfrm>
              <a:off x="1736939" y="2476250"/>
              <a:ext cx="380216" cy="380216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DAE4F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6" name="Elipse 3">
              <a:extLst>
                <a:ext uri="{FF2B5EF4-FFF2-40B4-BE49-F238E27FC236}">
                  <a16:creationId xmlns:a16="http://schemas.microsoft.com/office/drawing/2014/main" id="{6F680124-A62B-4955-AE09-9B4D41A0EF31}"/>
                </a:ext>
              </a:extLst>
            </p:cNvPr>
            <p:cNvSpPr/>
            <p:nvPr/>
          </p:nvSpPr>
          <p:spPr>
            <a:xfrm>
              <a:off x="1868494" y="2607804"/>
              <a:ext cx="117107" cy="117107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cxnSp>
        <p:nvCxnSpPr>
          <p:cNvPr id="7" name="Conector recto 4">
            <a:extLst>
              <a:ext uri="{FF2B5EF4-FFF2-40B4-BE49-F238E27FC236}">
                <a16:creationId xmlns:a16="http://schemas.microsoft.com/office/drawing/2014/main" id="{553DEF81-AD26-42D7-A82A-A4AC86E689DC}"/>
              </a:ext>
            </a:extLst>
          </p:cNvPr>
          <p:cNvCxnSpPr>
            <a:endCxn id="5" idx="3"/>
          </p:cNvCxnSpPr>
          <p:nvPr/>
        </p:nvCxnSpPr>
        <p:spPr>
          <a:xfrm flipV="1">
            <a:off x="0" y="2666353"/>
            <a:ext cx="1736939" cy="9172"/>
          </a:xfrm>
          <a:prstGeom prst="straightConnector1">
            <a:avLst/>
          </a:prstGeom>
          <a:noFill/>
          <a:ln w="6345" cap="flat">
            <a:solidFill>
              <a:srgbClr val="4677EA"/>
            </a:solidFill>
            <a:prstDash val="solid"/>
            <a:miter/>
          </a:ln>
        </p:spPr>
      </p:cxnSp>
      <p:sp>
        <p:nvSpPr>
          <p:cNvPr id="8" name="Rectángulo 6">
            <a:extLst>
              <a:ext uri="{FF2B5EF4-FFF2-40B4-BE49-F238E27FC236}">
                <a16:creationId xmlns:a16="http://schemas.microsoft.com/office/drawing/2014/main" id="{85AAC4B5-2AD8-4F49-9C27-59D8FCD7EDFF}"/>
              </a:ext>
            </a:extLst>
          </p:cNvPr>
          <p:cNvSpPr/>
          <p:nvPr/>
        </p:nvSpPr>
        <p:spPr>
          <a:xfrm>
            <a:off x="222916" y="2840741"/>
            <a:ext cx="4607544" cy="378565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5C5C59"/>
                </a:solidFill>
                <a:latin typeface="Century Gothic"/>
                <a:cs typeface="B Nazanin" panose="00000400000000000000" pitchFamily="2" charset="-78"/>
              </a:rPr>
              <a:t>06/2013 - ارائه می شود</a:t>
            </a:r>
            <a:endParaRPr lang="en-US" sz="2000" dirty="0">
              <a:solidFill>
                <a:srgbClr val="5C5C59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موقعیت شغلی 4</a:t>
            </a:r>
            <a:endParaRPr lang="en-US" sz="3600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نام شرکت – پاریس</a:t>
            </a:r>
            <a:endParaRPr lang="en-US" sz="2800" b="1" dirty="0">
              <a:solidFill>
                <a:srgbClr val="3B3838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6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9" name="Conector recto 7">
            <a:extLst>
              <a:ext uri="{FF2B5EF4-FFF2-40B4-BE49-F238E27FC236}">
                <a16:creationId xmlns:a16="http://schemas.microsoft.com/office/drawing/2014/main" id="{E60F020A-8ADE-459E-900B-67651E5D6C80}"/>
              </a:ext>
            </a:extLst>
          </p:cNvPr>
          <p:cNvCxnSpPr/>
          <p:nvPr/>
        </p:nvCxnSpPr>
        <p:spPr>
          <a:xfrm>
            <a:off x="7743934" y="3437677"/>
            <a:ext cx="2579568" cy="0"/>
          </a:xfrm>
          <a:prstGeom prst="straightConnector1">
            <a:avLst/>
          </a:prstGeom>
          <a:noFill/>
          <a:ln w="57150" cap="rnd">
            <a:solidFill>
              <a:srgbClr val="B5C9F7"/>
            </a:solidFill>
            <a:prstDash val="solid"/>
            <a:round/>
          </a:ln>
        </p:spPr>
      </p:cxnSp>
      <p:cxnSp>
        <p:nvCxnSpPr>
          <p:cNvPr id="10" name="Conector recto 8">
            <a:extLst>
              <a:ext uri="{FF2B5EF4-FFF2-40B4-BE49-F238E27FC236}">
                <a16:creationId xmlns:a16="http://schemas.microsoft.com/office/drawing/2014/main" id="{0BB96A14-DAB0-4ED8-BC50-FDDAC84EA82E}"/>
              </a:ext>
            </a:extLst>
          </p:cNvPr>
          <p:cNvCxnSpPr/>
          <p:nvPr/>
        </p:nvCxnSpPr>
        <p:spPr>
          <a:xfrm>
            <a:off x="7743934" y="3437677"/>
            <a:ext cx="1155025" cy="0"/>
          </a:xfrm>
          <a:prstGeom prst="straightConnector1">
            <a:avLst/>
          </a:prstGeom>
          <a:noFill/>
          <a:ln w="57150" cap="rnd">
            <a:solidFill>
              <a:srgbClr val="4677EA"/>
            </a:solidFill>
            <a:prstDash val="solid"/>
            <a:round/>
          </a:ln>
        </p:spPr>
      </p:cxnSp>
      <p:sp>
        <p:nvSpPr>
          <p:cNvPr id="11" name="Rectángulo 12">
            <a:extLst>
              <a:ext uri="{FF2B5EF4-FFF2-40B4-BE49-F238E27FC236}">
                <a16:creationId xmlns:a16="http://schemas.microsoft.com/office/drawing/2014/main" id="{A90A6F5D-A01C-401B-9FBB-C62575D375B8}"/>
              </a:ext>
            </a:extLst>
          </p:cNvPr>
          <p:cNvSpPr/>
          <p:nvPr/>
        </p:nvSpPr>
        <p:spPr>
          <a:xfrm>
            <a:off x="7629826" y="3013496"/>
            <a:ext cx="2693676" cy="27699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کپی رایتینگ</a:t>
            </a:r>
            <a:endParaRPr lang="es-ES" sz="110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12" name="Conector recto 13">
            <a:extLst>
              <a:ext uri="{FF2B5EF4-FFF2-40B4-BE49-F238E27FC236}">
                <a16:creationId xmlns:a16="http://schemas.microsoft.com/office/drawing/2014/main" id="{9D66A8F2-7AB5-4F83-9E3B-2633F563CD68}"/>
              </a:ext>
            </a:extLst>
          </p:cNvPr>
          <p:cNvCxnSpPr/>
          <p:nvPr/>
        </p:nvCxnSpPr>
        <p:spPr>
          <a:xfrm>
            <a:off x="7743934" y="4149949"/>
            <a:ext cx="2579568" cy="0"/>
          </a:xfrm>
          <a:prstGeom prst="straightConnector1">
            <a:avLst/>
          </a:prstGeom>
          <a:noFill/>
          <a:ln w="57150" cap="rnd">
            <a:solidFill>
              <a:srgbClr val="B5C9F7"/>
            </a:solidFill>
            <a:prstDash val="solid"/>
            <a:round/>
          </a:ln>
        </p:spPr>
      </p:cxnSp>
      <p:cxnSp>
        <p:nvCxnSpPr>
          <p:cNvPr id="13" name="Conector recto 14">
            <a:extLst>
              <a:ext uri="{FF2B5EF4-FFF2-40B4-BE49-F238E27FC236}">
                <a16:creationId xmlns:a16="http://schemas.microsoft.com/office/drawing/2014/main" id="{16061359-4B90-4D51-BC52-1EB811D6EBAB}"/>
              </a:ext>
            </a:extLst>
          </p:cNvPr>
          <p:cNvCxnSpPr/>
          <p:nvPr/>
        </p:nvCxnSpPr>
        <p:spPr>
          <a:xfrm>
            <a:off x="7743934" y="4149949"/>
            <a:ext cx="2113133" cy="0"/>
          </a:xfrm>
          <a:prstGeom prst="straightConnector1">
            <a:avLst/>
          </a:prstGeom>
          <a:noFill/>
          <a:ln w="57150" cap="rnd">
            <a:solidFill>
              <a:srgbClr val="4677EA"/>
            </a:solidFill>
            <a:prstDash val="solid"/>
            <a:round/>
          </a:ln>
        </p:spPr>
      </p:cxnSp>
      <p:sp>
        <p:nvSpPr>
          <p:cNvPr id="14" name="Rectángulo 15">
            <a:extLst>
              <a:ext uri="{FF2B5EF4-FFF2-40B4-BE49-F238E27FC236}">
                <a16:creationId xmlns:a16="http://schemas.microsoft.com/office/drawing/2014/main" id="{F5309413-B6EC-4677-BC5E-6149B8BE6D6B}"/>
              </a:ext>
            </a:extLst>
          </p:cNvPr>
          <p:cNvSpPr/>
          <p:nvPr/>
        </p:nvSpPr>
        <p:spPr>
          <a:xfrm>
            <a:off x="7629826" y="3725768"/>
            <a:ext cx="2693676" cy="27699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فتوشاپ</a:t>
            </a:r>
            <a:endParaRPr lang="es-ES" sz="110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15" name="Conector recto 20">
            <a:extLst>
              <a:ext uri="{FF2B5EF4-FFF2-40B4-BE49-F238E27FC236}">
                <a16:creationId xmlns:a16="http://schemas.microsoft.com/office/drawing/2014/main" id="{765D8B89-6735-4BCF-921D-AEB6D8414294}"/>
              </a:ext>
            </a:extLst>
          </p:cNvPr>
          <p:cNvCxnSpPr/>
          <p:nvPr/>
        </p:nvCxnSpPr>
        <p:spPr>
          <a:xfrm>
            <a:off x="7743934" y="4929594"/>
            <a:ext cx="2579568" cy="0"/>
          </a:xfrm>
          <a:prstGeom prst="straightConnector1">
            <a:avLst/>
          </a:prstGeom>
          <a:noFill/>
          <a:ln w="57150" cap="rnd">
            <a:solidFill>
              <a:srgbClr val="B5C9F7"/>
            </a:solidFill>
            <a:prstDash val="solid"/>
            <a:round/>
          </a:ln>
        </p:spPr>
      </p:cxnSp>
      <p:cxnSp>
        <p:nvCxnSpPr>
          <p:cNvPr id="16" name="Conector recto 21">
            <a:extLst>
              <a:ext uri="{FF2B5EF4-FFF2-40B4-BE49-F238E27FC236}">
                <a16:creationId xmlns:a16="http://schemas.microsoft.com/office/drawing/2014/main" id="{6D0ADF3E-3B52-4E55-8965-E88FF3EE9C4E}"/>
              </a:ext>
            </a:extLst>
          </p:cNvPr>
          <p:cNvCxnSpPr/>
          <p:nvPr/>
        </p:nvCxnSpPr>
        <p:spPr>
          <a:xfrm>
            <a:off x="7743934" y="4929594"/>
            <a:ext cx="1712086" cy="0"/>
          </a:xfrm>
          <a:prstGeom prst="straightConnector1">
            <a:avLst/>
          </a:prstGeom>
          <a:noFill/>
          <a:ln w="57150" cap="rnd">
            <a:solidFill>
              <a:srgbClr val="4677EA"/>
            </a:solidFill>
            <a:prstDash val="solid"/>
            <a:round/>
          </a:ln>
        </p:spPr>
      </p:cxnSp>
      <p:sp>
        <p:nvSpPr>
          <p:cNvPr id="17" name="Rectángulo 22">
            <a:extLst>
              <a:ext uri="{FF2B5EF4-FFF2-40B4-BE49-F238E27FC236}">
                <a16:creationId xmlns:a16="http://schemas.microsoft.com/office/drawing/2014/main" id="{F6D7DBEA-A918-4BEA-9161-C125E629E5DB}"/>
              </a:ext>
            </a:extLst>
          </p:cNvPr>
          <p:cNvSpPr/>
          <p:nvPr/>
        </p:nvSpPr>
        <p:spPr>
          <a:xfrm>
            <a:off x="7629826" y="4505413"/>
            <a:ext cx="2693676" cy="27699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طرح</a:t>
            </a:r>
            <a:endParaRPr lang="es-ES" sz="110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18" name="Conector recto 23">
            <a:extLst>
              <a:ext uri="{FF2B5EF4-FFF2-40B4-BE49-F238E27FC236}">
                <a16:creationId xmlns:a16="http://schemas.microsoft.com/office/drawing/2014/main" id="{68ADA9CE-91F8-49F3-9A21-DF6E8644642D}"/>
              </a:ext>
            </a:extLst>
          </p:cNvPr>
          <p:cNvCxnSpPr/>
          <p:nvPr/>
        </p:nvCxnSpPr>
        <p:spPr>
          <a:xfrm>
            <a:off x="7743934" y="5670733"/>
            <a:ext cx="2579568" cy="0"/>
          </a:xfrm>
          <a:prstGeom prst="straightConnector1">
            <a:avLst/>
          </a:prstGeom>
          <a:noFill/>
          <a:ln w="57150" cap="rnd">
            <a:solidFill>
              <a:srgbClr val="B5C9F7"/>
            </a:solidFill>
            <a:prstDash val="solid"/>
            <a:round/>
          </a:ln>
        </p:spPr>
      </p:cxnSp>
      <p:cxnSp>
        <p:nvCxnSpPr>
          <p:cNvPr id="19" name="Conector recto 24">
            <a:extLst>
              <a:ext uri="{FF2B5EF4-FFF2-40B4-BE49-F238E27FC236}">
                <a16:creationId xmlns:a16="http://schemas.microsoft.com/office/drawing/2014/main" id="{0D0F4005-AAB9-42B6-AB77-AA4EA9DAC27C}"/>
              </a:ext>
            </a:extLst>
          </p:cNvPr>
          <p:cNvCxnSpPr/>
          <p:nvPr/>
        </p:nvCxnSpPr>
        <p:spPr>
          <a:xfrm>
            <a:off x="7743934" y="5670733"/>
            <a:ext cx="890726" cy="0"/>
          </a:xfrm>
          <a:prstGeom prst="straightConnector1">
            <a:avLst/>
          </a:prstGeom>
          <a:noFill/>
          <a:ln w="57150" cap="rnd">
            <a:solidFill>
              <a:srgbClr val="4677EA"/>
            </a:solidFill>
            <a:prstDash val="solid"/>
            <a:round/>
          </a:ln>
        </p:spPr>
      </p:cxnSp>
      <p:sp>
        <p:nvSpPr>
          <p:cNvPr id="20" name="Rectángulo 25">
            <a:extLst>
              <a:ext uri="{FF2B5EF4-FFF2-40B4-BE49-F238E27FC236}">
                <a16:creationId xmlns:a16="http://schemas.microsoft.com/office/drawing/2014/main" id="{F53C6D5D-B263-479E-9F5B-D0A5FC4AD1ED}"/>
              </a:ext>
            </a:extLst>
          </p:cNvPr>
          <p:cNvSpPr/>
          <p:nvPr/>
        </p:nvSpPr>
        <p:spPr>
          <a:xfrm>
            <a:off x="7629826" y="5246562"/>
            <a:ext cx="2693676" cy="27699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دیزاین</a:t>
            </a:r>
            <a:endParaRPr lang="es-ES" sz="110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21" name="Grupo 11">
            <a:extLst>
              <a:ext uri="{FF2B5EF4-FFF2-40B4-BE49-F238E27FC236}">
                <a16:creationId xmlns:a16="http://schemas.microsoft.com/office/drawing/2014/main" id="{FE188332-E681-49DE-B7E1-35F5B44BD338}"/>
              </a:ext>
            </a:extLst>
          </p:cNvPr>
          <p:cNvGrpSpPr/>
          <p:nvPr/>
        </p:nvGrpSpPr>
        <p:grpSpPr>
          <a:xfrm>
            <a:off x="10074840" y="2389875"/>
            <a:ext cx="2117157" cy="380216"/>
            <a:chOff x="10074840" y="2389875"/>
            <a:chExt cx="2117157" cy="380216"/>
          </a:xfrm>
        </p:grpSpPr>
        <p:grpSp>
          <p:nvGrpSpPr>
            <p:cNvPr id="22" name="Grupo 26">
              <a:extLst>
                <a:ext uri="{FF2B5EF4-FFF2-40B4-BE49-F238E27FC236}">
                  <a16:creationId xmlns:a16="http://schemas.microsoft.com/office/drawing/2014/main" id="{633ADA2C-3378-4DA0-8685-B87209D17411}"/>
                </a:ext>
              </a:extLst>
            </p:cNvPr>
            <p:cNvGrpSpPr/>
            <p:nvPr/>
          </p:nvGrpSpPr>
          <p:grpSpPr>
            <a:xfrm>
              <a:off x="10074840" y="2389875"/>
              <a:ext cx="380216" cy="380216"/>
              <a:chOff x="10074840" y="2389875"/>
              <a:chExt cx="380216" cy="380216"/>
            </a:xfrm>
          </p:grpSpPr>
          <p:sp>
            <p:nvSpPr>
              <p:cNvPr id="23" name="Elipse 27">
                <a:extLst>
                  <a:ext uri="{FF2B5EF4-FFF2-40B4-BE49-F238E27FC236}">
                    <a16:creationId xmlns:a16="http://schemas.microsoft.com/office/drawing/2014/main" id="{DDF2C820-AC70-4F8C-84EF-0B88BAE09856}"/>
                  </a:ext>
                </a:extLst>
              </p:cNvPr>
              <p:cNvSpPr/>
              <p:nvPr/>
            </p:nvSpPr>
            <p:spPr>
              <a:xfrm rot="10799991">
                <a:off x="10074840" y="2389875"/>
                <a:ext cx="380216" cy="380216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DAE4F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FFFFFF"/>
                  </a:solidFill>
                  <a:uFillTx/>
                  <a:latin typeface="Century Gothic"/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Elipse 28">
                <a:extLst>
                  <a:ext uri="{FF2B5EF4-FFF2-40B4-BE49-F238E27FC236}">
                    <a16:creationId xmlns:a16="http://schemas.microsoft.com/office/drawing/2014/main" id="{084DCD7E-9023-4459-8575-11B7A860801E}"/>
                  </a:ext>
                </a:extLst>
              </p:cNvPr>
              <p:cNvSpPr/>
              <p:nvPr/>
            </p:nvSpPr>
            <p:spPr>
              <a:xfrm rot="10799991">
                <a:off x="10206395" y="2521430"/>
                <a:ext cx="117107" cy="117107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4677E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FFFFFF"/>
                  </a:solidFill>
                  <a:uFillTx/>
                  <a:latin typeface="Century Gothic"/>
                  <a:cs typeface="B Nazanin" panose="00000400000000000000" pitchFamily="2" charset="-78"/>
                </a:endParaRPr>
              </a:p>
            </p:txBody>
          </p:sp>
        </p:grpSp>
        <p:cxnSp>
          <p:nvCxnSpPr>
            <p:cNvPr id="25" name="Conector recto 29">
              <a:extLst>
                <a:ext uri="{FF2B5EF4-FFF2-40B4-BE49-F238E27FC236}">
                  <a16:creationId xmlns:a16="http://schemas.microsoft.com/office/drawing/2014/main" id="{9A3D8AA5-3230-456E-80C9-3AEC13C5BB36}"/>
                </a:ext>
              </a:extLst>
            </p:cNvPr>
            <p:cNvCxnSpPr>
              <a:endCxn id="23" idx="3"/>
            </p:cNvCxnSpPr>
            <p:nvPr/>
          </p:nvCxnSpPr>
          <p:spPr>
            <a:xfrm rot="10800009" flipV="1">
              <a:off x="10455058" y="2570826"/>
              <a:ext cx="1736939" cy="9162"/>
            </a:xfrm>
            <a:prstGeom prst="straightConnector1">
              <a:avLst/>
            </a:prstGeom>
            <a:noFill/>
            <a:ln w="6345" cap="flat">
              <a:solidFill>
                <a:srgbClr val="4677EA"/>
              </a:solidFill>
              <a:prstDash val="solid"/>
              <a:miter/>
            </a:ln>
          </p:spPr>
        </p:cxnSp>
      </p:grpSp>
      <p:grpSp>
        <p:nvGrpSpPr>
          <p:cNvPr id="26" name="Grupo 38">
            <a:extLst>
              <a:ext uri="{FF2B5EF4-FFF2-40B4-BE49-F238E27FC236}">
                <a16:creationId xmlns:a16="http://schemas.microsoft.com/office/drawing/2014/main" id="{EEBC24F2-30D0-4FE8-994F-C786A5C21295}"/>
              </a:ext>
            </a:extLst>
          </p:cNvPr>
          <p:cNvGrpSpPr/>
          <p:nvPr/>
        </p:nvGrpSpPr>
        <p:grpSpPr>
          <a:xfrm>
            <a:off x="5175247" y="4244973"/>
            <a:ext cx="1933582" cy="1766885"/>
            <a:chOff x="5175247" y="4244973"/>
            <a:chExt cx="1933582" cy="1766885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E8EE7817-D7E8-491D-9C3E-0066B112045B}"/>
                </a:ext>
              </a:extLst>
            </p:cNvPr>
            <p:cNvSpPr/>
            <p:nvPr/>
          </p:nvSpPr>
          <p:spPr>
            <a:xfrm>
              <a:off x="5175247" y="4686299"/>
              <a:ext cx="1196977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7"/>
                <a:gd name="f7" fmla="val 1360"/>
                <a:gd name="f8" fmla="val 129"/>
                <a:gd name="f9" fmla="val 702"/>
                <a:gd name="f10" fmla="val 60"/>
                <a:gd name="f11" fmla="val 693"/>
                <a:gd name="f12" fmla="val 25"/>
                <a:gd name="f13" fmla="val 651"/>
                <a:gd name="f14" fmla="val 10"/>
                <a:gd name="f15" fmla="val 588"/>
                <a:gd name="f16" fmla="val 5"/>
                <a:gd name="f17" fmla="val 566"/>
                <a:gd name="f18" fmla="val 1"/>
                <a:gd name="f19" fmla="val 542"/>
                <a:gd name="f20" fmla="val 519"/>
                <a:gd name="f21" fmla="val 411"/>
                <a:gd name="f22" fmla="val 303"/>
                <a:gd name="f23" fmla="val 195"/>
                <a:gd name="f24" fmla="val 2"/>
                <a:gd name="f25" fmla="val 71"/>
                <a:gd name="f26" fmla="val 75"/>
                <a:gd name="f27" fmla="val 17"/>
                <a:gd name="f28" fmla="val 188"/>
                <a:gd name="f29" fmla="val 4"/>
                <a:gd name="f30" fmla="val 209"/>
                <a:gd name="f31" fmla="val 229"/>
                <a:gd name="f32" fmla="val 251"/>
                <a:gd name="f33" fmla="val 261"/>
                <a:gd name="f34" fmla="val 47"/>
                <a:gd name="f35" fmla="val 270"/>
                <a:gd name="f36" fmla="val 94"/>
                <a:gd name="f37" fmla="val 282"/>
                <a:gd name="f38" fmla="val 140"/>
                <a:gd name="f39" fmla="val 295"/>
                <a:gd name="f40" fmla="val 185"/>
                <a:gd name="f41" fmla="val 311"/>
                <a:gd name="f42" fmla="val 326"/>
                <a:gd name="f43" fmla="val 274"/>
                <a:gd name="f44" fmla="val 328"/>
                <a:gd name="f45" fmla="val 330"/>
                <a:gd name="f46" fmla="val 273"/>
                <a:gd name="f47" fmla="val 333"/>
                <a:gd name="f48" fmla="val 266"/>
                <a:gd name="f49" fmla="val 334"/>
                <a:gd name="f50" fmla="val 259"/>
                <a:gd name="f51" fmla="val 335"/>
                <a:gd name="f52" fmla="val 253"/>
                <a:gd name="f53" fmla="val 340"/>
                <a:gd name="f54" fmla="val 194"/>
                <a:gd name="f55" fmla="val 346"/>
                <a:gd name="f56" fmla="val 135"/>
                <a:gd name="f57" fmla="val 351"/>
                <a:gd name="f58" fmla="val 76"/>
                <a:gd name="f59" fmla="val 352"/>
                <a:gd name="f60" fmla="val 68"/>
                <a:gd name="f61" fmla="val 348"/>
                <a:gd name="f62" fmla="val 345"/>
                <a:gd name="f63" fmla="val 53"/>
                <a:gd name="f64" fmla="val 337"/>
                <a:gd name="f65" fmla="val 36"/>
                <a:gd name="f66" fmla="val 21"/>
                <a:gd name="f67" fmla="val 317"/>
                <a:gd name="f68" fmla="val 363"/>
                <a:gd name="f69" fmla="val 402"/>
                <a:gd name="f70" fmla="val 447"/>
                <a:gd name="f71" fmla="val 440"/>
                <a:gd name="f72" fmla="val 436"/>
                <a:gd name="f73" fmla="val 31"/>
                <a:gd name="f74" fmla="val 427"/>
                <a:gd name="f75" fmla="val 43"/>
                <a:gd name="f76" fmla="val 417"/>
                <a:gd name="f77" fmla="val 57"/>
                <a:gd name="f78" fmla="val 415"/>
                <a:gd name="f79" fmla="val 89"/>
                <a:gd name="f80" fmla="val 424"/>
                <a:gd name="f81" fmla="val 143"/>
                <a:gd name="f82" fmla="val 199"/>
                <a:gd name="f83" fmla="val 432"/>
                <a:gd name="f84" fmla="val 254"/>
                <a:gd name="f85" fmla="val 260"/>
                <a:gd name="f86" fmla="val 433"/>
                <a:gd name="f87" fmla="val 476"/>
                <a:gd name="f88" fmla="val 186"/>
                <a:gd name="f89" fmla="val 498"/>
                <a:gd name="f90" fmla="val 95"/>
                <a:gd name="f91" fmla="val 513"/>
                <a:gd name="f92" fmla="val 521"/>
                <a:gd name="f93" fmla="val 528"/>
                <a:gd name="f94" fmla="val 534"/>
                <a:gd name="f95" fmla="val 717"/>
                <a:gd name="f96" fmla="val 901"/>
                <a:gd name="f97" fmla="val 1084"/>
                <a:gd name="f98" fmla="val 1117"/>
                <a:gd name="f99" fmla="val 1149"/>
                <a:gd name="f100" fmla="val 7"/>
                <a:gd name="f101" fmla="val 1177"/>
                <a:gd name="f102" fmla="val 27"/>
                <a:gd name="f103" fmla="val 63"/>
                <a:gd name="f104" fmla="val 1226"/>
                <a:gd name="f105" fmla="val 130"/>
                <a:gd name="f106" fmla="val 1174"/>
                <a:gd name="f107" fmla="val 164"/>
                <a:gd name="f108" fmla="val 1146"/>
                <a:gd name="f109" fmla="val 183"/>
                <a:gd name="f110" fmla="val 1114"/>
                <a:gd name="f111" fmla="val 189"/>
                <a:gd name="f112" fmla="val 1081"/>
                <a:gd name="f113" fmla="val 941"/>
                <a:gd name="f114" fmla="val 190"/>
                <a:gd name="f115" fmla="val 801"/>
                <a:gd name="f116" fmla="val 661"/>
                <a:gd name="f117" fmla="val 655"/>
                <a:gd name="f118" fmla="val 648"/>
                <a:gd name="f119" fmla="val 638"/>
                <a:gd name="f120" fmla="val 207"/>
                <a:gd name="f121" fmla="val 216"/>
                <a:gd name="f122" fmla="val 544"/>
                <a:gd name="f123" fmla="val 873"/>
                <a:gd name="f124" fmla="val 1202"/>
                <a:gd name="f125" fmla="val 1265"/>
                <a:gd name="f126" fmla="val 609"/>
                <a:gd name="f127" fmla="val 1311"/>
                <a:gd name="f128" fmla="val 557"/>
                <a:gd name="f129" fmla="val 1332"/>
                <a:gd name="f130" fmla="val 485"/>
                <a:gd name="f131" fmla="val 405"/>
                <a:gd name="f132" fmla="val 1318"/>
                <a:gd name="f133" fmla="val 388"/>
                <a:gd name="f134" fmla="val 1242"/>
                <a:gd name="f135" fmla="val 387"/>
                <a:gd name="f136" fmla="val 1238"/>
                <a:gd name="f137" fmla="val 386"/>
                <a:gd name="f138" fmla="val 1235"/>
                <a:gd name="f139" fmla="val 384"/>
                <a:gd name="f140" fmla="val 381"/>
                <a:gd name="f141" fmla="val 1233"/>
                <a:gd name="f142" fmla="val 379"/>
                <a:gd name="f143" fmla="val 366"/>
                <a:gd name="f144" fmla="val 1303"/>
                <a:gd name="f145" fmla="val 309"/>
                <a:gd name="f146" fmla="val 1344"/>
                <a:gd name="f147" fmla="val 250"/>
                <a:gd name="f148" fmla="val 1341"/>
                <a:gd name="f149" fmla="val 178"/>
                <a:gd name="f150" fmla="val 1336"/>
                <a:gd name="f151" fmla="val 1282"/>
                <a:gd name="f152" fmla="val 1211"/>
                <a:gd name="f153" fmla="val 128"/>
                <a:gd name="f154" fmla="val 1051"/>
                <a:gd name="f155" fmla="val 891"/>
                <a:gd name="f156" fmla="val 731"/>
                <a:gd name="f157" fmla="val 722"/>
                <a:gd name="f158" fmla="val 713"/>
                <a:gd name="f159" fmla="+- 0 0 -90"/>
                <a:gd name="f160" fmla="*/ f3 1 1227"/>
                <a:gd name="f161" fmla="*/ f4 1 1360"/>
                <a:gd name="f162" fmla="val f5"/>
                <a:gd name="f163" fmla="val f6"/>
                <a:gd name="f164" fmla="val f7"/>
                <a:gd name="f165" fmla="*/ f159 f0 1"/>
                <a:gd name="f166" fmla="+- f164 0 f162"/>
                <a:gd name="f167" fmla="+- f163 0 f162"/>
                <a:gd name="f168" fmla="*/ f165 1 f2"/>
                <a:gd name="f169" fmla="*/ f167 1 1227"/>
                <a:gd name="f170" fmla="*/ f166 1 1360"/>
                <a:gd name="f171" fmla="*/ 129 f167 1"/>
                <a:gd name="f172" fmla="*/ 702 f166 1"/>
                <a:gd name="f173" fmla="*/ 10 f167 1"/>
                <a:gd name="f174" fmla="*/ 588 f166 1"/>
                <a:gd name="f175" fmla="*/ 1 f167 1"/>
                <a:gd name="f176" fmla="*/ 519 f166 1"/>
                <a:gd name="f177" fmla="*/ 195 f166 1"/>
                <a:gd name="f178" fmla="*/ 188 f167 1"/>
                <a:gd name="f179" fmla="*/ 4 f166 1"/>
                <a:gd name="f180" fmla="*/ 251 f167 1"/>
                <a:gd name="f181" fmla="*/ 0 f166 1"/>
                <a:gd name="f182" fmla="*/ 282 f167 1"/>
                <a:gd name="f183" fmla="*/ 140 f166 1"/>
                <a:gd name="f184" fmla="*/ 326 f167 1"/>
                <a:gd name="f185" fmla="*/ 274 f166 1"/>
                <a:gd name="f186" fmla="*/ 333 f167 1"/>
                <a:gd name="f187" fmla="*/ 273 f166 1"/>
                <a:gd name="f188" fmla="*/ 335 f167 1"/>
                <a:gd name="f189" fmla="*/ 253 f166 1"/>
                <a:gd name="f190" fmla="*/ 351 f167 1"/>
                <a:gd name="f191" fmla="*/ 76 f166 1"/>
                <a:gd name="f192" fmla="*/ 345 f167 1"/>
                <a:gd name="f193" fmla="*/ 53 f166 1"/>
                <a:gd name="f194" fmla="*/ 317 f167 1"/>
                <a:gd name="f195" fmla="*/ 1 f166 1"/>
                <a:gd name="f196" fmla="*/ 447 f167 1"/>
                <a:gd name="f197" fmla="*/ 427 f167 1"/>
                <a:gd name="f198" fmla="*/ 43 f166 1"/>
                <a:gd name="f199" fmla="*/ 417 f167 1"/>
                <a:gd name="f200" fmla="*/ 89 f166 1"/>
                <a:gd name="f201" fmla="*/ 432 f167 1"/>
                <a:gd name="f202" fmla="*/ 254 f166 1"/>
                <a:gd name="f203" fmla="*/ 436 f167 1"/>
                <a:gd name="f204" fmla="*/ 513 f167 1"/>
                <a:gd name="f205" fmla="*/ 534 f167 1"/>
                <a:gd name="f206" fmla="*/ 1084 f167 1"/>
                <a:gd name="f207" fmla="*/ 1177 f167 1"/>
                <a:gd name="f208" fmla="*/ 27 f166 1"/>
                <a:gd name="f209" fmla="*/ 1174 f167 1"/>
                <a:gd name="f210" fmla="*/ 164 f166 1"/>
                <a:gd name="f211" fmla="*/ 1081 f167 1"/>
                <a:gd name="f212" fmla="*/ 189 f166 1"/>
                <a:gd name="f213" fmla="*/ 661 f167 1"/>
                <a:gd name="f214" fmla="*/ 638 f167 1"/>
                <a:gd name="f215" fmla="*/ 216 f166 1"/>
                <a:gd name="f216" fmla="*/ 1202 f166 1"/>
                <a:gd name="f217" fmla="*/ 557 f167 1"/>
                <a:gd name="f218" fmla="*/ 1332 f166 1"/>
                <a:gd name="f219" fmla="*/ 388 f167 1"/>
                <a:gd name="f220" fmla="*/ 1242 f166 1"/>
                <a:gd name="f221" fmla="*/ 384 f167 1"/>
                <a:gd name="f222" fmla="*/ 1227 f166 1"/>
                <a:gd name="f223" fmla="*/ 379 f167 1"/>
                <a:gd name="f224" fmla="*/ 1238 f166 1"/>
                <a:gd name="f225" fmla="*/ 250 f167 1"/>
                <a:gd name="f226" fmla="*/ 1341 f166 1"/>
                <a:gd name="f227" fmla="*/ 1211 f166 1"/>
                <a:gd name="f228" fmla="*/ 731 f166 1"/>
                <a:gd name="f229" fmla="+- f168 0 f1"/>
                <a:gd name="f230" fmla="*/ f171 1 1227"/>
                <a:gd name="f231" fmla="*/ f172 1 1360"/>
                <a:gd name="f232" fmla="*/ f173 1 1227"/>
                <a:gd name="f233" fmla="*/ f174 1 1360"/>
                <a:gd name="f234" fmla="*/ f175 1 1227"/>
                <a:gd name="f235" fmla="*/ f176 1 1360"/>
                <a:gd name="f236" fmla="*/ f177 1 1360"/>
                <a:gd name="f237" fmla="*/ f178 1 1227"/>
                <a:gd name="f238" fmla="*/ f179 1 1360"/>
                <a:gd name="f239" fmla="*/ f180 1 1227"/>
                <a:gd name="f240" fmla="*/ f181 1 1360"/>
                <a:gd name="f241" fmla="*/ f182 1 1227"/>
                <a:gd name="f242" fmla="*/ f183 1 1360"/>
                <a:gd name="f243" fmla="*/ f184 1 1227"/>
                <a:gd name="f244" fmla="*/ f185 1 1360"/>
                <a:gd name="f245" fmla="*/ f186 1 1227"/>
                <a:gd name="f246" fmla="*/ f187 1 1360"/>
                <a:gd name="f247" fmla="*/ f188 1 1227"/>
                <a:gd name="f248" fmla="*/ f189 1 1360"/>
                <a:gd name="f249" fmla="*/ f190 1 1227"/>
                <a:gd name="f250" fmla="*/ f191 1 1360"/>
                <a:gd name="f251" fmla="*/ f192 1 1227"/>
                <a:gd name="f252" fmla="*/ f193 1 1360"/>
                <a:gd name="f253" fmla="*/ f194 1 1227"/>
                <a:gd name="f254" fmla="*/ f195 1 1360"/>
                <a:gd name="f255" fmla="*/ f196 1 1227"/>
                <a:gd name="f256" fmla="*/ f197 1 1227"/>
                <a:gd name="f257" fmla="*/ f198 1 1360"/>
                <a:gd name="f258" fmla="*/ f199 1 1227"/>
                <a:gd name="f259" fmla="*/ f200 1 1360"/>
                <a:gd name="f260" fmla="*/ f201 1 1227"/>
                <a:gd name="f261" fmla="*/ f202 1 1360"/>
                <a:gd name="f262" fmla="*/ f203 1 1227"/>
                <a:gd name="f263" fmla="*/ f204 1 1227"/>
                <a:gd name="f264" fmla="*/ f205 1 1227"/>
                <a:gd name="f265" fmla="*/ f206 1 1227"/>
                <a:gd name="f266" fmla="*/ f207 1 1227"/>
                <a:gd name="f267" fmla="*/ f208 1 1360"/>
                <a:gd name="f268" fmla="*/ f209 1 1227"/>
                <a:gd name="f269" fmla="*/ f210 1 1360"/>
                <a:gd name="f270" fmla="*/ f211 1 1227"/>
                <a:gd name="f271" fmla="*/ f212 1 1360"/>
                <a:gd name="f272" fmla="*/ f213 1 1227"/>
                <a:gd name="f273" fmla="*/ f214 1 1227"/>
                <a:gd name="f274" fmla="*/ f215 1 1360"/>
                <a:gd name="f275" fmla="*/ f216 1 1360"/>
                <a:gd name="f276" fmla="*/ f217 1 1227"/>
                <a:gd name="f277" fmla="*/ f218 1 1360"/>
                <a:gd name="f278" fmla="*/ f219 1 1227"/>
                <a:gd name="f279" fmla="*/ f220 1 1360"/>
                <a:gd name="f280" fmla="*/ f221 1 1227"/>
                <a:gd name="f281" fmla="*/ f222 1 1360"/>
                <a:gd name="f282" fmla="*/ f223 1 1227"/>
                <a:gd name="f283" fmla="*/ f224 1 1360"/>
                <a:gd name="f284" fmla="*/ f225 1 1227"/>
                <a:gd name="f285" fmla="*/ f226 1 1360"/>
                <a:gd name="f286" fmla="*/ f227 1 1360"/>
                <a:gd name="f287" fmla="*/ f228 1 1360"/>
                <a:gd name="f288" fmla="*/ 0 1 f169"/>
                <a:gd name="f289" fmla="*/ f163 1 f169"/>
                <a:gd name="f290" fmla="*/ 0 1 f170"/>
                <a:gd name="f291" fmla="*/ f164 1 f170"/>
                <a:gd name="f292" fmla="*/ f230 1 f169"/>
                <a:gd name="f293" fmla="*/ f231 1 f170"/>
                <a:gd name="f294" fmla="*/ f232 1 f169"/>
                <a:gd name="f295" fmla="*/ f233 1 f170"/>
                <a:gd name="f296" fmla="*/ f234 1 f169"/>
                <a:gd name="f297" fmla="*/ f235 1 f170"/>
                <a:gd name="f298" fmla="*/ f236 1 f170"/>
                <a:gd name="f299" fmla="*/ f237 1 f169"/>
                <a:gd name="f300" fmla="*/ f238 1 f170"/>
                <a:gd name="f301" fmla="*/ f239 1 f169"/>
                <a:gd name="f302" fmla="*/ f240 1 f170"/>
                <a:gd name="f303" fmla="*/ f241 1 f169"/>
                <a:gd name="f304" fmla="*/ f242 1 f170"/>
                <a:gd name="f305" fmla="*/ f243 1 f169"/>
                <a:gd name="f306" fmla="*/ f244 1 f170"/>
                <a:gd name="f307" fmla="*/ f245 1 f169"/>
                <a:gd name="f308" fmla="*/ f246 1 f170"/>
                <a:gd name="f309" fmla="*/ f247 1 f169"/>
                <a:gd name="f310" fmla="*/ f248 1 f170"/>
                <a:gd name="f311" fmla="*/ f249 1 f169"/>
                <a:gd name="f312" fmla="*/ f250 1 f170"/>
                <a:gd name="f313" fmla="*/ f251 1 f169"/>
                <a:gd name="f314" fmla="*/ f252 1 f170"/>
                <a:gd name="f315" fmla="*/ f253 1 f169"/>
                <a:gd name="f316" fmla="*/ f254 1 f170"/>
                <a:gd name="f317" fmla="*/ f255 1 f169"/>
                <a:gd name="f318" fmla="*/ f256 1 f169"/>
                <a:gd name="f319" fmla="*/ f257 1 f170"/>
                <a:gd name="f320" fmla="*/ f258 1 f169"/>
                <a:gd name="f321" fmla="*/ f259 1 f170"/>
                <a:gd name="f322" fmla="*/ f260 1 f169"/>
                <a:gd name="f323" fmla="*/ f261 1 f170"/>
                <a:gd name="f324" fmla="*/ f262 1 f169"/>
                <a:gd name="f325" fmla="*/ f263 1 f169"/>
                <a:gd name="f326" fmla="*/ f264 1 f169"/>
                <a:gd name="f327" fmla="*/ f265 1 f169"/>
                <a:gd name="f328" fmla="*/ f266 1 f169"/>
                <a:gd name="f329" fmla="*/ f267 1 f170"/>
                <a:gd name="f330" fmla="*/ f268 1 f169"/>
                <a:gd name="f331" fmla="*/ f269 1 f170"/>
                <a:gd name="f332" fmla="*/ f270 1 f169"/>
                <a:gd name="f333" fmla="*/ f271 1 f170"/>
                <a:gd name="f334" fmla="*/ f272 1 f169"/>
                <a:gd name="f335" fmla="*/ f273 1 f169"/>
                <a:gd name="f336" fmla="*/ f274 1 f170"/>
                <a:gd name="f337" fmla="*/ f275 1 f170"/>
                <a:gd name="f338" fmla="*/ f276 1 f169"/>
                <a:gd name="f339" fmla="*/ f277 1 f170"/>
                <a:gd name="f340" fmla="*/ f278 1 f169"/>
                <a:gd name="f341" fmla="*/ f279 1 f170"/>
                <a:gd name="f342" fmla="*/ f280 1 f169"/>
                <a:gd name="f343" fmla="*/ f281 1 f170"/>
                <a:gd name="f344" fmla="*/ f282 1 f169"/>
                <a:gd name="f345" fmla="*/ f283 1 f170"/>
                <a:gd name="f346" fmla="*/ f284 1 f169"/>
                <a:gd name="f347" fmla="*/ f285 1 f170"/>
                <a:gd name="f348" fmla="*/ f286 1 f170"/>
                <a:gd name="f349" fmla="*/ f287 1 f170"/>
                <a:gd name="f350" fmla="*/ f288 f160 1"/>
                <a:gd name="f351" fmla="*/ f289 f160 1"/>
                <a:gd name="f352" fmla="*/ f291 f161 1"/>
                <a:gd name="f353" fmla="*/ f290 f161 1"/>
                <a:gd name="f354" fmla="*/ f292 f160 1"/>
                <a:gd name="f355" fmla="*/ f293 f161 1"/>
                <a:gd name="f356" fmla="*/ f294 f160 1"/>
                <a:gd name="f357" fmla="*/ f295 f161 1"/>
                <a:gd name="f358" fmla="*/ f296 f160 1"/>
                <a:gd name="f359" fmla="*/ f297 f161 1"/>
                <a:gd name="f360" fmla="*/ f298 f161 1"/>
                <a:gd name="f361" fmla="*/ f299 f160 1"/>
                <a:gd name="f362" fmla="*/ f300 f161 1"/>
                <a:gd name="f363" fmla="*/ f301 f160 1"/>
                <a:gd name="f364" fmla="*/ f302 f161 1"/>
                <a:gd name="f365" fmla="*/ f303 f160 1"/>
                <a:gd name="f366" fmla="*/ f304 f161 1"/>
                <a:gd name="f367" fmla="*/ f305 f160 1"/>
                <a:gd name="f368" fmla="*/ f306 f161 1"/>
                <a:gd name="f369" fmla="*/ f307 f160 1"/>
                <a:gd name="f370" fmla="*/ f308 f161 1"/>
                <a:gd name="f371" fmla="*/ f309 f160 1"/>
                <a:gd name="f372" fmla="*/ f310 f161 1"/>
                <a:gd name="f373" fmla="*/ f311 f160 1"/>
                <a:gd name="f374" fmla="*/ f312 f161 1"/>
                <a:gd name="f375" fmla="*/ f313 f160 1"/>
                <a:gd name="f376" fmla="*/ f314 f161 1"/>
                <a:gd name="f377" fmla="*/ f315 f160 1"/>
                <a:gd name="f378" fmla="*/ f316 f161 1"/>
                <a:gd name="f379" fmla="*/ f317 f160 1"/>
                <a:gd name="f380" fmla="*/ f318 f160 1"/>
                <a:gd name="f381" fmla="*/ f319 f161 1"/>
                <a:gd name="f382" fmla="*/ f320 f160 1"/>
                <a:gd name="f383" fmla="*/ f321 f161 1"/>
                <a:gd name="f384" fmla="*/ f322 f160 1"/>
                <a:gd name="f385" fmla="*/ f323 f161 1"/>
                <a:gd name="f386" fmla="*/ f324 f160 1"/>
                <a:gd name="f387" fmla="*/ f325 f160 1"/>
                <a:gd name="f388" fmla="*/ f326 f160 1"/>
                <a:gd name="f389" fmla="*/ f327 f160 1"/>
                <a:gd name="f390" fmla="*/ f328 f160 1"/>
                <a:gd name="f391" fmla="*/ f329 f161 1"/>
                <a:gd name="f392" fmla="*/ f330 f160 1"/>
                <a:gd name="f393" fmla="*/ f331 f161 1"/>
                <a:gd name="f394" fmla="*/ f332 f160 1"/>
                <a:gd name="f395" fmla="*/ f333 f161 1"/>
                <a:gd name="f396" fmla="*/ f334 f160 1"/>
                <a:gd name="f397" fmla="*/ f335 f160 1"/>
                <a:gd name="f398" fmla="*/ f336 f161 1"/>
                <a:gd name="f399" fmla="*/ f337 f161 1"/>
                <a:gd name="f400" fmla="*/ f338 f160 1"/>
                <a:gd name="f401" fmla="*/ f339 f161 1"/>
                <a:gd name="f402" fmla="*/ f340 f160 1"/>
                <a:gd name="f403" fmla="*/ f341 f161 1"/>
                <a:gd name="f404" fmla="*/ f342 f160 1"/>
                <a:gd name="f405" fmla="*/ f343 f161 1"/>
                <a:gd name="f406" fmla="*/ f344 f160 1"/>
                <a:gd name="f407" fmla="*/ f345 f161 1"/>
                <a:gd name="f408" fmla="*/ f346 f160 1"/>
                <a:gd name="f409" fmla="*/ f347 f161 1"/>
                <a:gd name="f410" fmla="*/ f348 f161 1"/>
                <a:gd name="f411" fmla="*/ f349 f1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9">
                  <a:pos x="f354" y="f355"/>
                </a:cxn>
                <a:cxn ang="f229">
                  <a:pos x="f356" y="f357"/>
                </a:cxn>
                <a:cxn ang="f229">
                  <a:pos x="f358" y="f359"/>
                </a:cxn>
                <a:cxn ang="f229">
                  <a:pos x="f358" y="f360"/>
                </a:cxn>
                <a:cxn ang="f229">
                  <a:pos x="f361" y="f362"/>
                </a:cxn>
                <a:cxn ang="f229">
                  <a:pos x="f363" y="f364"/>
                </a:cxn>
                <a:cxn ang="f229">
                  <a:pos x="f365" y="f366"/>
                </a:cxn>
                <a:cxn ang="f229">
                  <a:pos x="f367" y="f368"/>
                </a:cxn>
                <a:cxn ang="f229">
                  <a:pos x="f369" y="f370"/>
                </a:cxn>
                <a:cxn ang="f229">
                  <a:pos x="f371" y="f372"/>
                </a:cxn>
                <a:cxn ang="f229">
                  <a:pos x="f373" y="f374"/>
                </a:cxn>
                <a:cxn ang="f229">
                  <a:pos x="f375" y="f376"/>
                </a:cxn>
                <a:cxn ang="f229">
                  <a:pos x="f377" y="f378"/>
                </a:cxn>
                <a:cxn ang="f229">
                  <a:pos x="f379" y="f378"/>
                </a:cxn>
                <a:cxn ang="f229">
                  <a:pos x="f380" y="f381"/>
                </a:cxn>
                <a:cxn ang="f229">
                  <a:pos x="f382" y="f383"/>
                </a:cxn>
                <a:cxn ang="f229">
                  <a:pos x="f384" y="f385"/>
                </a:cxn>
                <a:cxn ang="f229">
                  <a:pos x="f386" y="f370"/>
                </a:cxn>
                <a:cxn ang="f229">
                  <a:pos x="f387" y="f378"/>
                </a:cxn>
                <a:cxn ang="f229">
                  <a:pos x="f388" y="f364"/>
                </a:cxn>
                <a:cxn ang="f229">
                  <a:pos x="f389" y="f364"/>
                </a:cxn>
                <a:cxn ang="f229">
                  <a:pos x="f390" y="f391"/>
                </a:cxn>
                <a:cxn ang="f229">
                  <a:pos x="f392" y="f393"/>
                </a:cxn>
                <a:cxn ang="f229">
                  <a:pos x="f394" y="f395"/>
                </a:cxn>
                <a:cxn ang="f229">
                  <a:pos x="f396" y="f395"/>
                </a:cxn>
                <a:cxn ang="f229">
                  <a:pos x="f397" y="f395"/>
                </a:cxn>
                <a:cxn ang="f229">
                  <a:pos x="f397" y="f398"/>
                </a:cxn>
                <a:cxn ang="f229">
                  <a:pos x="f397" y="f399"/>
                </a:cxn>
                <a:cxn ang="f229">
                  <a:pos x="f400" y="f401"/>
                </a:cxn>
                <a:cxn ang="f229">
                  <a:pos x="f402" y="f403"/>
                </a:cxn>
                <a:cxn ang="f229">
                  <a:pos x="f404" y="f405"/>
                </a:cxn>
                <a:cxn ang="f229">
                  <a:pos x="f406" y="f407"/>
                </a:cxn>
                <a:cxn ang="f229">
                  <a:pos x="f408" y="f409"/>
                </a:cxn>
                <a:cxn ang="f229">
                  <a:pos x="f354" y="f410"/>
                </a:cxn>
                <a:cxn ang="f229">
                  <a:pos x="f354" y="f411"/>
                </a:cxn>
                <a:cxn ang="f229">
                  <a:pos x="f354" y="f355"/>
                </a:cxn>
              </a:cxnLst>
              <a:rect l="f350" t="f353" r="f351" b="f352"/>
              <a:pathLst>
                <a:path w="1227" h="136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5" y="f22"/>
                    <a:pt x="f18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4"/>
                    <a:pt x="f31" y="f18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1"/>
                    <a:pt x="f42" y="f43"/>
                  </a:cubicBezTo>
                  <a:cubicBezTo>
                    <a:pt x="f44" y="f43"/>
                    <a:pt x="f45" y="f46"/>
                    <a:pt x="f47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44" y="f66"/>
                    <a:pt x="f67" y="f18"/>
                  </a:cubicBezTo>
                  <a:cubicBezTo>
                    <a:pt x="f68" y="f18"/>
                    <a:pt x="f69" y="f18"/>
                    <a:pt x="f70" y="f18"/>
                  </a:cubicBezTo>
                  <a:cubicBezTo>
                    <a:pt x="f71" y="f27"/>
                    <a:pt x="f72" y="f73"/>
                    <a:pt x="f74" y="f75"/>
                  </a:cubicBezTo>
                  <a:cubicBezTo>
                    <a:pt x="f76" y="f77"/>
                    <a:pt x="f78" y="f25"/>
                    <a:pt x="f76" y="f79"/>
                  </a:cubicBezTo>
                  <a:cubicBezTo>
                    <a:pt x="f80" y="f81"/>
                    <a:pt x="f74" y="f82"/>
                    <a:pt x="f83" y="f84"/>
                  </a:cubicBezTo>
                  <a:cubicBezTo>
                    <a:pt x="f83" y="f85"/>
                    <a:pt x="f86" y="f48"/>
                    <a:pt x="f72" y="f46"/>
                  </a:cubicBezTo>
                  <a:cubicBezTo>
                    <a:pt x="f87" y="f88"/>
                    <a:pt x="f89" y="f90"/>
                    <a:pt x="f91" y="f18"/>
                  </a:cubicBezTo>
                  <a:cubicBezTo>
                    <a:pt x="f92" y="f18"/>
                    <a:pt x="f93" y="f5"/>
                    <a:pt x="f94" y="f5"/>
                  </a:cubicBezTo>
                  <a:cubicBezTo>
                    <a:pt x="f95" y="f5"/>
                    <a:pt x="f96" y="f5"/>
                    <a:pt x="f97" y="f5"/>
                  </a:cubicBezTo>
                  <a:cubicBezTo>
                    <a:pt x="f98" y="f5"/>
                    <a:pt x="f99" y="f100"/>
                    <a:pt x="f101" y="f102"/>
                  </a:cubicBezTo>
                  <a:cubicBezTo>
                    <a:pt x="f6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11"/>
                    <a:pt x="f116" y="f111"/>
                  </a:cubicBezTo>
                  <a:cubicBezTo>
                    <a:pt x="f117" y="f111"/>
                    <a:pt x="f118" y="f111"/>
                    <a:pt x="f119" y="f111"/>
                  </a:cubicBezTo>
                  <a:cubicBezTo>
                    <a:pt x="f119" y="f82"/>
                    <a:pt x="f119" y="f120"/>
                    <a:pt x="f119" y="f121"/>
                  </a:cubicBezTo>
                  <a:cubicBezTo>
                    <a:pt x="f119" y="f122"/>
                    <a:pt x="f119" y="f123"/>
                    <a:pt x="f119" y="f124"/>
                  </a:cubicBezTo>
                  <a:cubicBezTo>
                    <a:pt x="f119" y="f125"/>
                    <a:pt x="f126" y="f127"/>
                    <a:pt x="f128" y="f129"/>
                  </a:cubicBezTo>
                  <a:cubicBezTo>
                    <a:pt x="f130" y="f7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6"/>
                  </a:cubicBezTo>
                  <a:cubicBezTo>
                    <a:pt x="f140" y="f141"/>
                    <a:pt x="f142" y="f138"/>
                    <a:pt x="f142" y="f136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8" y="f151"/>
                    <a:pt x="f8" y="f152"/>
                  </a:cubicBezTo>
                  <a:cubicBezTo>
                    <a:pt x="f153" y="f154"/>
                    <a:pt x="f8" y="f155"/>
                    <a:pt x="f8" y="f156"/>
                  </a:cubicBezTo>
                  <a:cubicBezTo>
                    <a:pt x="f8" y="f157"/>
                    <a:pt x="f8" y="f158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337D546D-194B-4AD0-9DE0-2C2CFA471017}"/>
                </a:ext>
              </a:extLst>
            </p:cNvPr>
            <p:cNvSpPr/>
            <p:nvPr/>
          </p:nvSpPr>
          <p:spPr>
            <a:xfrm>
              <a:off x="5926134" y="4498976"/>
              <a:ext cx="1119189" cy="8715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9"/>
                <a:gd name="f7" fmla="val 893"/>
                <a:gd name="f8" fmla="val 448"/>
                <a:gd name="f9" fmla="val 43"/>
                <a:gd name="f10" fmla="val 83"/>
                <a:gd name="f11" fmla="val 125"/>
                <a:gd name="f12" fmla="val 554"/>
                <a:gd name="f13" fmla="val 659"/>
                <a:gd name="f14" fmla="val 766"/>
                <a:gd name="f15" fmla="val 425"/>
                <a:gd name="f16" fmla="val 722"/>
                <a:gd name="f17" fmla="val 1023"/>
                <a:gd name="f18" fmla="val 511"/>
                <a:gd name="f19" fmla="val 257"/>
                <a:gd name="f20" fmla="val 1066"/>
                <a:gd name="f21" fmla="val 1106"/>
                <a:gd name="f22" fmla="val 11"/>
                <a:gd name="f23" fmla="val 21"/>
                <a:gd name="f24" fmla="val 31"/>
                <a:gd name="f25" fmla="val 271"/>
                <a:gd name="f26" fmla="val 751"/>
                <a:gd name="f27" fmla="val 840"/>
                <a:gd name="f28" fmla="val 1096"/>
                <a:gd name="f29" fmla="val 892"/>
                <a:gd name="f30" fmla="val 1007"/>
                <a:gd name="f31" fmla="val 717"/>
                <a:gd name="f32" fmla="val 426"/>
                <a:gd name="f33" fmla="val 135"/>
                <a:gd name="f34" fmla="val 54"/>
                <a:gd name="f35" fmla="val 838"/>
                <a:gd name="f36" fmla="val 757"/>
                <a:gd name="f37" fmla="val 661"/>
                <a:gd name="f38" fmla="val 565"/>
                <a:gd name="f39" fmla="val 469"/>
                <a:gd name="f40" fmla="val 463"/>
                <a:gd name="f41" fmla="val 456"/>
                <a:gd name="f42" fmla="+- 0 0 -90"/>
                <a:gd name="f43" fmla="*/ f3 1 1149"/>
                <a:gd name="f44" fmla="*/ f4 1 89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149"/>
                <a:gd name="f53" fmla="*/ f49 1 893"/>
                <a:gd name="f54" fmla="*/ 0 f50 1"/>
                <a:gd name="f55" fmla="*/ 448 f49 1"/>
                <a:gd name="f56" fmla="*/ 125 f50 1"/>
                <a:gd name="f57" fmla="*/ 766 f49 1"/>
                <a:gd name="f58" fmla="*/ 1023 f50 1"/>
                <a:gd name="f59" fmla="*/ 0 f49 1"/>
                <a:gd name="f60" fmla="*/ 1149 f50 1"/>
                <a:gd name="f61" fmla="*/ 31 f49 1"/>
                <a:gd name="f62" fmla="*/ 751 f49 1"/>
                <a:gd name="f63" fmla="*/ 1007 f50 1"/>
                <a:gd name="f64" fmla="*/ 892 f49 1"/>
                <a:gd name="f65" fmla="*/ 135 f50 1"/>
                <a:gd name="f66" fmla="*/ 893 f49 1"/>
                <a:gd name="f67" fmla="*/ 757 f49 1"/>
                <a:gd name="f68" fmla="*/ 469 f49 1"/>
                <a:gd name="f69" fmla="+- f51 0 f1"/>
                <a:gd name="f70" fmla="*/ f54 1 1149"/>
                <a:gd name="f71" fmla="*/ f55 1 893"/>
                <a:gd name="f72" fmla="*/ f56 1 1149"/>
                <a:gd name="f73" fmla="*/ f57 1 893"/>
                <a:gd name="f74" fmla="*/ f58 1 1149"/>
                <a:gd name="f75" fmla="*/ f59 1 893"/>
                <a:gd name="f76" fmla="*/ f60 1 1149"/>
                <a:gd name="f77" fmla="*/ f61 1 893"/>
                <a:gd name="f78" fmla="*/ f62 1 893"/>
                <a:gd name="f79" fmla="*/ f63 1 1149"/>
                <a:gd name="f80" fmla="*/ f64 1 893"/>
                <a:gd name="f81" fmla="*/ f65 1 1149"/>
                <a:gd name="f82" fmla="*/ f66 1 893"/>
                <a:gd name="f83" fmla="*/ f67 1 893"/>
                <a:gd name="f84" fmla="*/ f68 1 893"/>
                <a:gd name="f85" fmla="*/ 0 1 f52"/>
                <a:gd name="f86" fmla="*/ f46 1 f52"/>
                <a:gd name="f87" fmla="*/ 0 1 f53"/>
                <a:gd name="f88" fmla="*/ f47 1 f53"/>
                <a:gd name="f89" fmla="*/ f70 1 f52"/>
                <a:gd name="f90" fmla="*/ f71 1 f53"/>
                <a:gd name="f91" fmla="*/ f72 1 f52"/>
                <a:gd name="f92" fmla="*/ f73 1 f53"/>
                <a:gd name="f93" fmla="*/ f74 1 f52"/>
                <a:gd name="f94" fmla="*/ f75 1 f53"/>
                <a:gd name="f95" fmla="*/ f76 1 f52"/>
                <a:gd name="f96" fmla="*/ f77 1 f53"/>
                <a:gd name="f97" fmla="*/ f78 1 f53"/>
                <a:gd name="f98" fmla="*/ f79 1 f52"/>
                <a:gd name="f99" fmla="*/ f80 1 f53"/>
                <a:gd name="f100" fmla="*/ f81 1 f52"/>
                <a:gd name="f101" fmla="*/ f82 1 f53"/>
                <a:gd name="f102" fmla="*/ f83 1 f53"/>
                <a:gd name="f103" fmla="*/ f84 1 f53"/>
                <a:gd name="f104" fmla="*/ f85 f43 1"/>
                <a:gd name="f105" fmla="*/ f86 f43 1"/>
                <a:gd name="f106" fmla="*/ f88 f44 1"/>
                <a:gd name="f107" fmla="*/ f87 f44 1"/>
                <a:gd name="f108" fmla="*/ f89 f43 1"/>
                <a:gd name="f109" fmla="*/ f90 f44 1"/>
                <a:gd name="f110" fmla="*/ f91 f43 1"/>
                <a:gd name="f111" fmla="*/ f92 f44 1"/>
                <a:gd name="f112" fmla="*/ f93 f43 1"/>
                <a:gd name="f113" fmla="*/ f94 f44 1"/>
                <a:gd name="f114" fmla="*/ f95 f43 1"/>
                <a:gd name="f115" fmla="*/ f96 f44 1"/>
                <a:gd name="f116" fmla="*/ f97 f44 1"/>
                <a:gd name="f117" fmla="*/ f98 f43 1"/>
                <a:gd name="f118" fmla="*/ f99 f44 1"/>
                <a:gd name="f119" fmla="*/ f100 f43 1"/>
                <a:gd name="f120" fmla="*/ f101 f44 1"/>
                <a:gd name="f121" fmla="*/ f102 f44 1"/>
                <a:gd name="f122" fmla="*/ f103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8" y="f109"/>
                </a:cxn>
                <a:cxn ang="f69">
                  <a:pos x="f110" y="f109"/>
                </a:cxn>
                <a:cxn ang="f69">
                  <a:pos x="f110" y="f111"/>
                </a:cxn>
                <a:cxn ang="f69">
                  <a:pos x="f112" y="f111"/>
                </a:cxn>
                <a:cxn ang="f69">
                  <a:pos x="f112" y="f113"/>
                </a:cxn>
                <a:cxn ang="f69">
                  <a:pos x="f114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7" y="f118"/>
                </a:cxn>
                <a:cxn ang="f69">
                  <a:pos x="f119" y="f120"/>
                </a:cxn>
                <a:cxn ang="f69">
                  <a:pos x="f108" y="f121"/>
                </a:cxn>
                <a:cxn ang="f69">
                  <a:pos x="f108" y="f122"/>
                </a:cxn>
                <a:cxn ang="f69">
                  <a:pos x="f108" y="f109"/>
                </a:cxn>
              </a:cxnLst>
              <a:rect l="f104" t="f107" r="f105" b="f106"/>
              <a:pathLst>
                <a:path w="1149" h="893">
                  <a:moveTo>
                    <a:pt x="f5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1" y="f12"/>
                    <a:pt x="f11" y="f13"/>
                    <a:pt x="f11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7" y="f18"/>
                    <a:pt x="f17" y="f19"/>
                    <a:pt x="f17" y="f5"/>
                  </a:cubicBezTo>
                  <a:cubicBezTo>
                    <a:pt x="f20" y="f5"/>
                    <a:pt x="f21" y="f5"/>
                    <a:pt x="f6" y="f5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18"/>
                    <a:pt x="f6" y="f26"/>
                  </a:cubicBezTo>
                  <a:cubicBezTo>
                    <a:pt x="f6" y="f27"/>
                    <a:pt x="f28" y="f29"/>
                    <a:pt x="f30" y="f29"/>
                  </a:cubicBezTo>
                  <a:cubicBezTo>
                    <a:pt x="f31" y="f29"/>
                    <a:pt x="f32" y="f29"/>
                    <a:pt x="f33" y="f7"/>
                  </a:cubicBezTo>
                  <a:cubicBezTo>
                    <a:pt x="f34" y="f7"/>
                    <a:pt x="f5" y="f35"/>
                    <a:pt x="f5" y="f36"/>
                  </a:cubicBezTo>
                  <a:cubicBezTo>
                    <a:pt x="f5" y="f37"/>
                    <a:pt x="f5" y="f38"/>
                    <a:pt x="f5" y="f39"/>
                  </a:cubicBezTo>
                  <a:cubicBezTo>
                    <a:pt x="f5" y="f40"/>
                    <a:pt x="f5" y="f41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F6E28293-C6CA-4863-9ABF-3E4786FE690B}"/>
                </a:ext>
              </a:extLst>
            </p:cNvPr>
            <p:cNvSpPr/>
            <p:nvPr/>
          </p:nvSpPr>
          <p:spPr>
            <a:xfrm>
              <a:off x="6108704" y="5437186"/>
              <a:ext cx="752478" cy="573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1"/>
                <a:gd name="f7" fmla="val 588"/>
                <a:gd name="f8" fmla="val 449"/>
                <a:gd name="f9" fmla="val 363"/>
                <a:gd name="f10" fmla="val 413"/>
                <a:gd name="f11" fmla="val 457"/>
                <a:gd name="f12" fmla="val 502"/>
                <a:gd name="f13" fmla="val 535"/>
                <a:gd name="f14" fmla="val 433"/>
                <a:gd name="f15" fmla="val 559"/>
                <a:gd name="f16" fmla="val 406"/>
                <a:gd name="f17" fmla="val 567"/>
                <a:gd name="f18" fmla="val 364"/>
                <a:gd name="f19" fmla="val 581"/>
                <a:gd name="f20" fmla="val 324"/>
                <a:gd name="f21" fmla="val 552"/>
                <a:gd name="f22" fmla="val 505"/>
                <a:gd name="f23" fmla="val 323"/>
                <a:gd name="f24" fmla="val 465"/>
                <a:gd name="f25" fmla="val 426"/>
                <a:gd name="f26" fmla="val 387"/>
                <a:gd name="f27" fmla="val 380"/>
                <a:gd name="f28" fmla="val 374"/>
                <a:gd name="f29" fmla="val 322"/>
                <a:gd name="f30" fmla="val 294"/>
                <a:gd name="f31" fmla="val 388"/>
                <a:gd name="f32" fmla="val 270"/>
                <a:gd name="f33" fmla="val 409"/>
                <a:gd name="f34" fmla="val 246"/>
                <a:gd name="f35" fmla="val 431"/>
                <a:gd name="f36" fmla="val 201"/>
                <a:gd name="f37" fmla="val 471"/>
                <a:gd name="f38" fmla="val 156"/>
                <a:gd name="f39" fmla="val 512"/>
                <a:gd name="f40" fmla="val 111"/>
                <a:gd name="f41" fmla="val 69"/>
                <a:gd name="f42" fmla="val 15"/>
                <a:gd name="f43" fmla="val 570"/>
                <a:gd name="f44" fmla="val 5"/>
                <a:gd name="f45" fmla="val 518"/>
                <a:gd name="f46" fmla="val 493"/>
                <a:gd name="f47" fmla="val 12"/>
                <a:gd name="f48" fmla="val 474"/>
                <a:gd name="f49" fmla="val 30"/>
                <a:gd name="f50" fmla="val 458"/>
                <a:gd name="f51" fmla="val 106"/>
                <a:gd name="f52" fmla="val 390"/>
                <a:gd name="f53" fmla="val 182"/>
                <a:gd name="f54" fmla="val 257"/>
                <a:gd name="f55" fmla="val 254"/>
                <a:gd name="f56" fmla="val 279"/>
                <a:gd name="f57" fmla="val 234"/>
                <a:gd name="f58" fmla="val 309"/>
                <a:gd name="f59" fmla="val 218"/>
                <a:gd name="f60" fmla="val 320"/>
                <a:gd name="f61" fmla="val 193"/>
                <a:gd name="f62" fmla="val 331"/>
                <a:gd name="f63" fmla="val 170"/>
                <a:gd name="f64" fmla="val 137"/>
                <a:gd name="f65" fmla="val 109"/>
                <a:gd name="f66" fmla="val 73"/>
                <a:gd name="f67" fmla="val 37"/>
                <a:gd name="f68" fmla="val 366"/>
                <a:gd name="f69" fmla="val 448"/>
                <a:gd name="f70" fmla="val 7"/>
                <a:gd name="f71" fmla="val 14"/>
                <a:gd name="f72" fmla="val 22"/>
                <a:gd name="f73" fmla="val 74"/>
                <a:gd name="f74" fmla="val 127"/>
                <a:gd name="f75" fmla="val 188"/>
                <a:gd name="f76" fmla="val 454"/>
                <a:gd name="f77" fmla="val 199"/>
                <a:gd name="f78" fmla="val 460"/>
                <a:gd name="f79" fmla="val 205"/>
                <a:gd name="f80" fmla="val 553"/>
                <a:gd name="f81" fmla="val 289"/>
                <a:gd name="f82" fmla="val 646"/>
                <a:gd name="f83" fmla="val 372"/>
                <a:gd name="f84" fmla="val 739"/>
                <a:gd name="f85" fmla="val 758"/>
                <a:gd name="f86" fmla="val 490"/>
                <a:gd name="f87" fmla="val 767"/>
                <a:gd name="f88" fmla="val 517"/>
                <a:gd name="f89" fmla="val 764"/>
                <a:gd name="f90" fmla="val 541"/>
                <a:gd name="f91" fmla="val 751"/>
                <a:gd name="f92" fmla="val 558"/>
                <a:gd name="f93" fmla="val 727"/>
                <a:gd name="f94" fmla="val 703"/>
                <a:gd name="f95" fmla="val 575"/>
                <a:gd name="f96" fmla="val 681"/>
                <a:gd name="f97" fmla="val 662"/>
                <a:gd name="f98" fmla="val 598"/>
                <a:gd name="f99" fmla="val 495"/>
                <a:gd name="f100" fmla="val 533"/>
                <a:gd name="f101" fmla="val 437"/>
                <a:gd name="f102" fmla="val 469"/>
                <a:gd name="f103" fmla="val 464"/>
                <a:gd name="f104" fmla="val 375"/>
                <a:gd name="f105" fmla="val 459"/>
                <a:gd name="f106" fmla="val 371"/>
                <a:gd name="f107" fmla="+- 0 0 -90"/>
                <a:gd name="f108" fmla="*/ f3 1 771"/>
                <a:gd name="f109" fmla="*/ f4 1 588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771"/>
                <a:gd name="f118" fmla="*/ f114 1 588"/>
                <a:gd name="f119" fmla="*/ 449 f115 1"/>
                <a:gd name="f120" fmla="*/ 363 f114 1"/>
                <a:gd name="f121" fmla="*/ 502 f114 1"/>
                <a:gd name="f122" fmla="*/ 406 f115 1"/>
                <a:gd name="f123" fmla="*/ 567 f114 1"/>
                <a:gd name="f124" fmla="*/ 324 f115 1"/>
                <a:gd name="f125" fmla="*/ 505 f114 1"/>
                <a:gd name="f126" fmla="*/ 323 f115 1"/>
                <a:gd name="f127" fmla="*/ 387 f114 1"/>
                <a:gd name="f128" fmla="*/ 322 f115 1"/>
                <a:gd name="f129" fmla="*/ 246 f115 1"/>
                <a:gd name="f130" fmla="*/ 431 f114 1"/>
                <a:gd name="f131" fmla="*/ 111 f115 1"/>
                <a:gd name="f132" fmla="*/ 552 f114 1"/>
                <a:gd name="f133" fmla="*/ 5 f115 1"/>
                <a:gd name="f134" fmla="*/ 518 f114 1"/>
                <a:gd name="f135" fmla="*/ 30 f115 1"/>
                <a:gd name="f136" fmla="*/ 458 f114 1"/>
                <a:gd name="f137" fmla="*/ 257 f115 1"/>
                <a:gd name="f138" fmla="*/ 254 f114 1"/>
                <a:gd name="f139" fmla="*/ 320 f115 1"/>
                <a:gd name="f140" fmla="*/ 193 f114 1"/>
                <a:gd name="f141" fmla="*/ 109 f114 1"/>
                <a:gd name="f142" fmla="*/ 0 f114 1"/>
                <a:gd name="f143" fmla="*/ 448 f115 1"/>
                <a:gd name="f144" fmla="*/ 22 f114 1"/>
                <a:gd name="f145" fmla="*/ 180 f114 1"/>
                <a:gd name="f146" fmla="*/ 460 f115 1"/>
                <a:gd name="f147" fmla="*/ 205 f114 1"/>
                <a:gd name="f148" fmla="*/ 739 f115 1"/>
                <a:gd name="f149" fmla="*/ 454 f114 1"/>
                <a:gd name="f150" fmla="*/ 767 f115 1"/>
                <a:gd name="f151" fmla="*/ 517 f114 1"/>
                <a:gd name="f152" fmla="*/ 727 f115 1"/>
                <a:gd name="f153" fmla="*/ 662 f115 1"/>
                <a:gd name="f154" fmla="*/ 553 f114 1"/>
                <a:gd name="f155" fmla="*/ 469 f115 1"/>
                <a:gd name="f156" fmla="*/ 380 f114 1"/>
                <a:gd name="f157" fmla="+- f116 0 f1"/>
                <a:gd name="f158" fmla="*/ f119 1 771"/>
                <a:gd name="f159" fmla="*/ f120 1 588"/>
                <a:gd name="f160" fmla="*/ f121 1 588"/>
                <a:gd name="f161" fmla="*/ f122 1 771"/>
                <a:gd name="f162" fmla="*/ f123 1 588"/>
                <a:gd name="f163" fmla="*/ f124 1 771"/>
                <a:gd name="f164" fmla="*/ f125 1 588"/>
                <a:gd name="f165" fmla="*/ f126 1 771"/>
                <a:gd name="f166" fmla="*/ f127 1 588"/>
                <a:gd name="f167" fmla="*/ f128 1 771"/>
                <a:gd name="f168" fmla="*/ f129 1 771"/>
                <a:gd name="f169" fmla="*/ f130 1 588"/>
                <a:gd name="f170" fmla="*/ f131 1 771"/>
                <a:gd name="f171" fmla="*/ f132 1 588"/>
                <a:gd name="f172" fmla="*/ f133 1 771"/>
                <a:gd name="f173" fmla="*/ f134 1 588"/>
                <a:gd name="f174" fmla="*/ f135 1 771"/>
                <a:gd name="f175" fmla="*/ f136 1 588"/>
                <a:gd name="f176" fmla="*/ f137 1 771"/>
                <a:gd name="f177" fmla="*/ f138 1 588"/>
                <a:gd name="f178" fmla="*/ f139 1 771"/>
                <a:gd name="f179" fmla="*/ f140 1 588"/>
                <a:gd name="f180" fmla="*/ f141 1 588"/>
                <a:gd name="f181" fmla="*/ f142 1 588"/>
                <a:gd name="f182" fmla="*/ f143 1 771"/>
                <a:gd name="f183" fmla="*/ f144 1 588"/>
                <a:gd name="f184" fmla="*/ f145 1 588"/>
                <a:gd name="f185" fmla="*/ f146 1 771"/>
                <a:gd name="f186" fmla="*/ f147 1 588"/>
                <a:gd name="f187" fmla="*/ f148 1 771"/>
                <a:gd name="f188" fmla="*/ f149 1 588"/>
                <a:gd name="f189" fmla="*/ f150 1 771"/>
                <a:gd name="f190" fmla="*/ f151 1 588"/>
                <a:gd name="f191" fmla="*/ f152 1 771"/>
                <a:gd name="f192" fmla="*/ f153 1 771"/>
                <a:gd name="f193" fmla="*/ f154 1 588"/>
                <a:gd name="f194" fmla="*/ f155 1 771"/>
                <a:gd name="f195" fmla="*/ f156 1 588"/>
                <a:gd name="f196" fmla="*/ 0 1 f117"/>
                <a:gd name="f197" fmla="*/ f111 1 f117"/>
                <a:gd name="f198" fmla="*/ 0 1 f118"/>
                <a:gd name="f199" fmla="*/ f112 1 f118"/>
                <a:gd name="f200" fmla="*/ f158 1 f117"/>
                <a:gd name="f201" fmla="*/ f159 1 f118"/>
                <a:gd name="f202" fmla="*/ f160 1 f118"/>
                <a:gd name="f203" fmla="*/ f161 1 f117"/>
                <a:gd name="f204" fmla="*/ f162 1 f118"/>
                <a:gd name="f205" fmla="*/ f163 1 f117"/>
                <a:gd name="f206" fmla="*/ f164 1 f118"/>
                <a:gd name="f207" fmla="*/ f165 1 f117"/>
                <a:gd name="f208" fmla="*/ f166 1 f118"/>
                <a:gd name="f209" fmla="*/ f167 1 f117"/>
                <a:gd name="f210" fmla="*/ f168 1 f117"/>
                <a:gd name="f211" fmla="*/ f169 1 f118"/>
                <a:gd name="f212" fmla="*/ f170 1 f117"/>
                <a:gd name="f213" fmla="*/ f171 1 f118"/>
                <a:gd name="f214" fmla="*/ f172 1 f117"/>
                <a:gd name="f215" fmla="*/ f173 1 f118"/>
                <a:gd name="f216" fmla="*/ f174 1 f117"/>
                <a:gd name="f217" fmla="*/ f175 1 f118"/>
                <a:gd name="f218" fmla="*/ f176 1 f117"/>
                <a:gd name="f219" fmla="*/ f177 1 f118"/>
                <a:gd name="f220" fmla="*/ f178 1 f117"/>
                <a:gd name="f221" fmla="*/ f179 1 f118"/>
                <a:gd name="f222" fmla="*/ f180 1 f118"/>
                <a:gd name="f223" fmla="*/ f181 1 f118"/>
                <a:gd name="f224" fmla="*/ f182 1 f117"/>
                <a:gd name="f225" fmla="*/ f183 1 f118"/>
                <a:gd name="f226" fmla="*/ f184 1 f118"/>
                <a:gd name="f227" fmla="*/ f185 1 f117"/>
                <a:gd name="f228" fmla="*/ f186 1 f118"/>
                <a:gd name="f229" fmla="*/ f187 1 f117"/>
                <a:gd name="f230" fmla="*/ f188 1 f118"/>
                <a:gd name="f231" fmla="*/ f189 1 f117"/>
                <a:gd name="f232" fmla="*/ f190 1 f118"/>
                <a:gd name="f233" fmla="*/ f191 1 f117"/>
                <a:gd name="f234" fmla="*/ f192 1 f117"/>
                <a:gd name="f235" fmla="*/ f193 1 f118"/>
                <a:gd name="f236" fmla="*/ f194 1 f117"/>
                <a:gd name="f237" fmla="*/ f195 1 f118"/>
                <a:gd name="f238" fmla="*/ f196 f108 1"/>
                <a:gd name="f239" fmla="*/ f197 f108 1"/>
                <a:gd name="f240" fmla="*/ f199 f109 1"/>
                <a:gd name="f241" fmla="*/ f198 f109 1"/>
                <a:gd name="f242" fmla="*/ f200 f108 1"/>
                <a:gd name="f243" fmla="*/ f201 f109 1"/>
                <a:gd name="f244" fmla="*/ f202 f109 1"/>
                <a:gd name="f245" fmla="*/ f203 f108 1"/>
                <a:gd name="f246" fmla="*/ f204 f109 1"/>
                <a:gd name="f247" fmla="*/ f205 f108 1"/>
                <a:gd name="f248" fmla="*/ f206 f109 1"/>
                <a:gd name="f249" fmla="*/ f207 f108 1"/>
                <a:gd name="f250" fmla="*/ f208 f109 1"/>
                <a:gd name="f251" fmla="*/ f209 f108 1"/>
                <a:gd name="f252" fmla="*/ f210 f108 1"/>
                <a:gd name="f253" fmla="*/ f211 f109 1"/>
                <a:gd name="f254" fmla="*/ f212 f108 1"/>
                <a:gd name="f255" fmla="*/ f213 f109 1"/>
                <a:gd name="f256" fmla="*/ f214 f108 1"/>
                <a:gd name="f257" fmla="*/ f215 f109 1"/>
                <a:gd name="f258" fmla="*/ f216 f108 1"/>
                <a:gd name="f259" fmla="*/ f217 f109 1"/>
                <a:gd name="f260" fmla="*/ f218 f108 1"/>
                <a:gd name="f261" fmla="*/ f219 f109 1"/>
                <a:gd name="f262" fmla="*/ f220 f108 1"/>
                <a:gd name="f263" fmla="*/ f221 f109 1"/>
                <a:gd name="f264" fmla="*/ f222 f109 1"/>
                <a:gd name="f265" fmla="*/ f223 f109 1"/>
                <a:gd name="f266" fmla="*/ f224 f108 1"/>
                <a:gd name="f267" fmla="*/ f225 f109 1"/>
                <a:gd name="f268" fmla="*/ f226 f109 1"/>
                <a:gd name="f269" fmla="*/ f227 f108 1"/>
                <a:gd name="f270" fmla="*/ f228 f109 1"/>
                <a:gd name="f271" fmla="*/ f229 f108 1"/>
                <a:gd name="f272" fmla="*/ f230 f109 1"/>
                <a:gd name="f273" fmla="*/ f231 f108 1"/>
                <a:gd name="f274" fmla="*/ f232 f109 1"/>
                <a:gd name="f275" fmla="*/ f233 f108 1"/>
                <a:gd name="f276" fmla="*/ f234 f108 1"/>
                <a:gd name="f277" fmla="*/ f235 f109 1"/>
                <a:gd name="f278" fmla="*/ f236 f108 1"/>
                <a:gd name="f279" fmla="*/ f237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42" y="f243"/>
                </a:cxn>
                <a:cxn ang="f157">
                  <a:pos x="f242" y="f244"/>
                </a:cxn>
                <a:cxn ang="f157">
                  <a:pos x="f245" y="f246"/>
                </a:cxn>
                <a:cxn ang="f157">
                  <a:pos x="f247" y="f248"/>
                </a:cxn>
                <a:cxn ang="f157">
                  <a:pos x="f249" y="f250"/>
                </a:cxn>
                <a:cxn ang="f157">
                  <a:pos x="f251" y="f243"/>
                </a:cxn>
                <a:cxn ang="f157">
                  <a:pos x="f252" y="f253"/>
                </a:cxn>
                <a:cxn ang="f157">
                  <a:pos x="f254" y="f255"/>
                </a:cxn>
                <a:cxn ang="f157">
                  <a:pos x="f256" y="f257"/>
                </a:cxn>
                <a:cxn ang="f157">
                  <a:pos x="f258" y="f259"/>
                </a:cxn>
                <a:cxn ang="f157">
                  <a:pos x="f260" y="f261"/>
                </a:cxn>
                <a:cxn ang="f157">
                  <a:pos x="f262" y="f263"/>
                </a:cxn>
                <a:cxn ang="f157">
                  <a:pos x="f249" y="f264"/>
                </a:cxn>
                <a:cxn ang="f157">
                  <a:pos x="f249" y="f265"/>
                </a:cxn>
                <a:cxn ang="f157">
                  <a:pos x="f266" y="f265"/>
                </a:cxn>
                <a:cxn ang="f157">
                  <a:pos x="f242" y="f267"/>
                </a:cxn>
                <a:cxn ang="f157">
                  <a:pos x="f242" y="f268"/>
                </a:cxn>
                <a:cxn ang="f157">
                  <a:pos x="f269" y="f270"/>
                </a:cxn>
                <a:cxn ang="f157">
                  <a:pos x="f271" y="f272"/>
                </a:cxn>
                <a:cxn ang="f157">
                  <a:pos x="f273" y="f274"/>
                </a:cxn>
                <a:cxn ang="f157">
                  <a:pos x="f275" y="f246"/>
                </a:cxn>
                <a:cxn ang="f157">
                  <a:pos x="f276" y="f277"/>
                </a:cxn>
                <a:cxn ang="f157">
                  <a:pos x="f278" y="f279"/>
                </a:cxn>
                <a:cxn ang="f157">
                  <a:pos x="f242" y="f243"/>
                </a:cxn>
              </a:cxnLst>
              <a:rect l="f238" t="f241" r="f239" b="f240"/>
              <a:pathLst>
                <a:path w="771" h="58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24"/>
                    <a:pt x="f20" y="f25"/>
                    <a:pt x="f23" y="f26"/>
                  </a:cubicBezTo>
                  <a:cubicBezTo>
                    <a:pt x="f23" y="f27"/>
                    <a:pt x="f23" y="f28"/>
                    <a:pt x="f29" y="f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1"/>
                  </a:cubicBezTo>
                  <a:cubicBezTo>
                    <a:pt x="f41" y="f7"/>
                    <a:pt x="f42" y="f43"/>
                    <a:pt x="f44" y="f45"/>
                  </a:cubicBezTo>
                  <a:cubicBezTo>
                    <a:pt x="f5" y="f46"/>
                    <a:pt x="f47" y="f48"/>
                    <a:pt x="f49" y="f50"/>
                  </a:cubicBezTo>
                  <a:cubicBezTo>
                    <a:pt x="f51" y="f52"/>
                    <a:pt x="f53" y="f29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23" y="f64"/>
                    <a:pt x="f23" y="f65"/>
                  </a:cubicBezTo>
                  <a:cubicBezTo>
                    <a:pt x="f20" y="f66"/>
                    <a:pt x="f23" y="f67"/>
                    <a:pt x="f23" y="f5"/>
                  </a:cubicBezTo>
                  <a:cubicBezTo>
                    <a:pt x="f68" y="f5"/>
                    <a:pt x="f16" y="f5"/>
                    <a:pt x="f69" y="f5"/>
                  </a:cubicBezTo>
                  <a:cubicBezTo>
                    <a:pt x="f69" y="f70"/>
                    <a:pt x="f8" y="f71"/>
                    <a:pt x="f8" y="f72"/>
                  </a:cubicBezTo>
                  <a:cubicBezTo>
                    <a:pt x="f8" y="f73"/>
                    <a:pt x="f69" y="f74"/>
                    <a:pt x="f8" y="f2"/>
                  </a:cubicBezTo>
                  <a:cubicBezTo>
                    <a:pt x="f8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76"/>
                  </a:cubicBezTo>
                  <a:cubicBezTo>
                    <a:pt x="f85" y="f37"/>
                    <a:pt x="f6" y="f86"/>
                    <a:pt x="f87" y="f88"/>
                  </a:cubicBezTo>
                  <a:cubicBezTo>
                    <a:pt x="f89" y="f90"/>
                    <a:pt x="f91" y="f92"/>
                    <a:pt x="f93" y="f17"/>
                  </a:cubicBezTo>
                  <a:cubicBezTo>
                    <a:pt x="f94" y="f95"/>
                    <a:pt x="f96" y="f43"/>
                    <a:pt x="f97" y="f80"/>
                  </a:cubicBezTo>
                  <a:cubicBezTo>
                    <a:pt x="f98" y="f99"/>
                    <a:pt x="f100" y="f101"/>
                    <a:pt x="f102" y="f27"/>
                  </a:cubicBezTo>
                  <a:cubicBezTo>
                    <a:pt x="f103" y="f104"/>
                    <a:pt x="f105" y="f106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8701EEEE-7E3B-4BC5-8319-C045B03E4A9D}"/>
                </a:ext>
              </a:extLst>
            </p:cNvPr>
            <p:cNvSpPr/>
            <p:nvPr/>
          </p:nvSpPr>
          <p:spPr>
            <a:xfrm>
              <a:off x="5851529" y="4244973"/>
              <a:ext cx="1257300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9"/>
                <a:gd name="f7" fmla="val 195"/>
                <a:gd name="f8" fmla="val 586"/>
                <a:gd name="f9" fmla="val 69"/>
                <a:gd name="f10" fmla="val 592"/>
                <a:gd name="f11" fmla="val 39"/>
                <a:gd name="f12" fmla="val 603"/>
                <a:gd name="f13" fmla="val 16"/>
                <a:gd name="f14" fmla="val 634"/>
                <a:gd name="f15" fmla="val 8"/>
                <a:gd name="f16" fmla="val 667"/>
                <a:gd name="f17" fmla="val 700"/>
                <a:gd name="f18" fmla="val 17"/>
                <a:gd name="f19" fmla="val 708"/>
                <a:gd name="f20" fmla="val 50"/>
                <a:gd name="f21" fmla="val 713"/>
                <a:gd name="f22" fmla="val 67"/>
                <a:gd name="f23" fmla="val 721"/>
                <a:gd name="f24" fmla="val 736"/>
                <a:gd name="f25" fmla="val 891"/>
                <a:gd name="f26" fmla="val 1046"/>
                <a:gd name="f27" fmla="val 1202"/>
                <a:gd name="f28" fmla="val 1209"/>
                <a:gd name="f29" fmla="val 1216"/>
                <a:gd name="f30" fmla="val 1224"/>
                <a:gd name="f31" fmla="val 1261"/>
                <a:gd name="f32" fmla="val 71"/>
                <a:gd name="f33" fmla="val 1288"/>
                <a:gd name="f34" fmla="val 97"/>
                <a:gd name="f35" fmla="val 132"/>
                <a:gd name="f36" fmla="val 166"/>
                <a:gd name="f37" fmla="val 1260"/>
                <a:gd name="f38" fmla="val 194"/>
                <a:gd name="f39" fmla="val 1222"/>
                <a:gd name="f40" fmla="val 1126"/>
                <a:gd name="f41" fmla="val 1030"/>
                <a:gd name="f42" fmla="val 934"/>
                <a:gd name="f43" fmla="val 651"/>
                <a:gd name="f44" fmla="val 368"/>
                <a:gd name="f45" fmla="val 84"/>
                <a:gd name="f46" fmla="val 26"/>
                <a:gd name="f47" fmla="val 179"/>
                <a:gd name="f48" fmla="val 153"/>
                <a:gd name="f49" fmla="val 110"/>
                <a:gd name="f50" fmla="val 31"/>
                <a:gd name="f51" fmla="val 81"/>
                <a:gd name="f52" fmla="val 167"/>
                <a:gd name="f53" fmla="val 253"/>
                <a:gd name="f54" fmla="val 339"/>
                <a:gd name="f55" fmla="val 414"/>
                <a:gd name="f56" fmla="val 490"/>
                <a:gd name="f57" fmla="val 565"/>
                <a:gd name="f58" fmla="val 571"/>
                <a:gd name="f59" fmla="val 578"/>
                <a:gd name="f60" fmla="+- 0 0 -90"/>
                <a:gd name="f61" fmla="*/ f3 1 1289"/>
                <a:gd name="f62" fmla="*/ f4 1 195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289"/>
                <a:gd name="f71" fmla="*/ f67 1 195"/>
                <a:gd name="f72" fmla="*/ 586 f68 1"/>
                <a:gd name="f73" fmla="*/ 69 f67 1"/>
                <a:gd name="f74" fmla="*/ 634 f68 1"/>
                <a:gd name="f75" fmla="*/ 8 f67 1"/>
                <a:gd name="f76" fmla="*/ 708 f68 1"/>
                <a:gd name="f77" fmla="*/ 50 f67 1"/>
                <a:gd name="f78" fmla="*/ 736 f68 1"/>
                <a:gd name="f79" fmla="*/ 1202 f68 1"/>
                <a:gd name="f80" fmla="*/ 1224 f68 1"/>
                <a:gd name="f81" fmla="*/ 1289 f68 1"/>
                <a:gd name="f82" fmla="*/ 132 f67 1"/>
                <a:gd name="f83" fmla="*/ 1222 f68 1"/>
                <a:gd name="f84" fmla="*/ 194 f67 1"/>
                <a:gd name="f85" fmla="*/ 934 f68 1"/>
                <a:gd name="f86" fmla="*/ 84 f68 1"/>
                <a:gd name="f87" fmla="*/ 16 f68 1"/>
                <a:gd name="f88" fmla="*/ 153 f67 1"/>
                <a:gd name="f89" fmla="*/ 81 f68 1"/>
                <a:gd name="f90" fmla="*/ 339 f68 1"/>
                <a:gd name="f91" fmla="*/ 565 f68 1"/>
                <a:gd name="f92" fmla="+- f69 0 f1"/>
                <a:gd name="f93" fmla="*/ f72 1 1289"/>
                <a:gd name="f94" fmla="*/ f73 1 195"/>
                <a:gd name="f95" fmla="*/ f74 1 1289"/>
                <a:gd name="f96" fmla="*/ f75 1 195"/>
                <a:gd name="f97" fmla="*/ f76 1 1289"/>
                <a:gd name="f98" fmla="*/ f77 1 195"/>
                <a:gd name="f99" fmla="*/ f78 1 1289"/>
                <a:gd name="f100" fmla="*/ f79 1 1289"/>
                <a:gd name="f101" fmla="*/ f80 1 1289"/>
                <a:gd name="f102" fmla="*/ f81 1 1289"/>
                <a:gd name="f103" fmla="*/ f82 1 195"/>
                <a:gd name="f104" fmla="*/ f83 1 1289"/>
                <a:gd name="f105" fmla="*/ f84 1 195"/>
                <a:gd name="f106" fmla="*/ f85 1 1289"/>
                <a:gd name="f107" fmla="*/ f86 1 1289"/>
                <a:gd name="f108" fmla="*/ f87 1 1289"/>
                <a:gd name="f109" fmla="*/ f88 1 195"/>
                <a:gd name="f110" fmla="*/ f89 1 1289"/>
                <a:gd name="f111" fmla="*/ f90 1 1289"/>
                <a:gd name="f112" fmla="*/ f91 1 1289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0"/>
                <a:gd name="f125" fmla="*/ f101 1 f70"/>
                <a:gd name="f126" fmla="*/ f102 1 f70"/>
                <a:gd name="f127" fmla="*/ f103 1 f71"/>
                <a:gd name="f128" fmla="*/ f104 1 f70"/>
                <a:gd name="f129" fmla="*/ f105 1 f71"/>
                <a:gd name="f130" fmla="*/ f106 1 f70"/>
                <a:gd name="f131" fmla="*/ f107 1 f70"/>
                <a:gd name="f132" fmla="*/ f108 1 f70"/>
                <a:gd name="f133" fmla="*/ f109 1 f71"/>
                <a:gd name="f134" fmla="*/ f110 1 f70"/>
                <a:gd name="f135" fmla="*/ f111 1 f70"/>
                <a:gd name="f136" fmla="*/ f112 1 f70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1 1"/>
                <a:gd name="f149" fmla="*/ f125 f61 1"/>
                <a:gd name="f150" fmla="*/ f126 f61 1"/>
                <a:gd name="f151" fmla="*/ f127 f62 1"/>
                <a:gd name="f152" fmla="*/ f128 f61 1"/>
                <a:gd name="f153" fmla="*/ f129 f62 1"/>
                <a:gd name="f154" fmla="*/ f130 f61 1"/>
                <a:gd name="f155" fmla="*/ f131 f61 1"/>
                <a:gd name="f156" fmla="*/ f132 f61 1"/>
                <a:gd name="f157" fmla="*/ f133 f62 1"/>
                <a:gd name="f158" fmla="*/ f134 f61 1"/>
                <a:gd name="f159" fmla="*/ f135 f61 1"/>
                <a:gd name="f160" fmla="*/ f13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2"/>
                </a:cxn>
                <a:cxn ang="f92">
                  <a:pos x="f148" y="f142"/>
                </a:cxn>
                <a:cxn ang="f92">
                  <a:pos x="f149" y="f142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3"/>
                </a:cxn>
                <a:cxn ang="f92">
                  <a:pos x="f155" y="f153"/>
                </a:cxn>
                <a:cxn ang="f92">
                  <a:pos x="f156" y="f157"/>
                </a:cxn>
                <a:cxn ang="f92">
                  <a:pos x="f158" y="f142"/>
                </a:cxn>
                <a:cxn ang="f92">
                  <a:pos x="f159" y="f142"/>
                </a:cxn>
                <a:cxn ang="f92">
                  <a:pos x="f160" y="f142"/>
                </a:cxn>
                <a:cxn ang="f92">
                  <a:pos x="f141" y="f142"/>
                </a:cxn>
              </a:cxnLst>
              <a:rect l="f137" t="f140" r="f138" b="f139"/>
              <a:pathLst>
                <a:path w="1289" h="1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9"/>
                    <a:pt x="f24" y="f9"/>
                  </a:cubicBezTo>
                  <a:cubicBezTo>
                    <a:pt x="f25" y="f9"/>
                    <a:pt x="f26" y="f9"/>
                    <a:pt x="f27" y="f9"/>
                  </a:cubicBezTo>
                  <a:cubicBezTo>
                    <a:pt x="f28" y="f9"/>
                    <a:pt x="f29" y="f9"/>
                    <a:pt x="f30" y="f9"/>
                  </a:cubicBezTo>
                  <a:cubicBezTo>
                    <a:pt x="f31" y="f32"/>
                    <a:pt x="f33" y="f34"/>
                    <a:pt x="f6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7"/>
                    <a:pt x="f41" y="f38"/>
                    <a:pt x="f42" y="f38"/>
                  </a:cubicBezTo>
                  <a:cubicBezTo>
                    <a:pt x="f43" y="f38"/>
                    <a:pt x="f44" y="f38"/>
                    <a:pt x="f45" y="f38"/>
                  </a:cubicBezTo>
                  <a:cubicBezTo>
                    <a:pt x="f20" y="f38"/>
                    <a:pt x="f46" y="f47"/>
                    <a:pt x="f13" y="f48"/>
                  </a:cubicBezTo>
                  <a:cubicBezTo>
                    <a:pt x="f5" y="f49"/>
                    <a:pt x="f50" y="f9"/>
                    <a:pt x="f51" y="f9"/>
                  </a:cubicBezTo>
                  <a:cubicBezTo>
                    <a:pt x="f52" y="f9"/>
                    <a:pt x="f53" y="f9"/>
                    <a:pt x="f54" y="f9"/>
                  </a:cubicBezTo>
                  <a:cubicBezTo>
                    <a:pt x="f55" y="f9"/>
                    <a:pt x="f56" y="f9"/>
                    <a:pt x="f57" y="f9"/>
                  </a:cubicBezTo>
                  <a:cubicBezTo>
                    <a:pt x="f58" y="f9"/>
                    <a:pt x="f59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7D384A55-2152-4966-BF3C-D80FB64878AE}"/>
                </a:ext>
              </a:extLst>
            </p:cNvPr>
            <p:cNvSpPr/>
            <p:nvPr/>
          </p:nvSpPr>
          <p:spPr>
            <a:xfrm>
              <a:off x="5362571" y="4246565"/>
              <a:ext cx="373066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3"/>
                <a:gd name="f7" fmla="val 384"/>
                <a:gd name="f8" fmla="val 2"/>
                <a:gd name="f9" fmla="val 190"/>
                <a:gd name="f10" fmla="val 3"/>
                <a:gd name="f11" fmla="val 88"/>
                <a:gd name="f12" fmla="val 91"/>
                <a:gd name="f13" fmla="val 192"/>
                <a:gd name="f14" fmla="val 300"/>
                <a:gd name="f15" fmla="val 5"/>
                <a:gd name="f16" fmla="val 84"/>
                <a:gd name="f17" fmla="val 382"/>
                <a:gd name="f18" fmla="val 195"/>
                <a:gd name="f19" fmla="val 380"/>
                <a:gd name="f20" fmla="val 306"/>
                <a:gd name="f21" fmla="val 297"/>
                <a:gd name="f22" fmla="val 86"/>
                <a:gd name="f23" fmla="val 294"/>
                <a:gd name="f24" fmla="+- 0 0 -90"/>
                <a:gd name="f25" fmla="*/ f3 1 383"/>
                <a:gd name="f26" fmla="*/ f4 1 38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83"/>
                <a:gd name="f35" fmla="*/ f31 1 384"/>
                <a:gd name="f36" fmla="*/ 2 f32 1"/>
                <a:gd name="f37" fmla="*/ 190 f31 1"/>
                <a:gd name="f38" fmla="*/ 192 f32 1"/>
                <a:gd name="f39" fmla="*/ 3 f31 1"/>
                <a:gd name="f40" fmla="*/ 382 f32 1"/>
                <a:gd name="f41" fmla="*/ 195 f31 1"/>
                <a:gd name="f42" fmla="*/ 190 f32 1"/>
                <a:gd name="f43" fmla="*/ 383 f31 1"/>
                <a:gd name="f44" fmla="+- f33 0 f1"/>
                <a:gd name="f45" fmla="*/ f36 1 383"/>
                <a:gd name="f46" fmla="*/ f37 1 384"/>
                <a:gd name="f47" fmla="*/ f38 1 383"/>
                <a:gd name="f48" fmla="*/ f39 1 384"/>
                <a:gd name="f49" fmla="*/ f40 1 383"/>
                <a:gd name="f50" fmla="*/ f41 1 384"/>
                <a:gd name="f51" fmla="*/ f42 1 383"/>
                <a:gd name="f52" fmla="*/ f43 1 38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83" h="384">
                  <a:moveTo>
                    <a:pt x="f8" y="f9"/>
                  </a:moveTo>
                  <a:cubicBezTo>
                    <a:pt x="f10" y="f11"/>
                    <a:pt x="f12" y="f5"/>
                    <a:pt x="f13" y="f10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17"/>
                    <a:pt x="f9" y="f6"/>
                  </a:cubicBezTo>
                  <a:cubicBezTo>
                    <a:pt x="f22" y="f7"/>
                    <a:pt x="f5" y="f23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F9F8CEC4-72F5-473E-BB35-517809F92DC2}"/>
                </a:ext>
              </a:extLst>
            </p:cNvPr>
            <p:cNvSpPr/>
            <p:nvPr/>
          </p:nvSpPr>
          <p:spPr>
            <a:xfrm>
              <a:off x="5926134" y="4500567"/>
              <a:ext cx="11906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122"/>
                <a:gd name="f8" fmla="val 80"/>
                <a:gd name="f9" fmla="val 41"/>
                <a:gd name="f10" fmla="val 42"/>
                <a:gd name="f11" fmla="val 82"/>
                <a:gd name="f12" fmla="val 40"/>
                <a:gd name="f13" fmla="val 83"/>
                <a:gd name="f14" fmla="val 43"/>
                <a:gd name="f15" fmla="+- 0 0 -90"/>
                <a:gd name="f16" fmla="*/ f3 1 123"/>
                <a:gd name="f17" fmla="*/ f4 1 1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3"/>
                <a:gd name="f26" fmla="*/ f22 1 122"/>
                <a:gd name="f27" fmla="*/ 0 f23 1"/>
                <a:gd name="f28" fmla="*/ 122 f22 1"/>
                <a:gd name="f29" fmla="*/ 0 f22 1"/>
                <a:gd name="f30" fmla="*/ 123 f23 1"/>
                <a:gd name="f31" fmla="+- f24 0 f1"/>
                <a:gd name="f32" fmla="*/ f27 1 123"/>
                <a:gd name="f33" fmla="*/ f28 1 122"/>
                <a:gd name="f34" fmla="*/ f29 1 122"/>
                <a:gd name="f35" fmla="*/ f30 1 12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23" h="12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Conector recto 7">
            <a:extLst>
              <a:ext uri="{FF2B5EF4-FFF2-40B4-BE49-F238E27FC236}">
                <a16:creationId xmlns:a16="http://schemas.microsoft.com/office/drawing/2014/main" id="{2E3F8480-4B8D-4D33-BB24-3D52011A0F0D}"/>
              </a:ext>
            </a:extLst>
          </p:cNvPr>
          <p:cNvCxnSpPr/>
          <p:nvPr/>
        </p:nvCxnSpPr>
        <p:spPr>
          <a:xfrm flipH="1">
            <a:off x="961290" y="4314093"/>
            <a:ext cx="0" cy="1132978"/>
          </a:xfrm>
          <a:prstGeom prst="straightConnector1">
            <a:avLst/>
          </a:prstGeom>
          <a:noFill/>
          <a:ln w="25402" cap="flat">
            <a:solidFill>
              <a:srgbClr val="4677EA"/>
            </a:solidFill>
            <a:prstDash val="solid"/>
            <a:miter/>
          </a:ln>
        </p:spPr>
      </p:cxnSp>
      <p:sp>
        <p:nvSpPr>
          <p:cNvPr id="4" name="CuadroTexto 8">
            <a:extLst>
              <a:ext uri="{FF2B5EF4-FFF2-40B4-BE49-F238E27FC236}">
                <a16:creationId xmlns:a16="http://schemas.microsoft.com/office/drawing/2014/main" id="{71F408AA-75EE-4184-B53F-AC42BCE1299A}"/>
              </a:ext>
            </a:extLst>
          </p:cNvPr>
          <p:cNvSpPr txBox="1"/>
          <p:nvPr/>
        </p:nvSpPr>
        <p:spPr>
          <a:xfrm>
            <a:off x="3683230" y="1562077"/>
            <a:ext cx="3697787" cy="1512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285750" lvl="0" indent="-285750" algn="r" rtl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عنوان فصل اینجاست</a:t>
            </a:r>
          </a:p>
          <a:p>
            <a:pPr marL="285750" lvl="0" indent="-285750" algn="r" rtl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عنوان فصل اینجاست</a:t>
            </a:r>
          </a:p>
          <a:p>
            <a:pPr marL="285750" lvl="0" indent="-285750" algn="r" rtl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عنوان فصل اینجاست</a:t>
            </a:r>
          </a:p>
          <a:p>
            <a:pPr marL="285750" lvl="0" indent="-285750" algn="r" rtl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Font typeface="+mj-lt"/>
              <a:buAutoNum type="arabicPeriod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عنوان فصل اینجاست</a:t>
            </a:r>
            <a:endParaRPr lang="es-ES" sz="1200" b="0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E3C19A2-0E00-4F87-9F75-119A2D96BA97}"/>
              </a:ext>
            </a:extLst>
          </p:cNvPr>
          <p:cNvSpPr/>
          <p:nvPr/>
        </p:nvSpPr>
        <p:spPr>
          <a:xfrm>
            <a:off x="668334" y="1674632"/>
            <a:ext cx="4743925" cy="4487866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95E6CEFF-8043-403B-9691-A2C67D439813}"/>
              </a:ext>
            </a:extLst>
          </p:cNvPr>
          <p:cNvSpPr/>
          <p:nvPr/>
        </p:nvSpPr>
        <p:spPr>
          <a:xfrm>
            <a:off x="2263569" y="878500"/>
            <a:ext cx="1592263" cy="159226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w="76196" cap="flat">
            <a:solidFill>
              <a:srgbClr val="FFFFFF"/>
            </a:solidFill>
            <a:prstDash val="solid"/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3E42F5D8-C16B-4930-B094-6E7207F114F3}"/>
              </a:ext>
            </a:extLst>
          </p:cNvPr>
          <p:cNvSpPr/>
          <p:nvPr/>
        </p:nvSpPr>
        <p:spPr>
          <a:xfrm>
            <a:off x="2056604" y="5841699"/>
            <a:ext cx="2168527" cy="585792"/>
          </a:xfrm>
          <a:prstGeom prst="rect">
            <a:avLst/>
          </a:prstGeom>
          <a:solidFill>
            <a:srgbClr val="22283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CuadroTexto 14">
            <a:extLst>
              <a:ext uri="{FF2B5EF4-FFF2-40B4-BE49-F238E27FC236}">
                <a16:creationId xmlns:a16="http://schemas.microsoft.com/office/drawing/2014/main" id="{A1E78FCC-3D97-4A6E-A57C-95E975CDE665}"/>
              </a:ext>
            </a:extLst>
          </p:cNvPr>
          <p:cNvSpPr txBox="1"/>
          <p:nvPr/>
        </p:nvSpPr>
        <p:spPr>
          <a:xfrm>
            <a:off x="1775252" y="5969587"/>
            <a:ext cx="2726475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spc="300" dirty="0">
                <a:solidFill>
                  <a:srgbClr val="FFFFFF"/>
                </a:solidFill>
                <a:latin typeface="Oswald Medium" pitchFamily="2"/>
                <a:ea typeface="Roboto" pitchFamily="2"/>
                <a:cs typeface="B Nazanin" panose="00000400000000000000" pitchFamily="2" charset="-78"/>
              </a:rPr>
              <a:t>ارائه</a:t>
            </a:r>
            <a:endParaRPr lang="es-ES" sz="2000" b="0" i="0" u="none" strike="noStrike" kern="1200" cap="none" spc="300" baseline="0" dirty="0">
              <a:solidFill>
                <a:srgbClr val="FFFFFF"/>
              </a:solidFill>
              <a:uFillTx/>
              <a:latin typeface="Oswald Medium" pitchFamily="2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9" name="Rectángulo 15">
            <a:extLst>
              <a:ext uri="{FF2B5EF4-FFF2-40B4-BE49-F238E27FC236}">
                <a16:creationId xmlns:a16="http://schemas.microsoft.com/office/drawing/2014/main" id="{180B1673-CD01-4CC9-BE7F-8EADA907DF49}"/>
              </a:ext>
            </a:extLst>
          </p:cNvPr>
          <p:cNvSpPr/>
          <p:nvPr/>
        </p:nvSpPr>
        <p:spPr>
          <a:xfrm>
            <a:off x="2418341" y="1116848"/>
            <a:ext cx="1197763" cy="132343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8000" b="0" i="0" u="none" strike="noStrike" kern="1200" cap="none" spc="300" baseline="0" dirty="0">
                <a:solidFill>
                  <a:srgbClr val="FFFFFF"/>
                </a:solidFill>
                <a:uFillTx/>
                <a:latin typeface="Oswald" pitchFamily="2"/>
                <a:ea typeface="Roboto" pitchFamily="2"/>
                <a:cs typeface="B Nazanin" panose="00000400000000000000" pitchFamily="2" charset="-78"/>
              </a:rPr>
              <a:t>01</a:t>
            </a:r>
            <a:endParaRPr lang="es-ES" sz="1400" b="0" i="0" u="none" strike="noStrike" kern="1200" cap="none" spc="30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0" name="Rectángulo 18">
            <a:extLst>
              <a:ext uri="{FF2B5EF4-FFF2-40B4-BE49-F238E27FC236}">
                <a16:creationId xmlns:a16="http://schemas.microsoft.com/office/drawing/2014/main" id="{C9CDB452-F37D-4A0D-A9BD-48C499515AE0}"/>
              </a:ext>
            </a:extLst>
          </p:cNvPr>
          <p:cNvSpPr/>
          <p:nvPr/>
        </p:nvSpPr>
        <p:spPr>
          <a:xfrm>
            <a:off x="5624574" y="3074412"/>
            <a:ext cx="6306831" cy="422423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42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000000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ts val="242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000000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ts val="242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6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1" name="Rectángulo 19">
            <a:extLst>
              <a:ext uri="{FF2B5EF4-FFF2-40B4-BE49-F238E27FC236}">
                <a16:creationId xmlns:a16="http://schemas.microsoft.com/office/drawing/2014/main" id="{DC8617C3-7D47-434E-94E0-D1F12BF6C139}"/>
              </a:ext>
            </a:extLst>
          </p:cNvPr>
          <p:cNvSpPr/>
          <p:nvPr/>
        </p:nvSpPr>
        <p:spPr>
          <a:xfrm>
            <a:off x="7972878" y="1562077"/>
            <a:ext cx="3550788" cy="109260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معنی پروژه</a:t>
            </a:r>
            <a:endParaRPr lang="en-US" sz="2400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8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hombre sentado en el escenario">
            <a:extLst>
              <a:ext uri="{FF2B5EF4-FFF2-40B4-BE49-F238E27FC236}">
                <a16:creationId xmlns:a16="http://schemas.microsoft.com/office/drawing/2014/main" id="{75A371AB-AEC4-4AE6-A0B8-7C3E487DB9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4118"/>
          <a:stretch>
            <a:fillRect/>
          </a:stretch>
        </p:blipFill>
        <p:spPr>
          <a:xfrm>
            <a:off x="7474506" y="0"/>
            <a:ext cx="4717499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ítulo 1">
            <a:extLst>
              <a:ext uri="{FF2B5EF4-FFF2-40B4-BE49-F238E27FC236}">
                <a16:creationId xmlns:a16="http://schemas.microsoft.com/office/drawing/2014/main" id="{7A7EBA08-F3D5-4D69-B91A-08133BB8BD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5813" y="624059"/>
            <a:ext cx="4168511" cy="455096"/>
          </a:xfrm>
        </p:spPr>
        <p:txBody>
          <a:bodyPr/>
          <a:lstStyle/>
          <a:p>
            <a:pPr lvl="0" algn="r" rtl="1"/>
            <a:r>
              <a:rPr lang="fa-IR" sz="2800" b="1" dirty="0">
                <a:solidFill>
                  <a:srgbClr val="F2F2F2"/>
                </a:solidFill>
                <a:cs typeface="B Nazanin" panose="00000400000000000000" pitchFamily="2" charset="-78"/>
              </a:rPr>
              <a:t>اینفوگرافیک آموزش و پرورش</a:t>
            </a:r>
            <a:endParaRPr lang="es-ES" sz="2800" dirty="0">
              <a:solidFill>
                <a:srgbClr val="F2F2F2"/>
              </a:solidFill>
              <a:cs typeface="B Nazanin" panose="00000400000000000000" pitchFamily="2" charset="-78"/>
            </a:endParaRPr>
          </a:p>
        </p:txBody>
      </p:sp>
      <p:sp>
        <p:nvSpPr>
          <p:cNvPr id="4" name="Rectángulo 2">
            <a:extLst>
              <a:ext uri="{FF2B5EF4-FFF2-40B4-BE49-F238E27FC236}">
                <a16:creationId xmlns:a16="http://schemas.microsoft.com/office/drawing/2014/main" id="{81EAC188-FBB8-478F-9833-DE1181EDE2D4}"/>
              </a:ext>
            </a:extLst>
          </p:cNvPr>
          <p:cNvSpPr/>
          <p:nvPr/>
        </p:nvSpPr>
        <p:spPr>
          <a:xfrm>
            <a:off x="838203" y="1506025"/>
            <a:ext cx="4113627" cy="36933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800" b="0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Rectángulo 53">
            <a:extLst>
              <a:ext uri="{FF2B5EF4-FFF2-40B4-BE49-F238E27FC236}">
                <a16:creationId xmlns:a16="http://schemas.microsoft.com/office/drawing/2014/main" id="{71DE84D0-2C64-405F-BB82-9A1039A74D5A}"/>
              </a:ext>
            </a:extLst>
          </p:cNvPr>
          <p:cNvSpPr/>
          <p:nvPr/>
        </p:nvSpPr>
        <p:spPr>
          <a:xfrm>
            <a:off x="7589693" y="3959324"/>
            <a:ext cx="2410678" cy="95410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400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2019 – 2020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فوق لیسانس طراحی گرافیک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طراحی جالب، بارسلونا</a:t>
            </a:r>
            <a:endParaRPr lang="es-ES" sz="12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6" name="Grupo 54">
            <a:extLst>
              <a:ext uri="{FF2B5EF4-FFF2-40B4-BE49-F238E27FC236}">
                <a16:creationId xmlns:a16="http://schemas.microsoft.com/office/drawing/2014/main" id="{7F2385C1-1848-4231-9795-79506709B8C8}"/>
              </a:ext>
            </a:extLst>
          </p:cNvPr>
          <p:cNvGrpSpPr/>
          <p:nvPr/>
        </p:nvGrpSpPr>
        <p:grpSpPr>
          <a:xfrm>
            <a:off x="7537243" y="6135752"/>
            <a:ext cx="380216" cy="380216"/>
            <a:chOff x="7537243" y="6135752"/>
            <a:chExt cx="380216" cy="380216"/>
          </a:xfrm>
        </p:grpSpPr>
        <p:sp>
          <p:nvSpPr>
            <p:cNvPr id="7" name="Elipse 55">
              <a:extLst>
                <a:ext uri="{FF2B5EF4-FFF2-40B4-BE49-F238E27FC236}">
                  <a16:creationId xmlns:a16="http://schemas.microsoft.com/office/drawing/2014/main" id="{9A79E8B5-281B-409F-B281-515360EC5E52}"/>
                </a:ext>
              </a:extLst>
            </p:cNvPr>
            <p:cNvSpPr/>
            <p:nvPr/>
          </p:nvSpPr>
          <p:spPr>
            <a:xfrm>
              <a:off x="7537243" y="6135752"/>
              <a:ext cx="380216" cy="380216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4677EA">
                <a:alpha val="80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4677EA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8" name="Elipse 56">
              <a:extLst>
                <a:ext uri="{FF2B5EF4-FFF2-40B4-BE49-F238E27FC236}">
                  <a16:creationId xmlns:a16="http://schemas.microsoft.com/office/drawing/2014/main" id="{53726D1D-EF2C-4E91-A7ED-A144F054A829}"/>
                </a:ext>
              </a:extLst>
            </p:cNvPr>
            <p:cNvSpPr/>
            <p:nvPr/>
          </p:nvSpPr>
          <p:spPr>
            <a:xfrm>
              <a:off x="7668798" y="6267306"/>
              <a:ext cx="117107" cy="117107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4677EA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cxnSp>
        <p:nvCxnSpPr>
          <p:cNvPr id="9" name="Conector recto 57">
            <a:extLst>
              <a:ext uri="{FF2B5EF4-FFF2-40B4-BE49-F238E27FC236}">
                <a16:creationId xmlns:a16="http://schemas.microsoft.com/office/drawing/2014/main" id="{57A7FCB6-33CE-4BA1-9506-D1671B4DF7AC}"/>
              </a:ext>
            </a:extLst>
          </p:cNvPr>
          <p:cNvCxnSpPr/>
          <p:nvPr/>
        </p:nvCxnSpPr>
        <p:spPr>
          <a:xfrm flipH="1" flipV="1">
            <a:off x="7736482" y="5295016"/>
            <a:ext cx="0" cy="840736"/>
          </a:xfrm>
          <a:prstGeom prst="straightConnector1">
            <a:avLst/>
          </a:prstGeom>
          <a:noFill/>
          <a:ln w="12701" cap="flat">
            <a:solidFill>
              <a:srgbClr val="4677EA"/>
            </a:solidFill>
            <a:prstDash val="solid"/>
            <a:miter/>
          </a:ln>
        </p:spPr>
      </p:cxnSp>
      <p:sp>
        <p:nvSpPr>
          <p:cNvPr id="10" name="Rectángulo 58">
            <a:extLst>
              <a:ext uri="{FF2B5EF4-FFF2-40B4-BE49-F238E27FC236}">
                <a16:creationId xmlns:a16="http://schemas.microsoft.com/office/drawing/2014/main" id="{87761110-2E66-4C34-AB5C-FCFF841C63DD}"/>
              </a:ext>
            </a:extLst>
          </p:cNvPr>
          <p:cNvSpPr/>
          <p:nvPr/>
        </p:nvSpPr>
        <p:spPr>
          <a:xfrm>
            <a:off x="7598828" y="979797"/>
            <a:ext cx="2410678" cy="95410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400" b="0" i="0" u="none" strike="noStrike" kern="1200" cap="none" spc="0" baseline="0" dirty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rPr>
              <a:t>2019 - 2020 </a:t>
            </a:r>
            <a:endParaRPr lang="es-ES" sz="14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فوق لیسانس طراحی گرافیک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طراحی جالب، بارسلونا</a:t>
            </a:r>
            <a:endParaRPr lang="es-ES" sz="12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11" name="Grupo 59">
            <a:extLst>
              <a:ext uri="{FF2B5EF4-FFF2-40B4-BE49-F238E27FC236}">
                <a16:creationId xmlns:a16="http://schemas.microsoft.com/office/drawing/2014/main" id="{76B6B766-95E7-4348-A8BC-50B7B3780EFC}"/>
              </a:ext>
            </a:extLst>
          </p:cNvPr>
          <p:cNvGrpSpPr/>
          <p:nvPr/>
        </p:nvGrpSpPr>
        <p:grpSpPr>
          <a:xfrm>
            <a:off x="7546378" y="3026728"/>
            <a:ext cx="380216" cy="380216"/>
            <a:chOff x="7546378" y="3026728"/>
            <a:chExt cx="380216" cy="380216"/>
          </a:xfrm>
        </p:grpSpPr>
        <p:sp>
          <p:nvSpPr>
            <p:cNvPr id="12" name="Elipse 60">
              <a:extLst>
                <a:ext uri="{FF2B5EF4-FFF2-40B4-BE49-F238E27FC236}">
                  <a16:creationId xmlns:a16="http://schemas.microsoft.com/office/drawing/2014/main" id="{CC4A60D3-AFA3-4E5D-B499-C21B8B6D3889}"/>
                </a:ext>
              </a:extLst>
            </p:cNvPr>
            <p:cNvSpPr/>
            <p:nvPr/>
          </p:nvSpPr>
          <p:spPr>
            <a:xfrm>
              <a:off x="7546378" y="3026728"/>
              <a:ext cx="380216" cy="380216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4677EA">
                <a:alpha val="80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3" name="Elipse 61">
              <a:extLst>
                <a:ext uri="{FF2B5EF4-FFF2-40B4-BE49-F238E27FC236}">
                  <a16:creationId xmlns:a16="http://schemas.microsoft.com/office/drawing/2014/main" id="{E25B6B0F-CF87-4D03-981F-98ADE0291833}"/>
                </a:ext>
              </a:extLst>
            </p:cNvPr>
            <p:cNvSpPr/>
            <p:nvPr/>
          </p:nvSpPr>
          <p:spPr>
            <a:xfrm>
              <a:off x="7677933" y="3158282"/>
              <a:ext cx="117107" cy="117107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cxnSp>
        <p:nvCxnSpPr>
          <p:cNvPr id="14" name="Conector recto 62">
            <a:extLst>
              <a:ext uri="{FF2B5EF4-FFF2-40B4-BE49-F238E27FC236}">
                <a16:creationId xmlns:a16="http://schemas.microsoft.com/office/drawing/2014/main" id="{DB582534-A486-408C-AA39-113499A7BAFC}"/>
              </a:ext>
            </a:extLst>
          </p:cNvPr>
          <p:cNvCxnSpPr/>
          <p:nvPr/>
        </p:nvCxnSpPr>
        <p:spPr>
          <a:xfrm flipH="1" flipV="1">
            <a:off x="7745617" y="2298106"/>
            <a:ext cx="0" cy="728622"/>
          </a:xfrm>
          <a:prstGeom prst="straightConnector1">
            <a:avLst/>
          </a:prstGeom>
          <a:noFill/>
          <a:ln w="12701" cap="flat">
            <a:solidFill>
              <a:srgbClr val="4677EA"/>
            </a:solidFill>
            <a:prstDash val="solid"/>
            <a:miter/>
          </a:ln>
        </p:spPr>
      </p:cxnSp>
      <p:sp>
        <p:nvSpPr>
          <p:cNvPr id="15" name="Google Shape;301;p20">
            <a:extLst>
              <a:ext uri="{FF2B5EF4-FFF2-40B4-BE49-F238E27FC236}">
                <a16:creationId xmlns:a16="http://schemas.microsoft.com/office/drawing/2014/main" id="{38823A8F-06AB-41B4-A8F5-17543BCDF172}"/>
              </a:ext>
            </a:extLst>
          </p:cNvPr>
          <p:cNvSpPr txBox="1"/>
          <p:nvPr/>
        </p:nvSpPr>
        <p:spPr>
          <a:xfrm>
            <a:off x="705770" y="4982647"/>
            <a:ext cx="5427128" cy="187535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lvl="0" algn="r" rtl="1">
              <a:lnSpc>
                <a:spcPct val="90000"/>
              </a:lnSpc>
              <a:spcBef>
                <a:spcPts val="1000"/>
              </a:spcBef>
              <a:spcAft>
                <a:spcPts val="1335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lang="en-US" sz="20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6" name="Freeform 10">
            <a:extLst>
              <a:ext uri="{FF2B5EF4-FFF2-40B4-BE49-F238E27FC236}">
                <a16:creationId xmlns:a16="http://schemas.microsoft.com/office/drawing/2014/main" id="{AC52602A-1BE8-44C4-BBC3-CC9F2CC0168C}"/>
              </a:ext>
            </a:extLst>
          </p:cNvPr>
          <p:cNvSpPr/>
          <p:nvPr/>
        </p:nvSpPr>
        <p:spPr>
          <a:xfrm>
            <a:off x="1741099" y="2151061"/>
            <a:ext cx="3116266" cy="17589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95"/>
              <a:gd name="f7" fmla="val 618"/>
              <a:gd name="f8" fmla="val 365"/>
              <a:gd name="f9" fmla="val 730"/>
              <a:gd name="f10" fmla="val 205"/>
              <a:gd name="f11" fmla="val 411"/>
              <a:gd name="f12" fmla="val 1002"/>
              <a:gd name="f13" fmla="val 909"/>
              <a:gd name="f14" fmla="val 814"/>
              <a:gd name="f15" fmla="val 815"/>
              <a:gd name="f16" fmla="val 611"/>
              <a:gd name="f17" fmla="val 816"/>
              <a:gd name="f18" fmla="val 606"/>
              <a:gd name="f19" fmla="val 599"/>
              <a:gd name="f20" fmla="val 903"/>
              <a:gd name="f21" fmla="val 989"/>
              <a:gd name="f22" fmla="val 1076"/>
              <a:gd name="f23" fmla="val 405"/>
              <a:gd name="f24" fmla="val 213"/>
              <a:gd name="f25" fmla="val 20"/>
              <a:gd name="f26" fmla="val 724"/>
              <a:gd name="f27" fmla="val 372"/>
              <a:gd name="f28" fmla="val 212"/>
              <a:gd name="f29" fmla="val 598"/>
              <a:gd name="f30" fmla="val 111"/>
              <a:gd name="f31" fmla="val 203"/>
              <a:gd name="f32" fmla="val 295"/>
              <a:gd name="f33" fmla="val 605"/>
              <a:gd name="f34" fmla="val 296"/>
              <a:gd name="f35" fmla="val 297"/>
              <a:gd name="f36" fmla="val 197"/>
              <a:gd name="f37" fmla="val 99"/>
              <a:gd name="f38" fmla="val 412"/>
              <a:gd name="f39" fmla="val 206"/>
              <a:gd name="f40" fmla="+- 0 0 -90"/>
              <a:gd name="f41" fmla="*/ f3 1 1095"/>
              <a:gd name="f42" fmla="*/ f4 1 618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095"/>
              <a:gd name="f51" fmla="*/ f47 1 618"/>
              <a:gd name="f52" fmla="*/ 0 f48 1"/>
              <a:gd name="f53" fmla="*/ 0 f47 1"/>
              <a:gd name="f54" fmla="*/ 1095 f48 1"/>
              <a:gd name="f55" fmla="*/ 618 f47 1"/>
              <a:gd name="f56" fmla="*/ 814 f48 1"/>
              <a:gd name="f57" fmla="*/ 816 f48 1"/>
              <a:gd name="f58" fmla="*/ 599 f47 1"/>
              <a:gd name="f59" fmla="*/ 1076 f48 1"/>
              <a:gd name="f60" fmla="*/ 20 f47 1"/>
              <a:gd name="f61" fmla="*/ 20 f48 1"/>
              <a:gd name="f62" fmla="*/ 598 f47 1"/>
              <a:gd name="f63" fmla="*/ 295 f48 1"/>
              <a:gd name="f64" fmla="*/ 297 f48 1"/>
              <a:gd name="f65" fmla="+- f49 0 f1"/>
              <a:gd name="f66" fmla="*/ f52 1 1095"/>
              <a:gd name="f67" fmla="*/ f53 1 618"/>
              <a:gd name="f68" fmla="*/ f54 1 1095"/>
              <a:gd name="f69" fmla="*/ f55 1 618"/>
              <a:gd name="f70" fmla="*/ f56 1 1095"/>
              <a:gd name="f71" fmla="*/ f57 1 1095"/>
              <a:gd name="f72" fmla="*/ f58 1 618"/>
              <a:gd name="f73" fmla="*/ f59 1 1095"/>
              <a:gd name="f74" fmla="*/ f60 1 618"/>
              <a:gd name="f75" fmla="*/ f61 1 1095"/>
              <a:gd name="f76" fmla="*/ f62 1 618"/>
              <a:gd name="f77" fmla="*/ f63 1 1095"/>
              <a:gd name="f78" fmla="*/ f64 1 1095"/>
              <a:gd name="f79" fmla="*/ 0 1 f50"/>
              <a:gd name="f80" fmla="*/ f44 1 f50"/>
              <a:gd name="f81" fmla="*/ 0 1 f51"/>
              <a:gd name="f82" fmla="*/ f45 1 f51"/>
              <a:gd name="f83" fmla="*/ f66 1 f50"/>
              <a:gd name="f84" fmla="*/ f67 1 f51"/>
              <a:gd name="f85" fmla="*/ f68 1 f50"/>
              <a:gd name="f86" fmla="*/ f69 1 f51"/>
              <a:gd name="f87" fmla="*/ f70 1 f50"/>
              <a:gd name="f88" fmla="*/ f71 1 f50"/>
              <a:gd name="f89" fmla="*/ f72 1 f51"/>
              <a:gd name="f90" fmla="*/ f73 1 f50"/>
              <a:gd name="f91" fmla="*/ f74 1 f51"/>
              <a:gd name="f92" fmla="*/ f75 1 f50"/>
              <a:gd name="f93" fmla="*/ f76 1 f51"/>
              <a:gd name="f94" fmla="*/ f77 1 f50"/>
              <a:gd name="f95" fmla="*/ f78 1 f50"/>
              <a:gd name="f96" fmla="*/ f79 f41 1"/>
              <a:gd name="f97" fmla="*/ f80 f41 1"/>
              <a:gd name="f98" fmla="*/ f82 f42 1"/>
              <a:gd name="f99" fmla="*/ f81 f42 1"/>
              <a:gd name="f100" fmla="*/ f83 f41 1"/>
              <a:gd name="f101" fmla="*/ f84 f42 1"/>
              <a:gd name="f102" fmla="*/ f85 f41 1"/>
              <a:gd name="f103" fmla="*/ f86 f42 1"/>
              <a:gd name="f104" fmla="*/ f87 f41 1"/>
              <a:gd name="f105" fmla="*/ f88 f41 1"/>
              <a:gd name="f106" fmla="*/ f89 f42 1"/>
              <a:gd name="f107" fmla="*/ f90 f41 1"/>
              <a:gd name="f108" fmla="*/ f91 f42 1"/>
              <a:gd name="f109" fmla="*/ f92 f41 1"/>
              <a:gd name="f110" fmla="*/ f93 f42 1"/>
              <a:gd name="f111" fmla="*/ f94 f41 1"/>
              <a:gd name="f112" fmla="*/ f95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0" y="f101"/>
              </a:cxn>
              <a:cxn ang="f65">
                <a:pos x="f102" y="f101"/>
              </a:cxn>
              <a:cxn ang="f65">
                <a:pos x="f102" y="f103"/>
              </a:cxn>
              <a:cxn ang="f65">
                <a:pos x="f104" y="f103"/>
              </a:cxn>
              <a:cxn ang="f65">
                <a:pos x="f105" y="f106"/>
              </a:cxn>
              <a:cxn ang="f65">
                <a:pos x="f107" y="f106"/>
              </a:cxn>
              <a:cxn ang="f65">
                <a:pos x="f107" y="f108"/>
              </a:cxn>
              <a:cxn ang="f65">
                <a:pos x="f109" y="f108"/>
              </a:cxn>
              <a:cxn ang="f65">
                <a:pos x="f109" y="f110"/>
              </a:cxn>
              <a:cxn ang="f65">
                <a:pos x="f111" y="f110"/>
              </a:cxn>
              <a:cxn ang="f65">
                <a:pos x="f112" y="f103"/>
              </a:cxn>
              <a:cxn ang="f65">
                <a:pos x="f100" y="f103"/>
              </a:cxn>
              <a:cxn ang="f65">
                <a:pos x="f100" y="f101"/>
              </a:cxn>
            </a:cxnLst>
            <a:rect l="f96" t="f99" r="f97" b="f98"/>
            <a:pathLst>
              <a:path w="1095" h="618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5" y="f16"/>
                  <a:pt x="f17" y="f18"/>
                  <a:pt x="f17" y="f19"/>
                </a:cubicBezTo>
                <a:cubicBezTo>
                  <a:pt x="f20" y="f19"/>
                  <a:pt x="f21" y="f19"/>
                  <a:pt x="f22" y="f19"/>
                </a:cubicBezTo>
                <a:cubicBezTo>
                  <a:pt x="f22" y="f23"/>
                  <a:pt x="f22" y="f24"/>
                  <a:pt x="f22" y="f25"/>
                </a:cubicBezTo>
                <a:cubicBezTo>
                  <a:pt x="f26" y="f25"/>
                  <a:pt x="f27" y="f25"/>
                  <a:pt x="f25" y="f25"/>
                </a:cubicBezTo>
                <a:cubicBezTo>
                  <a:pt x="f25" y="f28"/>
                  <a:pt x="f25" y="f23"/>
                  <a:pt x="f25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4" y="f16"/>
                  <a:pt x="f35" y="f7"/>
                </a:cubicBezTo>
                <a:cubicBezTo>
                  <a:pt x="f36" y="f7"/>
                  <a:pt x="f37" y="f7"/>
                  <a:pt x="f5" y="f7"/>
                </a:cubicBezTo>
                <a:cubicBezTo>
                  <a:pt x="f5" y="f38"/>
                  <a:pt x="f5" y="f39"/>
                  <a:pt x="f5" y="f5"/>
                </a:cubicBezTo>
                <a:close/>
              </a:path>
            </a:pathLst>
          </a:custGeom>
          <a:solidFill>
            <a:srgbClr val="4677EA"/>
          </a:solidFill>
          <a:ln w="9528" cap="flat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45" name="Grupo 44">
            <a:extLst>
              <a:ext uri="{FF2B5EF4-FFF2-40B4-BE49-F238E27FC236}">
                <a16:creationId xmlns:a16="http://schemas.microsoft.com/office/drawing/2014/main" id="{6E389359-4842-FB63-DF0F-184E8CC20B59}"/>
              </a:ext>
            </a:extLst>
          </p:cNvPr>
          <p:cNvGrpSpPr/>
          <p:nvPr/>
        </p:nvGrpSpPr>
        <p:grpSpPr>
          <a:xfrm>
            <a:off x="1806186" y="4154484"/>
            <a:ext cx="2989264" cy="936630"/>
            <a:chOff x="1806186" y="4154484"/>
            <a:chExt cx="2989264" cy="936630"/>
          </a:xfrm>
        </p:grpSpPr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0A3909F1-2E9F-4347-9C40-B2CB7B5B32D9}"/>
                </a:ext>
              </a:extLst>
            </p:cNvPr>
            <p:cNvSpPr/>
            <p:nvPr/>
          </p:nvSpPr>
          <p:spPr>
            <a:xfrm>
              <a:off x="3036502" y="4721230"/>
              <a:ext cx="509585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122"/>
                <a:gd name="f8" fmla="val 90"/>
                <a:gd name="f9" fmla="val 55"/>
                <a:gd name="f10" fmla="val 120"/>
                <a:gd name="f11" fmla="val 29"/>
                <a:gd name="f12" fmla="val 112"/>
                <a:gd name="f13" fmla="val 6"/>
                <a:gd name="f14" fmla="val 96"/>
                <a:gd name="f15" fmla="val 1"/>
                <a:gd name="f16" fmla="val 92"/>
                <a:gd name="f17" fmla="val 89"/>
                <a:gd name="f18" fmla="val 83"/>
                <a:gd name="f19" fmla="val 4"/>
                <a:gd name="f20" fmla="val 65"/>
                <a:gd name="f21" fmla="val 7"/>
                <a:gd name="f22" fmla="val 47"/>
                <a:gd name="f23" fmla="val 10"/>
                <a:gd name="f24" fmla="val 28"/>
                <a:gd name="f25" fmla="val 11"/>
                <a:gd name="f26" fmla="val 21"/>
                <a:gd name="f27" fmla="val 15"/>
                <a:gd name="f28" fmla="val 17"/>
                <a:gd name="f29" fmla="val 22"/>
                <a:gd name="f30" fmla="val 14"/>
                <a:gd name="f31" fmla="val 58"/>
                <a:gd name="f32" fmla="val 94"/>
                <a:gd name="f33" fmla="val 131"/>
                <a:gd name="f34" fmla="val 8"/>
                <a:gd name="f35" fmla="val 137"/>
                <a:gd name="f36" fmla="val 9"/>
                <a:gd name="f37" fmla="val 142"/>
                <a:gd name="f38" fmla="val 147"/>
                <a:gd name="f39" fmla="val 12"/>
                <a:gd name="f40" fmla="val 164"/>
                <a:gd name="f41" fmla="val 171"/>
                <a:gd name="f42" fmla="val 23"/>
                <a:gd name="f43" fmla="val 172"/>
                <a:gd name="f44" fmla="val 40"/>
                <a:gd name="f45" fmla="val 173"/>
                <a:gd name="f46" fmla="val 177"/>
                <a:gd name="f47" fmla="val 69"/>
                <a:gd name="f48" fmla="val 84"/>
                <a:gd name="f49" fmla="val 87"/>
                <a:gd name="f50" fmla="val 93"/>
                <a:gd name="f51" fmla="val 175"/>
                <a:gd name="f52" fmla="val 148"/>
                <a:gd name="f53" fmla="val 114"/>
                <a:gd name="f54" fmla="val 117"/>
                <a:gd name="f55" fmla="+- 0 0 -90"/>
                <a:gd name="f56" fmla="*/ f3 1 179"/>
                <a:gd name="f57" fmla="*/ f4 1 122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79"/>
                <a:gd name="f66" fmla="*/ f62 1 122"/>
                <a:gd name="f67" fmla="*/ 90 f63 1"/>
                <a:gd name="f68" fmla="*/ 122 f62 1"/>
                <a:gd name="f69" fmla="*/ 6 f63 1"/>
                <a:gd name="f70" fmla="*/ 96 f62 1"/>
                <a:gd name="f71" fmla="*/ 1 f63 1"/>
                <a:gd name="f72" fmla="*/ 83 f62 1"/>
                <a:gd name="f73" fmla="*/ 10 f63 1"/>
                <a:gd name="f74" fmla="*/ 28 f62 1"/>
                <a:gd name="f75" fmla="*/ 22 f63 1"/>
                <a:gd name="f76" fmla="*/ 14 f62 1"/>
                <a:gd name="f77" fmla="*/ 131 f63 1"/>
                <a:gd name="f78" fmla="*/ 8 f62 1"/>
                <a:gd name="f79" fmla="*/ 147 f63 1"/>
                <a:gd name="f80" fmla="*/ 12 f62 1"/>
                <a:gd name="f81" fmla="*/ 172 f63 1"/>
                <a:gd name="f82" fmla="*/ 40 f62 1"/>
                <a:gd name="f83" fmla="*/ 179 f63 1"/>
                <a:gd name="f84" fmla="*/ 84 f62 1"/>
                <a:gd name="f85" fmla="*/ 175 f63 1"/>
                <a:gd name="f86" fmla="*/ 94 f62 1"/>
                <a:gd name="f87" fmla="+- f64 0 f1"/>
                <a:gd name="f88" fmla="*/ f67 1 179"/>
                <a:gd name="f89" fmla="*/ f68 1 122"/>
                <a:gd name="f90" fmla="*/ f69 1 179"/>
                <a:gd name="f91" fmla="*/ f70 1 122"/>
                <a:gd name="f92" fmla="*/ f71 1 179"/>
                <a:gd name="f93" fmla="*/ f72 1 122"/>
                <a:gd name="f94" fmla="*/ f73 1 179"/>
                <a:gd name="f95" fmla="*/ f74 1 122"/>
                <a:gd name="f96" fmla="*/ f75 1 179"/>
                <a:gd name="f97" fmla="*/ f76 1 122"/>
                <a:gd name="f98" fmla="*/ f77 1 179"/>
                <a:gd name="f99" fmla="*/ f78 1 122"/>
                <a:gd name="f100" fmla="*/ f79 1 179"/>
                <a:gd name="f101" fmla="*/ f80 1 122"/>
                <a:gd name="f102" fmla="*/ f81 1 179"/>
                <a:gd name="f103" fmla="*/ f82 1 122"/>
                <a:gd name="f104" fmla="*/ f83 1 179"/>
                <a:gd name="f105" fmla="*/ f84 1 122"/>
                <a:gd name="f106" fmla="*/ f85 1 179"/>
                <a:gd name="f107" fmla="*/ f86 1 122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179" h="12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5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5"/>
                    <a:pt x="f32" y="f5"/>
                    <a:pt x="f33" y="f34"/>
                  </a:cubicBezTo>
                  <a:cubicBezTo>
                    <a:pt x="f35" y="f36"/>
                    <a:pt x="f37" y="f25"/>
                    <a:pt x="f38" y="f39"/>
                  </a:cubicBezTo>
                  <a:cubicBezTo>
                    <a:pt x="f40" y="f30"/>
                    <a:pt x="f41" y="f42"/>
                    <a:pt x="f43" y="f44"/>
                  </a:cubicBezTo>
                  <a:cubicBezTo>
                    <a:pt x="f45" y="f9"/>
                    <a:pt x="f46" y="f47"/>
                    <a:pt x="f6" y="f48"/>
                  </a:cubicBezTo>
                  <a:cubicBezTo>
                    <a:pt x="f6" y="f49"/>
                    <a:pt x="f46" y="f50"/>
                    <a:pt x="f51" y="f32"/>
                  </a:cubicBezTo>
                  <a:cubicBezTo>
                    <a:pt x="f52" y="f53"/>
                    <a:pt x="f54" y="f7"/>
                    <a:pt x="f8" y="f7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C2EBE7D4-4FE3-46C8-82B0-986DC1A41D06}"/>
                </a:ext>
              </a:extLst>
            </p:cNvPr>
            <p:cNvSpPr/>
            <p:nvPr/>
          </p:nvSpPr>
          <p:spPr>
            <a:xfrm>
              <a:off x="3660388" y="4727576"/>
              <a:ext cx="511177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86"/>
                <a:gd name="f8" fmla="val 1"/>
                <a:gd name="f9" fmla="val 113"/>
                <a:gd name="f10" fmla="val 137"/>
                <a:gd name="f11" fmla="val 6"/>
                <a:gd name="f12" fmla="val 161"/>
                <a:gd name="f13" fmla="val 14"/>
                <a:gd name="f14" fmla="val 166"/>
                <a:gd name="f15" fmla="val 16"/>
                <a:gd name="f16" fmla="val 169"/>
                <a:gd name="f17" fmla="val 19"/>
                <a:gd name="f18" fmla="val 170"/>
                <a:gd name="f19" fmla="val 25"/>
                <a:gd name="f20" fmla="val 173"/>
                <a:gd name="f21" fmla="val 44"/>
                <a:gd name="f22" fmla="val 177"/>
                <a:gd name="f23" fmla="val 63"/>
                <a:gd name="f24" fmla="val 82"/>
                <a:gd name="f25" fmla="val 85"/>
                <a:gd name="f26" fmla="val 178"/>
                <a:gd name="f27" fmla="val 90"/>
                <a:gd name="f28" fmla="val 176"/>
                <a:gd name="f29" fmla="val 92"/>
                <a:gd name="f30" fmla="val 130"/>
                <a:gd name="f31" fmla="val 54"/>
                <a:gd name="f32" fmla="val 8"/>
                <a:gd name="f33" fmla="val 95"/>
                <a:gd name="f34" fmla="val 3"/>
                <a:gd name="f35" fmla="val 91"/>
                <a:gd name="f36" fmla="val 87"/>
                <a:gd name="f37" fmla="val 2"/>
                <a:gd name="f38" fmla="val 80"/>
                <a:gd name="f39" fmla="val 5"/>
                <a:gd name="f40" fmla="val 62"/>
                <a:gd name="f41" fmla="val 45"/>
                <a:gd name="f42" fmla="val 11"/>
                <a:gd name="f43" fmla="val 27"/>
                <a:gd name="f44" fmla="val 12"/>
                <a:gd name="f45" fmla="val 15"/>
                <a:gd name="f46" fmla="val 23"/>
                <a:gd name="f47" fmla="val 4"/>
                <a:gd name="f48" fmla="val 66"/>
                <a:gd name="f49" fmla="+- 0 0 -90"/>
                <a:gd name="f50" fmla="*/ f3 1 180"/>
                <a:gd name="f51" fmla="*/ f4 1 128"/>
                <a:gd name="f52" fmla="val f5"/>
                <a:gd name="f53" fmla="val f2"/>
                <a:gd name="f54" fmla="val f6"/>
                <a:gd name="f55" fmla="*/ f49 f0 1"/>
                <a:gd name="f56" fmla="+- f54 0 f52"/>
                <a:gd name="f57" fmla="+- f53 0 f52"/>
                <a:gd name="f58" fmla="*/ f55 1 f2"/>
                <a:gd name="f59" fmla="*/ f57 1 180"/>
                <a:gd name="f60" fmla="*/ f56 1 128"/>
                <a:gd name="f61" fmla="*/ 86 f57 1"/>
                <a:gd name="f62" fmla="*/ 1 f56 1"/>
                <a:gd name="f63" fmla="*/ 161 f57 1"/>
                <a:gd name="f64" fmla="*/ 14 f56 1"/>
                <a:gd name="f65" fmla="*/ 170 f57 1"/>
                <a:gd name="f66" fmla="*/ 25 f56 1"/>
                <a:gd name="f67" fmla="*/ 180 f57 1"/>
                <a:gd name="f68" fmla="*/ 82 f56 1"/>
                <a:gd name="f69" fmla="*/ 176 f57 1"/>
                <a:gd name="f70" fmla="*/ 92 f56 1"/>
                <a:gd name="f71" fmla="*/ 8 f57 1"/>
                <a:gd name="f72" fmla="*/ 95 f56 1"/>
                <a:gd name="f73" fmla="*/ 2 f57 1"/>
                <a:gd name="f74" fmla="*/ 80 f56 1"/>
                <a:gd name="f75" fmla="*/ 11 f57 1"/>
                <a:gd name="f76" fmla="*/ 27 f56 1"/>
                <a:gd name="f77" fmla="*/ 23 f57 1"/>
                <a:gd name="f78" fmla="*/ 12 f56 1"/>
                <a:gd name="f79" fmla="+- f58 0 f1"/>
                <a:gd name="f80" fmla="*/ f61 1 180"/>
                <a:gd name="f81" fmla="*/ f62 1 128"/>
                <a:gd name="f82" fmla="*/ f63 1 180"/>
                <a:gd name="f83" fmla="*/ f64 1 128"/>
                <a:gd name="f84" fmla="*/ f65 1 180"/>
                <a:gd name="f85" fmla="*/ f66 1 128"/>
                <a:gd name="f86" fmla="*/ f67 1 180"/>
                <a:gd name="f87" fmla="*/ f68 1 128"/>
                <a:gd name="f88" fmla="*/ f69 1 180"/>
                <a:gd name="f89" fmla="*/ f70 1 128"/>
                <a:gd name="f90" fmla="*/ f71 1 180"/>
                <a:gd name="f91" fmla="*/ f72 1 128"/>
                <a:gd name="f92" fmla="*/ f73 1 180"/>
                <a:gd name="f93" fmla="*/ f74 1 128"/>
                <a:gd name="f94" fmla="*/ f75 1 180"/>
                <a:gd name="f95" fmla="*/ f76 1 128"/>
                <a:gd name="f96" fmla="*/ f77 1 180"/>
                <a:gd name="f97" fmla="*/ f78 1 128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60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1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180" h="128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" y="f24"/>
                  </a:cubicBezTo>
                  <a:cubicBezTo>
                    <a:pt x="f2" y="f25"/>
                    <a:pt x="f26" y="f27"/>
                    <a:pt x="f28" y="f29"/>
                  </a:cubicBezTo>
                  <a:cubicBezTo>
                    <a:pt x="f30" y="f6"/>
                    <a:pt x="f31" y="f6"/>
                    <a:pt x="f32" y="f33"/>
                  </a:cubicBezTo>
                  <a:cubicBezTo>
                    <a:pt x="f34" y="f35"/>
                    <a:pt x="f5" y="f36"/>
                    <a:pt x="f37" y="f38"/>
                  </a:cubicBezTo>
                  <a:cubicBezTo>
                    <a:pt x="f39" y="f40"/>
                    <a:pt x="f32" y="f41"/>
                    <a:pt x="f42" y="f43"/>
                  </a:cubicBezTo>
                  <a:cubicBezTo>
                    <a:pt x="f44" y="f17"/>
                    <a:pt x="f15" y="f45"/>
                    <a:pt x="f46" y="f44"/>
                  </a:cubicBezTo>
                  <a:cubicBezTo>
                    <a:pt x="f21" y="f47"/>
                    <a:pt x="f48" y="f5"/>
                    <a:pt x="f7" y="f8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825A1809-8313-488D-9D4F-A3EAD0E735B4}"/>
                </a:ext>
              </a:extLst>
            </p:cNvPr>
            <p:cNvSpPr/>
            <p:nvPr/>
          </p:nvSpPr>
          <p:spPr>
            <a:xfrm>
              <a:off x="1806186" y="4721230"/>
              <a:ext cx="512758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88"/>
                <a:gd name="f8" fmla="val 58"/>
                <a:gd name="f9" fmla="val 121"/>
                <a:gd name="f10" fmla="val 29"/>
                <a:gd name="f11" fmla="val 114"/>
                <a:gd name="f12" fmla="val 5"/>
                <a:gd name="f13" fmla="val 95"/>
                <a:gd name="f14" fmla="val 2"/>
                <a:gd name="f15" fmla="val 93"/>
                <a:gd name="f16" fmla="val 87"/>
                <a:gd name="f17" fmla="val 84"/>
                <a:gd name="f18" fmla="val 3"/>
                <a:gd name="f19" fmla="val 65"/>
                <a:gd name="f20" fmla="val 6"/>
                <a:gd name="f21" fmla="val 45"/>
                <a:gd name="f22" fmla="val 10"/>
                <a:gd name="f23" fmla="val 26"/>
                <a:gd name="f24" fmla="val 11"/>
                <a:gd name="f25" fmla="val 22"/>
                <a:gd name="f26" fmla="val 16"/>
                <a:gd name="f27" fmla="val 17"/>
                <a:gd name="f28" fmla="val 19"/>
                <a:gd name="f29" fmla="val 52"/>
                <a:gd name="f30" fmla="val 86"/>
                <a:gd name="f31" fmla="val 120"/>
                <a:gd name="f32" fmla="val 134"/>
                <a:gd name="f33" fmla="val 8"/>
                <a:gd name="f34" fmla="val 147"/>
                <a:gd name="f35" fmla="val 13"/>
                <a:gd name="f36" fmla="val 160"/>
                <a:gd name="f37" fmla="val 163"/>
                <a:gd name="f38" fmla="val 18"/>
                <a:gd name="f39" fmla="val 167"/>
                <a:gd name="f40" fmla="val 168"/>
                <a:gd name="f41" fmla="val 25"/>
                <a:gd name="f42" fmla="val 172"/>
                <a:gd name="f43" fmla="val 175"/>
                <a:gd name="f44" fmla="val 64"/>
                <a:gd name="f45" fmla="val 178"/>
                <a:gd name="f46" fmla="val 90"/>
                <a:gd name="f47" fmla="val 177"/>
                <a:gd name="f48" fmla="val 173"/>
                <a:gd name="f49" fmla="val 96"/>
                <a:gd name="f50" fmla="val 113"/>
                <a:gd name="f51" fmla="val 119"/>
                <a:gd name="f52" fmla="+- 0 0 -90"/>
                <a:gd name="f53" fmla="*/ f3 1 180"/>
                <a:gd name="f54" fmla="*/ f4 1 122"/>
                <a:gd name="f55" fmla="val f5"/>
                <a:gd name="f56" fmla="val f2"/>
                <a:gd name="f57" fmla="val f6"/>
                <a:gd name="f58" fmla="*/ f52 f0 1"/>
                <a:gd name="f59" fmla="+- f57 0 f55"/>
                <a:gd name="f60" fmla="+- f56 0 f55"/>
                <a:gd name="f61" fmla="*/ f58 1 f2"/>
                <a:gd name="f62" fmla="*/ f60 1 180"/>
                <a:gd name="f63" fmla="*/ f59 1 122"/>
                <a:gd name="f64" fmla="*/ 88 f60 1"/>
                <a:gd name="f65" fmla="*/ 122 f59 1"/>
                <a:gd name="f66" fmla="*/ 5 f60 1"/>
                <a:gd name="f67" fmla="*/ 95 f59 1"/>
                <a:gd name="f68" fmla="*/ 0 f60 1"/>
                <a:gd name="f69" fmla="*/ 84 f59 1"/>
                <a:gd name="f70" fmla="*/ 10 f60 1"/>
                <a:gd name="f71" fmla="*/ 26 f59 1"/>
                <a:gd name="f72" fmla="*/ 19 f60 1"/>
                <a:gd name="f73" fmla="*/ 16 f59 1"/>
                <a:gd name="f74" fmla="*/ 120 f60 1"/>
                <a:gd name="f75" fmla="*/ 6 f59 1"/>
                <a:gd name="f76" fmla="*/ 160 f60 1"/>
                <a:gd name="f77" fmla="*/ 17 f59 1"/>
                <a:gd name="f78" fmla="*/ 168 f60 1"/>
                <a:gd name="f79" fmla="*/ 25 f59 1"/>
                <a:gd name="f80" fmla="*/ 178 f60 1"/>
                <a:gd name="f81" fmla="*/ 173 f60 1"/>
                <a:gd name="f82" fmla="*/ 96 f59 1"/>
                <a:gd name="f83" fmla="+- f61 0 f1"/>
                <a:gd name="f84" fmla="*/ f64 1 180"/>
                <a:gd name="f85" fmla="*/ f65 1 122"/>
                <a:gd name="f86" fmla="*/ f66 1 180"/>
                <a:gd name="f87" fmla="*/ f67 1 122"/>
                <a:gd name="f88" fmla="*/ f68 1 180"/>
                <a:gd name="f89" fmla="*/ f69 1 122"/>
                <a:gd name="f90" fmla="*/ f70 1 180"/>
                <a:gd name="f91" fmla="*/ f71 1 122"/>
                <a:gd name="f92" fmla="*/ f72 1 180"/>
                <a:gd name="f93" fmla="*/ f73 1 122"/>
                <a:gd name="f94" fmla="*/ f74 1 180"/>
                <a:gd name="f95" fmla="*/ f75 1 122"/>
                <a:gd name="f96" fmla="*/ f76 1 180"/>
                <a:gd name="f97" fmla="*/ f77 1 122"/>
                <a:gd name="f98" fmla="*/ f78 1 180"/>
                <a:gd name="f99" fmla="*/ f79 1 122"/>
                <a:gd name="f100" fmla="*/ f80 1 180"/>
                <a:gd name="f101" fmla="*/ f81 1 180"/>
                <a:gd name="f102" fmla="*/ f82 1 122"/>
                <a:gd name="f103" fmla="*/ 0 1 f62"/>
                <a:gd name="f104" fmla="*/ f56 1 f62"/>
                <a:gd name="f105" fmla="*/ 0 1 f63"/>
                <a:gd name="f106" fmla="*/ f57 1 f63"/>
                <a:gd name="f107" fmla="*/ f84 1 f62"/>
                <a:gd name="f108" fmla="*/ f85 1 f63"/>
                <a:gd name="f109" fmla="*/ f86 1 f62"/>
                <a:gd name="f110" fmla="*/ f87 1 f63"/>
                <a:gd name="f111" fmla="*/ f88 1 f62"/>
                <a:gd name="f112" fmla="*/ f89 1 f63"/>
                <a:gd name="f113" fmla="*/ f90 1 f62"/>
                <a:gd name="f114" fmla="*/ f91 1 f63"/>
                <a:gd name="f115" fmla="*/ f92 1 f62"/>
                <a:gd name="f116" fmla="*/ f93 1 f63"/>
                <a:gd name="f117" fmla="*/ f94 1 f62"/>
                <a:gd name="f118" fmla="*/ f95 1 f63"/>
                <a:gd name="f119" fmla="*/ f96 1 f62"/>
                <a:gd name="f120" fmla="*/ f97 1 f63"/>
                <a:gd name="f121" fmla="*/ f98 1 f62"/>
                <a:gd name="f122" fmla="*/ f99 1 f63"/>
                <a:gd name="f123" fmla="*/ f100 1 f62"/>
                <a:gd name="f124" fmla="*/ f101 1 f62"/>
                <a:gd name="f125" fmla="*/ f102 1 f63"/>
                <a:gd name="f126" fmla="*/ f103 f53 1"/>
                <a:gd name="f127" fmla="*/ f104 f53 1"/>
                <a:gd name="f128" fmla="*/ f106 f54 1"/>
                <a:gd name="f129" fmla="*/ f105 f54 1"/>
                <a:gd name="f130" fmla="*/ f107 f53 1"/>
                <a:gd name="f131" fmla="*/ f108 f54 1"/>
                <a:gd name="f132" fmla="*/ f109 f53 1"/>
                <a:gd name="f133" fmla="*/ f110 f54 1"/>
                <a:gd name="f134" fmla="*/ f111 f53 1"/>
                <a:gd name="f135" fmla="*/ f112 f54 1"/>
                <a:gd name="f136" fmla="*/ f113 f53 1"/>
                <a:gd name="f137" fmla="*/ f114 f54 1"/>
                <a:gd name="f138" fmla="*/ f115 f53 1"/>
                <a:gd name="f139" fmla="*/ f116 f54 1"/>
                <a:gd name="f140" fmla="*/ f117 f53 1"/>
                <a:gd name="f141" fmla="*/ f118 f54 1"/>
                <a:gd name="f142" fmla="*/ f119 f53 1"/>
                <a:gd name="f143" fmla="*/ f120 f54 1"/>
                <a:gd name="f144" fmla="*/ f121 f53 1"/>
                <a:gd name="f145" fmla="*/ f122 f54 1"/>
                <a:gd name="f146" fmla="*/ f123 f53 1"/>
                <a:gd name="f147" fmla="*/ f124 f53 1"/>
                <a:gd name="f148" fmla="*/ f125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35"/>
                </a:cxn>
                <a:cxn ang="f83">
                  <a:pos x="f147" y="f148"/>
                </a:cxn>
                <a:cxn ang="f83">
                  <a:pos x="f130" y="f131"/>
                </a:cxn>
              </a:cxnLst>
              <a:rect l="f126" t="f129" r="f127" b="f128"/>
              <a:pathLst>
                <a:path w="180" h="122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4"/>
                    <a:pt x="f30" y="f5"/>
                    <a:pt x="f31" y="f20"/>
                  </a:cubicBezTo>
                  <a:cubicBezTo>
                    <a:pt x="f32" y="f33"/>
                    <a:pt x="f34" y="f35"/>
                    <a:pt x="f36" y="f27"/>
                  </a:cubicBezTo>
                  <a:cubicBezTo>
                    <a:pt x="f37" y="f38"/>
                    <a:pt x="f39" y="f25"/>
                    <a:pt x="f40" y="f41"/>
                  </a:cubicBezTo>
                  <a:cubicBezTo>
                    <a:pt x="f42" y="f21"/>
                    <a:pt x="f43" y="f44"/>
                    <a:pt x="f45" y="f17"/>
                  </a:cubicBezTo>
                  <a:cubicBezTo>
                    <a:pt x="f2" y="f46"/>
                    <a:pt x="f47" y="f15"/>
                    <a:pt x="f48" y="f49"/>
                  </a:cubicBezTo>
                  <a:cubicBezTo>
                    <a:pt x="f34" y="f50"/>
                    <a:pt x="f51" y="f9"/>
                    <a:pt x="f7" y="f6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F1390FC9-79BA-4829-8539-9C1740825969}"/>
                </a:ext>
              </a:extLst>
            </p:cNvPr>
            <p:cNvSpPr/>
            <p:nvPr/>
          </p:nvSpPr>
          <p:spPr>
            <a:xfrm>
              <a:off x="4282692" y="4721230"/>
              <a:ext cx="512758" cy="3444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94"/>
                <a:gd name="f8" fmla="val 116"/>
                <a:gd name="f9" fmla="val 138"/>
                <a:gd name="f10" fmla="val 3"/>
                <a:gd name="f11" fmla="val 160"/>
                <a:gd name="f12" fmla="val 12"/>
                <a:gd name="f13" fmla="val 165"/>
                <a:gd name="f14" fmla="val 15"/>
                <a:gd name="f15" fmla="val 169"/>
                <a:gd name="f16" fmla="val 18"/>
                <a:gd name="f17" fmla="val 170"/>
                <a:gd name="f18" fmla="val 24"/>
                <a:gd name="f19" fmla="val 173"/>
                <a:gd name="f20" fmla="val 43"/>
                <a:gd name="f21" fmla="val 177"/>
                <a:gd name="f22" fmla="val 62"/>
                <a:gd name="f23" fmla="val 179"/>
                <a:gd name="f24" fmla="val 81"/>
                <a:gd name="f25" fmla="val 85"/>
                <a:gd name="f26" fmla="val 90"/>
                <a:gd name="f27" fmla="val 174"/>
                <a:gd name="f28" fmla="val 92"/>
                <a:gd name="f29" fmla="val 146"/>
                <a:gd name="f30" fmla="val 114"/>
                <a:gd name="f31" fmla="val 79"/>
                <a:gd name="f32" fmla="val 118"/>
                <a:gd name="f33" fmla="val 53"/>
                <a:gd name="f34" fmla="val 28"/>
                <a:gd name="f35" fmla="val 108"/>
                <a:gd name="f36" fmla="val 6"/>
                <a:gd name="f37" fmla="val 93"/>
                <a:gd name="f38" fmla="val 2"/>
                <a:gd name="f39" fmla="val 89"/>
                <a:gd name="f40" fmla="val 86"/>
                <a:gd name="f41" fmla="val 1"/>
                <a:gd name="f42" fmla="val 5"/>
                <a:gd name="f43" fmla="val 8"/>
                <a:gd name="f44" fmla="val 11"/>
                <a:gd name="f45" fmla="val 20"/>
                <a:gd name="f46" fmla="val 13"/>
                <a:gd name="f47" fmla="val 44"/>
                <a:gd name="f48" fmla="val 68"/>
                <a:gd name="f49" fmla="+- 0 0 -90"/>
                <a:gd name="f50" fmla="*/ f3 1 180"/>
                <a:gd name="f51" fmla="*/ f4 1 121"/>
                <a:gd name="f52" fmla="val f5"/>
                <a:gd name="f53" fmla="val f2"/>
                <a:gd name="f54" fmla="val f6"/>
                <a:gd name="f55" fmla="*/ f49 f0 1"/>
                <a:gd name="f56" fmla="+- f54 0 f52"/>
                <a:gd name="f57" fmla="+- f53 0 f52"/>
                <a:gd name="f58" fmla="*/ f55 1 f2"/>
                <a:gd name="f59" fmla="*/ f57 1 180"/>
                <a:gd name="f60" fmla="*/ f56 1 121"/>
                <a:gd name="f61" fmla="*/ 94 f57 1"/>
                <a:gd name="f62" fmla="*/ 0 f56 1"/>
                <a:gd name="f63" fmla="*/ 160 f57 1"/>
                <a:gd name="f64" fmla="*/ 12 f56 1"/>
                <a:gd name="f65" fmla="*/ 170 f57 1"/>
                <a:gd name="f66" fmla="*/ 24 f56 1"/>
                <a:gd name="f67" fmla="*/ 179 f57 1"/>
                <a:gd name="f68" fmla="*/ 81 f56 1"/>
                <a:gd name="f69" fmla="*/ 174 f57 1"/>
                <a:gd name="f70" fmla="*/ 92 f56 1"/>
                <a:gd name="f71" fmla="*/ 79 f57 1"/>
                <a:gd name="f72" fmla="*/ 118 f56 1"/>
                <a:gd name="f73" fmla="*/ 6 f57 1"/>
                <a:gd name="f74" fmla="*/ 93 f56 1"/>
                <a:gd name="f75" fmla="*/ 1 f57 1"/>
                <a:gd name="f76" fmla="*/ 11 f57 1"/>
                <a:gd name="f77" fmla="*/ 20 f57 1"/>
                <a:gd name="f78" fmla="*/ 13 f56 1"/>
                <a:gd name="f79" fmla="+- f58 0 f1"/>
                <a:gd name="f80" fmla="*/ f61 1 180"/>
                <a:gd name="f81" fmla="*/ f62 1 121"/>
                <a:gd name="f82" fmla="*/ f63 1 180"/>
                <a:gd name="f83" fmla="*/ f64 1 121"/>
                <a:gd name="f84" fmla="*/ f65 1 180"/>
                <a:gd name="f85" fmla="*/ f66 1 121"/>
                <a:gd name="f86" fmla="*/ f67 1 180"/>
                <a:gd name="f87" fmla="*/ f68 1 121"/>
                <a:gd name="f88" fmla="*/ f69 1 180"/>
                <a:gd name="f89" fmla="*/ f70 1 121"/>
                <a:gd name="f90" fmla="*/ f71 1 180"/>
                <a:gd name="f91" fmla="*/ f72 1 121"/>
                <a:gd name="f92" fmla="*/ f73 1 180"/>
                <a:gd name="f93" fmla="*/ f74 1 121"/>
                <a:gd name="f94" fmla="*/ f75 1 180"/>
                <a:gd name="f95" fmla="*/ f76 1 180"/>
                <a:gd name="f96" fmla="*/ f77 1 180"/>
                <a:gd name="f97" fmla="*/ f78 1 121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59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0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1"/>
                </a:cxn>
                <a:cxn ang="f79">
                  <a:pos x="f139" y="f12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180" h="120">
                  <a:moveTo>
                    <a:pt x="f7" y="f5"/>
                  </a:moveTo>
                  <a:cubicBezTo>
                    <a:pt x="f8" y="f5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" y="f25"/>
                    <a:pt x="f21" y="f26"/>
                    <a:pt x="f27" y="f28"/>
                  </a:cubicBezTo>
                  <a:cubicBezTo>
                    <a:pt x="f29" y="f30"/>
                    <a:pt x="f30" y="f6"/>
                    <a:pt x="f31" y="f32"/>
                  </a:cubicBezTo>
                  <a:cubicBezTo>
                    <a:pt x="f33" y="f8"/>
                    <a:pt x="f34" y="f35"/>
                    <a:pt x="f36" y="f37"/>
                  </a:cubicBezTo>
                  <a:cubicBezTo>
                    <a:pt x="f38" y="f39"/>
                    <a:pt x="f5" y="f40"/>
                    <a:pt x="f41" y="f24"/>
                  </a:cubicBezTo>
                  <a:cubicBezTo>
                    <a:pt x="f42" y="f22"/>
                    <a:pt x="f43" y="f20"/>
                    <a:pt x="f44" y="f18"/>
                  </a:cubicBezTo>
                  <a:cubicBezTo>
                    <a:pt x="f12" y="f16"/>
                    <a:pt x="f14" y="f14"/>
                    <a:pt x="f45" y="f46"/>
                  </a:cubicBezTo>
                  <a:cubicBezTo>
                    <a:pt x="f47" y="f42"/>
                    <a:pt x="f48" y="f5"/>
                    <a:pt x="f7" y="f5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F0BE52FC-D593-488F-9BFD-5DFD85933508}"/>
                </a:ext>
              </a:extLst>
            </p:cNvPr>
            <p:cNvSpPr/>
            <p:nvPr/>
          </p:nvSpPr>
          <p:spPr>
            <a:xfrm>
              <a:off x="2422145" y="4721230"/>
              <a:ext cx="511177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89"/>
                <a:gd name="f8" fmla="val 58"/>
                <a:gd name="f9" fmla="val 121"/>
                <a:gd name="f10" fmla="val 30"/>
                <a:gd name="f11" fmla="val 114"/>
                <a:gd name="f12" fmla="val 5"/>
                <a:gd name="f13" fmla="val 95"/>
                <a:gd name="f14" fmla="val 3"/>
                <a:gd name="f15" fmla="val 93"/>
                <a:gd name="f16" fmla="val 88"/>
                <a:gd name="f17" fmla="val 1"/>
                <a:gd name="f18" fmla="val 85"/>
                <a:gd name="f19" fmla="val 4"/>
                <a:gd name="f20" fmla="val 65"/>
                <a:gd name="f21" fmla="val 7"/>
                <a:gd name="f22" fmla="val 46"/>
                <a:gd name="f23" fmla="val 11"/>
                <a:gd name="f24" fmla="val 27"/>
                <a:gd name="f25" fmla="val 12"/>
                <a:gd name="f26" fmla="val 21"/>
                <a:gd name="f27" fmla="val 15"/>
                <a:gd name="f28" fmla="val 18"/>
                <a:gd name="f29" fmla="val 20"/>
                <a:gd name="f30" fmla="val 53"/>
                <a:gd name="f31" fmla="val 2"/>
                <a:gd name="f32" fmla="val 87"/>
                <a:gd name="f33" fmla="val 6"/>
                <a:gd name="f34" fmla="val 134"/>
                <a:gd name="f35" fmla="val 8"/>
                <a:gd name="f36" fmla="val 148"/>
                <a:gd name="f37" fmla="val 161"/>
                <a:gd name="f38" fmla="val 17"/>
                <a:gd name="f39" fmla="val 164"/>
                <a:gd name="f40" fmla="val 168"/>
                <a:gd name="f41" fmla="val 22"/>
                <a:gd name="f42" fmla="val 25"/>
                <a:gd name="f43" fmla="val 172"/>
                <a:gd name="f44" fmla="val 44"/>
                <a:gd name="f45" fmla="val 175"/>
                <a:gd name="f46" fmla="val 64"/>
                <a:gd name="f47" fmla="val 179"/>
                <a:gd name="f48" fmla="val 83"/>
                <a:gd name="f49" fmla="val 90"/>
                <a:gd name="f50" fmla="val 178"/>
                <a:gd name="f51" fmla="val 173"/>
                <a:gd name="f52" fmla="val 96"/>
                <a:gd name="f53" fmla="val 119"/>
                <a:gd name="f54" fmla="+- 0 0 -90"/>
                <a:gd name="f55" fmla="*/ f3 1 180"/>
                <a:gd name="f56" fmla="*/ f4 1 122"/>
                <a:gd name="f57" fmla="val f5"/>
                <a:gd name="f58" fmla="val f2"/>
                <a:gd name="f59" fmla="val f6"/>
                <a:gd name="f60" fmla="*/ f54 f0 1"/>
                <a:gd name="f61" fmla="+- f59 0 f57"/>
                <a:gd name="f62" fmla="+- f58 0 f57"/>
                <a:gd name="f63" fmla="*/ f60 1 f2"/>
                <a:gd name="f64" fmla="*/ f62 1 180"/>
                <a:gd name="f65" fmla="*/ f61 1 122"/>
                <a:gd name="f66" fmla="*/ 89 f62 1"/>
                <a:gd name="f67" fmla="*/ 122 f61 1"/>
                <a:gd name="f68" fmla="*/ 5 f62 1"/>
                <a:gd name="f69" fmla="*/ 95 f61 1"/>
                <a:gd name="f70" fmla="*/ 1 f62 1"/>
                <a:gd name="f71" fmla="*/ 85 f61 1"/>
                <a:gd name="f72" fmla="*/ 11 f62 1"/>
                <a:gd name="f73" fmla="*/ 27 f61 1"/>
                <a:gd name="f74" fmla="*/ 20 f62 1"/>
                <a:gd name="f75" fmla="*/ 15 f61 1"/>
                <a:gd name="f76" fmla="*/ 121 f62 1"/>
                <a:gd name="f77" fmla="*/ 6 f61 1"/>
                <a:gd name="f78" fmla="*/ 161 f62 1"/>
                <a:gd name="f79" fmla="*/ 17 f61 1"/>
                <a:gd name="f80" fmla="*/ 168 f62 1"/>
                <a:gd name="f81" fmla="*/ 25 f61 1"/>
                <a:gd name="f82" fmla="*/ 179 f62 1"/>
                <a:gd name="f83" fmla="*/ 83 f61 1"/>
                <a:gd name="f84" fmla="*/ 173 f62 1"/>
                <a:gd name="f85" fmla="*/ 96 f61 1"/>
                <a:gd name="f86" fmla="+- f63 0 f1"/>
                <a:gd name="f87" fmla="*/ f66 1 180"/>
                <a:gd name="f88" fmla="*/ f67 1 122"/>
                <a:gd name="f89" fmla="*/ f68 1 180"/>
                <a:gd name="f90" fmla="*/ f69 1 122"/>
                <a:gd name="f91" fmla="*/ f70 1 180"/>
                <a:gd name="f92" fmla="*/ f71 1 122"/>
                <a:gd name="f93" fmla="*/ f72 1 180"/>
                <a:gd name="f94" fmla="*/ f73 1 122"/>
                <a:gd name="f95" fmla="*/ f74 1 180"/>
                <a:gd name="f96" fmla="*/ f75 1 122"/>
                <a:gd name="f97" fmla="*/ f76 1 180"/>
                <a:gd name="f98" fmla="*/ f77 1 122"/>
                <a:gd name="f99" fmla="*/ f78 1 180"/>
                <a:gd name="f100" fmla="*/ f79 1 122"/>
                <a:gd name="f101" fmla="*/ f80 1 180"/>
                <a:gd name="f102" fmla="*/ f81 1 122"/>
                <a:gd name="f103" fmla="*/ f82 1 180"/>
                <a:gd name="f104" fmla="*/ f83 1 122"/>
                <a:gd name="f105" fmla="*/ f84 1 180"/>
                <a:gd name="f106" fmla="*/ f85 1 122"/>
                <a:gd name="f107" fmla="*/ 0 1 f64"/>
                <a:gd name="f108" fmla="*/ f58 1 f64"/>
                <a:gd name="f109" fmla="*/ 0 1 f65"/>
                <a:gd name="f110" fmla="*/ f59 1 f65"/>
                <a:gd name="f111" fmla="*/ f87 1 f64"/>
                <a:gd name="f112" fmla="*/ f88 1 f65"/>
                <a:gd name="f113" fmla="*/ f89 1 f64"/>
                <a:gd name="f114" fmla="*/ f90 1 f65"/>
                <a:gd name="f115" fmla="*/ f91 1 f64"/>
                <a:gd name="f116" fmla="*/ f92 1 f65"/>
                <a:gd name="f117" fmla="*/ f93 1 f64"/>
                <a:gd name="f118" fmla="*/ f94 1 f65"/>
                <a:gd name="f119" fmla="*/ f95 1 f64"/>
                <a:gd name="f120" fmla="*/ f96 1 f65"/>
                <a:gd name="f121" fmla="*/ f97 1 f64"/>
                <a:gd name="f122" fmla="*/ f98 1 f65"/>
                <a:gd name="f123" fmla="*/ f99 1 f64"/>
                <a:gd name="f124" fmla="*/ f100 1 f65"/>
                <a:gd name="f125" fmla="*/ f101 1 f64"/>
                <a:gd name="f126" fmla="*/ f102 1 f65"/>
                <a:gd name="f127" fmla="*/ f103 1 f64"/>
                <a:gd name="f128" fmla="*/ f104 1 f65"/>
                <a:gd name="f129" fmla="*/ f105 1 f64"/>
                <a:gd name="f130" fmla="*/ f106 1 f65"/>
                <a:gd name="f131" fmla="*/ f107 f55 1"/>
                <a:gd name="f132" fmla="*/ f108 f55 1"/>
                <a:gd name="f133" fmla="*/ f110 f56 1"/>
                <a:gd name="f134" fmla="*/ f109 f56 1"/>
                <a:gd name="f135" fmla="*/ f111 f55 1"/>
                <a:gd name="f136" fmla="*/ f112 f56 1"/>
                <a:gd name="f137" fmla="*/ f113 f55 1"/>
                <a:gd name="f138" fmla="*/ f114 f56 1"/>
                <a:gd name="f139" fmla="*/ f115 f55 1"/>
                <a:gd name="f140" fmla="*/ f116 f56 1"/>
                <a:gd name="f141" fmla="*/ f117 f55 1"/>
                <a:gd name="f142" fmla="*/ f118 f56 1"/>
                <a:gd name="f143" fmla="*/ f119 f55 1"/>
                <a:gd name="f144" fmla="*/ f120 f56 1"/>
                <a:gd name="f145" fmla="*/ f121 f55 1"/>
                <a:gd name="f146" fmla="*/ f122 f56 1"/>
                <a:gd name="f147" fmla="*/ f123 f55 1"/>
                <a:gd name="f148" fmla="*/ f124 f56 1"/>
                <a:gd name="f149" fmla="*/ f125 f55 1"/>
                <a:gd name="f150" fmla="*/ f126 f56 1"/>
                <a:gd name="f151" fmla="*/ f127 f55 1"/>
                <a:gd name="f152" fmla="*/ f128 f56 1"/>
                <a:gd name="f153" fmla="*/ f129 f55 1"/>
                <a:gd name="f154" fmla="*/ f130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35" y="f136"/>
                </a:cxn>
              </a:cxnLst>
              <a:rect l="f131" t="f134" r="f132" b="f133"/>
              <a:pathLst>
                <a:path w="180" h="122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7"/>
                  </a:cubicBezTo>
                  <a:cubicBezTo>
                    <a:pt x="f30" y="f31"/>
                    <a:pt x="f32" y="f5"/>
                    <a:pt x="f9" y="f33"/>
                  </a:cubicBezTo>
                  <a:cubicBezTo>
                    <a:pt x="f34" y="f35"/>
                    <a:pt x="f36" y="f25"/>
                    <a:pt x="f37" y="f38"/>
                  </a:cubicBezTo>
                  <a:cubicBezTo>
                    <a:pt x="f39" y="f28"/>
                    <a:pt x="f40" y="f41"/>
                    <a:pt x="f40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2" y="f49"/>
                    <a:pt x="f50" y="f15"/>
                    <a:pt x="f51" y="f52"/>
                  </a:cubicBezTo>
                  <a:cubicBezTo>
                    <a:pt x="f36" y="f11"/>
                    <a:pt x="f53" y="f9"/>
                    <a:pt x="f7" y="f6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ED541010-3D73-4551-ADA7-9D2B7B667073}"/>
                </a:ext>
              </a:extLst>
            </p:cNvPr>
            <p:cNvSpPr/>
            <p:nvPr/>
          </p:nvSpPr>
          <p:spPr>
            <a:xfrm>
              <a:off x="3380994" y="4491039"/>
              <a:ext cx="442907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6"/>
                <a:gd name="f7" fmla="val 125"/>
                <a:gd name="f8" fmla="val 29"/>
                <a:gd name="f9" fmla="val 8"/>
                <a:gd name="f10" fmla="val 61"/>
                <a:gd name="f11" fmla="val 92"/>
                <a:gd name="f12" fmla="val 2"/>
                <a:gd name="f13" fmla="val 124"/>
                <a:gd name="f14" fmla="val 9"/>
                <a:gd name="f15" fmla="val 126"/>
                <a:gd name="f16" fmla="val 10"/>
                <a:gd name="f17" fmla="val 128"/>
                <a:gd name="f18" fmla="val 14"/>
                <a:gd name="f19" fmla="val 16"/>
                <a:gd name="f20" fmla="val 129"/>
                <a:gd name="f21" fmla="val 133"/>
                <a:gd name="f22" fmla="val 40"/>
                <a:gd name="f23" fmla="val 143"/>
                <a:gd name="f24" fmla="val 49"/>
                <a:gd name="f25" fmla="val 148"/>
                <a:gd name="f26" fmla="val 55"/>
                <a:gd name="f27" fmla="val 152"/>
                <a:gd name="f28" fmla="val 62"/>
                <a:gd name="f29" fmla="val 69"/>
                <a:gd name="f30" fmla="val 142"/>
                <a:gd name="f31" fmla="val 73"/>
                <a:gd name="f32" fmla="val 77"/>
                <a:gd name="f33" fmla="val 116"/>
                <a:gd name="f34" fmla="val 81"/>
                <a:gd name="f35" fmla="val 103"/>
                <a:gd name="f36" fmla="val 85"/>
                <a:gd name="f37" fmla="val 95"/>
                <a:gd name="f38" fmla="val 93"/>
                <a:gd name="f39" fmla="val 94"/>
                <a:gd name="f40" fmla="val 107"/>
                <a:gd name="f41" fmla="val 120"/>
                <a:gd name="f42" fmla="val 82"/>
                <a:gd name="f43" fmla="val 70"/>
                <a:gd name="f44" fmla="val 121"/>
                <a:gd name="f45" fmla="val 68"/>
                <a:gd name="f46" fmla="val 66"/>
                <a:gd name="f47" fmla="val 117"/>
                <a:gd name="f48" fmla="val 115"/>
                <a:gd name="f49" fmla="val 65"/>
                <a:gd name="f50" fmla="val 52"/>
                <a:gd name="f51" fmla="val 31"/>
                <a:gd name="f52" fmla="val 78"/>
                <a:gd name="f53" fmla="val 21"/>
                <a:gd name="f54" fmla="val 76"/>
                <a:gd name="f55" fmla="val 11"/>
                <a:gd name="f56" fmla="val 7"/>
                <a:gd name="f57" fmla="val 12"/>
                <a:gd name="f58" fmla="val 54"/>
                <a:gd name="f59" fmla="val 18"/>
                <a:gd name="f60" fmla="val 46"/>
                <a:gd name="f61" fmla="val 26"/>
                <a:gd name="f62" fmla="val 37"/>
                <a:gd name="f63" fmla="val 27"/>
                <a:gd name="f64" fmla="val 13"/>
                <a:gd name="f65" fmla="+- 0 0 -90"/>
                <a:gd name="f66" fmla="*/ f3 1 156"/>
                <a:gd name="f67" fmla="*/ f4 1 125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56"/>
                <a:gd name="f76" fmla="*/ f72 1 125"/>
                <a:gd name="f77" fmla="*/ 29 f73 1"/>
                <a:gd name="f78" fmla="*/ 8 f72 1"/>
                <a:gd name="f79" fmla="*/ 124 f73 1"/>
                <a:gd name="f80" fmla="*/ 9 f72 1"/>
                <a:gd name="f81" fmla="*/ 128 f73 1"/>
                <a:gd name="f82" fmla="*/ 16 f72 1"/>
                <a:gd name="f83" fmla="*/ 143 f73 1"/>
                <a:gd name="f84" fmla="*/ 49 f72 1"/>
                <a:gd name="f85" fmla="*/ 156 f73 1"/>
                <a:gd name="f86" fmla="*/ 69 f72 1"/>
                <a:gd name="f87" fmla="*/ 116 f73 1"/>
                <a:gd name="f88" fmla="*/ 81 f72 1"/>
                <a:gd name="f89" fmla="*/ 94 f73 1"/>
                <a:gd name="f90" fmla="*/ 107 f72 1"/>
                <a:gd name="f91" fmla="*/ 70 f73 1"/>
                <a:gd name="f92" fmla="*/ 121 f72 1"/>
                <a:gd name="f93" fmla="*/ 66 f73 1"/>
                <a:gd name="f94" fmla="*/ 115 f72 1"/>
                <a:gd name="f95" fmla="*/ 31 f73 1"/>
                <a:gd name="f96" fmla="*/ 78 f72 1"/>
                <a:gd name="f97" fmla="*/ 0 f73 1"/>
                <a:gd name="f98" fmla="*/ 70 f72 1"/>
                <a:gd name="f99" fmla="*/ 18 f73 1"/>
                <a:gd name="f100" fmla="*/ 46 f72 1"/>
                <a:gd name="f101" fmla="+- f74 0 f1"/>
                <a:gd name="f102" fmla="*/ f77 1 156"/>
                <a:gd name="f103" fmla="*/ f78 1 125"/>
                <a:gd name="f104" fmla="*/ f79 1 156"/>
                <a:gd name="f105" fmla="*/ f80 1 125"/>
                <a:gd name="f106" fmla="*/ f81 1 156"/>
                <a:gd name="f107" fmla="*/ f82 1 125"/>
                <a:gd name="f108" fmla="*/ f83 1 156"/>
                <a:gd name="f109" fmla="*/ f84 1 125"/>
                <a:gd name="f110" fmla="*/ f85 1 156"/>
                <a:gd name="f111" fmla="*/ f86 1 125"/>
                <a:gd name="f112" fmla="*/ f87 1 156"/>
                <a:gd name="f113" fmla="*/ f88 1 125"/>
                <a:gd name="f114" fmla="*/ f89 1 156"/>
                <a:gd name="f115" fmla="*/ f90 1 125"/>
                <a:gd name="f116" fmla="*/ f91 1 156"/>
                <a:gd name="f117" fmla="*/ f92 1 125"/>
                <a:gd name="f118" fmla="*/ f93 1 156"/>
                <a:gd name="f119" fmla="*/ f94 1 125"/>
                <a:gd name="f120" fmla="*/ f95 1 156"/>
                <a:gd name="f121" fmla="*/ f96 1 125"/>
                <a:gd name="f122" fmla="*/ f97 1 156"/>
                <a:gd name="f123" fmla="*/ f98 1 125"/>
                <a:gd name="f124" fmla="*/ f99 1 156"/>
                <a:gd name="f125" fmla="*/ f100 1 125"/>
                <a:gd name="f126" fmla="*/ 0 1 f75"/>
                <a:gd name="f127" fmla="*/ f69 1 f75"/>
                <a:gd name="f128" fmla="*/ 0 1 f76"/>
                <a:gd name="f129" fmla="*/ f70 1 f76"/>
                <a:gd name="f130" fmla="*/ f102 1 f75"/>
                <a:gd name="f131" fmla="*/ f103 1 f76"/>
                <a:gd name="f132" fmla="*/ f104 1 f75"/>
                <a:gd name="f133" fmla="*/ f105 1 f76"/>
                <a:gd name="f134" fmla="*/ f106 1 f75"/>
                <a:gd name="f135" fmla="*/ f107 1 f76"/>
                <a:gd name="f136" fmla="*/ f108 1 f75"/>
                <a:gd name="f137" fmla="*/ f109 1 f76"/>
                <a:gd name="f138" fmla="*/ f110 1 f75"/>
                <a:gd name="f139" fmla="*/ f111 1 f76"/>
                <a:gd name="f140" fmla="*/ f112 1 f75"/>
                <a:gd name="f141" fmla="*/ f113 1 f76"/>
                <a:gd name="f142" fmla="*/ f114 1 f75"/>
                <a:gd name="f143" fmla="*/ f115 1 f76"/>
                <a:gd name="f144" fmla="*/ f116 1 f75"/>
                <a:gd name="f145" fmla="*/ f117 1 f76"/>
                <a:gd name="f146" fmla="*/ f118 1 f75"/>
                <a:gd name="f147" fmla="*/ f119 1 f76"/>
                <a:gd name="f148" fmla="*/ f120 1 f75"/>
                <a:gd name="f149" fmla="*/ f121 1 f76"/>
                <a:gd name="f150" fmla="*/ f122 1 f75"/>
                <a:gd name="f151" fmla="*/ f123 1 f76"/>
                <a:gd name="f152" fmla="*/ f124 1 f75"/>
                <a:gd name="f153" fmla="*/ f125 1 f76"/>
                <a:gd name="f154" fmla="*/ f126 f66 1"/>
                <a:gd name="f155" fmla="*/ f127 f66 1"/>
                <a:gd name="f156" fmla="*/ f129 f67 1"/>
                <a:gd name="f157" fmla="*/ f128 f67 1"/>
                <a:gd name="f158" fmla="*/ f130 f66 1"/>
                <a:gd name="f159" fmla="*/ f131 f67 1"/>
                <a:gd name="f160" fmla="*/ f132 f66 1"/>
                <a:gd name="f161" fmla="*/ f133 f67 1"/>
                <a:gd name="f162" fmla="*/ f134 f66 1"/>
                <a:gd name="f163" fmla="*/ f135 f67 1"/>
                <a:gd name="f164" fmla="*/ f136 f66 1"/>
                <a:gd name="f165" fmla="*/ f137 f67 1"/>
                <a:gd name="f166" fmla="*/ f138 f66 1"/>
                <a:gd name="f167" fmla="*/ f139 f67 1"/>
                <a:gd name="f168" fmla="*/ f140 f66 1"/>
                <a:gd name="f169" fmla="*/ f141 f67 1"/>
                <a:gd name="f170" fmla="*/ f142 f66 1"/>
                <a:gd name="f171" fmla="*/ f143 f67 1"/>
                <a:gd name="f172" fmla="*/ f144 f66 1"/>
                <a:gd name="f173" fmla="*/ f145 f67 1"/>
                <a:gd name="f174" fmla="*/ f146 f66 1"/>
                <a:gd name="f175" fmla="*/ f147 f67 1"/>
                <a:gd name="f176" fmla="*/ f148 f66 1"/>
                <a:gd name="f177" fmla="*/ f149 f67 1"/>
                <a:gd name="f178" fmla="*/ f150 f66 1"/>
                <a:gd name="f179" fmla="*/ f151 f67 1"/>
                <a:gd name="f180" fmla="*/ f152 f66 1"/>
                <a:gd name="f181" fmla="*/ f153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58" y="f163"/>
                </a:cxn>
                <a:cxn ang="f101">
                  <a:pos x="f158" y="f159"/>
                </a:cxn>
              </a:cxnLst>
              <a:rect l="f154" t="f157" r="f155" b="f156"/>
              <a:pathLst>
                <a:path w="156" h="12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8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30" y="f31"/>
                    <a:pt x="f2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11" y="f41"/>
                    <a:pt x="f42" y="f7"/>
                    <a:pt x="f43" y="f44"/>
                  </a:cubicBezTo>
                  <a:cubicBezTo>
                    <a:pt x="f45" y="f41"/>
                    <a:pt x="f46" y="f47"/>
                    <a:pt x="f46" y="f48"/>
                  </a:cubicBezTo>
                  <a:cubicBezTo>
                    <a:pt x="f49" y="f11"/>
                    <a:pt x="f50" y="f42"/>
                    <a:pt x="f51" y="f52"/>
                  </a:cubicBezTo>
                  <a:cubicBezTo>
                    <a:pt x="f53" y="f54"/>
                    <a:pt x="f55" y="f31"/>
                    <a:pt x="f5" y="f43"/>
                  </a:cubicBezTo>
                  <a:cubicBezTo>
                    <a:pt x="f56" y="f28"/>
                    <a:pt x="f57" y="f58"/>
                    <a:pt x="f59" y="f60"/>
                  </a:cubicBezTo>
                  <a:cubicBezTo>
                    <a:pt x="f61" y="f62"/>
                    <a:pt x="f8" y="f63"/>
                    <a:pt x="f8" y="f19"/>
                  </a:cubicBezTo>
                  <a:cubicBezTo>
                    <a:pt x="f8" y="f64"/>
                    <a:pt x="f8" y="f55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7D646CF7-A403-4A48-A7D9-811DCF3D944D}"/>
                </a:ext>
              </a:extLst>
            </p:cNvPr>
            <p:cNvSpPr/>
            <p:nvPr/>
          </p:nvSpPr>
          <p:spPr>
            <a:xfrm>
              <a:off x="2768217" y="4487866"/>
              <a:ext cx="430216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123"/>
                <a:gd name="f8" fmla="val 66"/>
                <a:gd name="f9" fmla="val 121"/>
                <a:gd name="f10" fmla="val 64"/>
                <a:gd name="f11" fmla="val 115"/>
                <a:gd name="f12" fmla="val 63"/>
                <a:gd name="f13" fmla="val 109"/>
                <a:gd name="f14" fmla="val 62"/>
                <a:gd name="f15" fmla="val 103"/>
                <a:gd name="f16" fmla="val 60"/>
                <a:gd name="f17" fmla="val 93"/>
                <a:gd name="f18" fmla="val 55"/>
                <a:gd name="f19" fmla="val 87"/>
                <a:gd name="f20" fmla="val 45"/>
                <a:gd name="f21" fmla="val 84"/>
                <a:gd name="f22" fmla="val 30"/>
                <a:gd name="f23" fmla="val 80"/>
                <a:gd name="f24" fmla="val 15"/>
                <a:gd name="f25" fmla="val 75"/>
                <a:gd name="f26" fmla="val 71"/>
                <a:gd name="f27" fmla="val 4"/>
                <a:gd name="f28" fmla="val 8"/>
                <a:gd name="f29" fmla="val 56"/>
                <a:gd name="f30" fmla="val 14"/>
                <a:gd name="f31" fmla="val 51"/>
                <a:gd name="f32" fmla="val 25"/>
                <a:gd name="f33" fmla="val 39"/>
                <a:gd name="f34" fmla="val 27"/>
                <a:gd name="f35" fmla="val 92"/>
                <a:gd name="f36" fmla="val 2"/>
                <a:gd name="f37" fmla="val 125"/>
                <a:gd name="f38" fmla="val 9"/>
                <a:gd name="f39" fmla="val 119"/>
                <a:gd name="f40" fmla="val 36"/>
                <a:gd name="f41" fmla="val 141"/>
                <a:gd name="f42" fmla="val 50"/>
                <a:gd name="f43" fmla="val 70"/>
                <a:gd name="f44" fmla="val 139"/>
                <a:gd name="f45" fmla="val 73"/>
                <a:gd name="f46" fmla="val 127"/>
                <a:gd name="f47" fmla="val 77"/>
                <a:gd name="f48" fmla="val 100"/>
                <a:gd name="f49" fmla="val 89"/>
                <a:gd name="f50" fmla="val 88"/>
                <a:gd name="f51" fmla="val 120"/>
                <a:gd name="f52" fmla="val 83"/>
                <a:gd name="f53" fmla="val 74"/>
                <a:gd name="f54" fmla="val 69"/>
                <a:gd name="f55" fmla="+- 0 0 -90"/>
                <a:gd name="f56" fmla="*/ f3 1 151"/>
                <a:gd name="f57" fmla="*/ f4 1 123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51"/>
                <a:gd name="f66" fmla="*/ f62 1 123"/>
                <a:gd name="f67" fmla="*/ 66 f63 1"/>
                <a:gd name="f68" fmla="*/ 121 f62 1"/>
                <a:gd name="f69" fmla="*/ 62 f63 1"/>
                <a:gd name="f70" fmla="*/ 103 f62 1"/>
                <a:gd name="f71" fmla="*/ 45 f63 1"/>
                <a:gd name="f72" fmla="*/ 84 f62 1"/>
                <a:gd name="f73" fmla="*/ 0 f63 1"/>
                <a:gd name="f74" fmla="*/ 71 f62 1"/>
                <a:gd name="f75" fmla="*/ 14 f63 1"/>
                <a:gd name="f76" fmla="*/ 51 f62 1"/>
                <a:gd name="f77" fmla="*/ 27 f63 1"/>
                <a:gd name="f78" fmla="*/ 8 f62 1"/>
                <a:gd name="f79" fmla="*/ 125 f63 1"/>
                <a:gd name="f80" fmla="*/ 9 f62 1"/>
                <a:gd name="f81" fmla="*/ 151 f63 1"/>
                <a:gd name="f82" fmla="*/ 70 f62 1"/>
                <a:gd name="f83" fmla="*/ 115 f63 1"/>
                <a:gd name="f84" fmla="*/ 80 f62 1"/>
                <a:gd name="f85" fmla="*/ 89 f63 1"/>
                <a:gd name="f86" fmla="*/ 109 f62 1"/>
                <a:gd name="f87" fmla="*/ 74 f63 1"/>
                <a:gd name="f88" fmla="+- f64 0 f1"/>
                <a:gd name="f89" fmla="*/ f67 1 151"/>
                <a:gd name="f90" fmla="*/ f68 1 123"/>
                <a:gd name="f91" fmla="*/ f69 1 151"/>
                <a:gd name="f92" fmla="*/ f70 1 123"/>
                <a:gd name="f93" fmla="*/ f71 1 151"/>
                <a:gd name="f94" fmla="*/ f72 1 123"/>
                <a:gd name="f95" fmla="*/ f73 1 151"/>
                <a:gd name="f96" fmla="*/ f74 1 123"/>
                <a:gd name="f97" fmla="*/ f75 1 151"/>
                <a:gd name="f98" fmla="*/ f76 1 123"/>
                <a:gd name="f99" fmla="*/ f77 1 151"/>
                <a:gd name="f100" fmla="*/ f78 1 123"/>
                <a:gd name="f101" fmla="*/ f79 1 151"/>
                <a:gd name="f102" fmla="*/ f80 1 123"/>
                <a:gd name="f103" fmla="*/ f81 1 151"/>
                <a:gd name="f104" fmla="*/ f82 1 123"/>
                <a:gd name="f105" fmla="*/ f83 1 151"/>
                <a:gd name="f106" fmla="*/ f84 1 123"/>
                <a:gd name="f107" fmla="*/ f85 1 151"/>
                <a:gd name="f108" fmla="*/ f86 1 123"/>
                <a:gd name="f109" fmla="*/ f87 1 151"/>
                <a:gd name="f110" fmla="*/ 0 1 f65"/>
                <a:gd name="f111" fmla="*/ f59 1 f65"/>
                <a:gd name="f112" fmla="*/ 0 1 f66"/>
                <a:gd name="f113" fmla="*/ f60 1 f66"/>
                <a:gd name="f114" fmla="*/ f89 1 f65"/>
                <a:gd name="f115" fmla="*/ f90 1 f66"/>
                <a:gd name="f116" fmla="*/ f91 1 f65"/>
                <a:gd name="f117" fmla="*/ f92 1 f66"/>
                <a:gd name="f118" fmla="*/ f93 1 f65"/>
                <a:gd name="f119" fmla="*/ f94 1 f66"/>
                <a:gd name="f120" fmla="*/ f95 1 f65"/>
                <a:gd name="f121" fmla="*/ f96 1 f66"/>
                <a:gd name="f122" fmla="*/ f97 1 f65"/>
                <a:gd name="f123" fmla="*/ f98 1 f66"/>
                <a:gd name="f124" fmla="*/ f99 1 f65"/>
                <a:gd name="f125" fmla="*/ f100 1 f66"/>
                <a:gd name="f126" fmla="*/ f101 1 f65"/>
                <a:gd name="f127" fmla="*/ f102 1 f66"/>
                <a:gd name="f128" fmla="*/ f103 1 f65"/>
                <a:gd name="f129" fmla="*/ f104 1 f66"/>
                <a:gd name="f130" fmla="*/ f105 1 f65"/>
                <a:gd name="f131" fmla="*/ f106 1 f66"/>
                <a:gd name="f132" fmla="*/ f107 1 f65"/>
                <a:gd name="f133" fmla="*/ f108 1 f66"/>
                <a:gd name="f134" fmla="*/ f109 1 f65"/>
                <a:gd name="f135" fmla="*/ f110 f56 1"/>
                <a:gd name="f136" fmla="*/ f111 f56 1"/>
                <a:gd name="f137" fmla="*/ f113 f57 1"/>
                <a:gd name="f138" fmla="*/ f112 f57 1"/>
                <a:gd name="f139" fmla="*/ f114 f56 1"/>
                <a:gd name="f140" fmla="*/ f115 f57 1"/>
                <a:gd name="f141" fmla="*/ f116 f56 1"/>
                <a:gd name="f142" fmla="*/ f117 f57 1"/>
                <a:gd name="f143" fmla="*/ f118 f56 1"/>
                <a:gd name="f144" fmla="*/ f119 f57 1"/>
                <a:gd name="f145" fmla="*/ f120 f56 1"/>
                <a:gd name="f146" fmla="*/ f121 f57 1"/>
                <a:gd name="f147" fmla="*/ f122 f56 1"/>
                <a:gd name="f148" fmla="*/ f123 f57 1"/>
                <a:gd name="f149" fmla="*/ f124 f56 1"/>
                <a:gd name="f150" fmla="*/ f125 f57 1"/>
                <a:gd name="f151" fmla="*/ f126 f56 1"/>
                <a:gd name="f152" fmla="*/ f127 f57 1"/>
                <a:gd name="f153" fmla="*/ f128 f56 1"/>
                <a:gd name="f154" fmla="*/ f129 f57 1"/>
                <a:gd name="f155" fmla="*/ f130 f56 1"/>
                <a:gd name="f156" fmla="*/ f131 f57 1"/>
                <a:gd name="f157" fmla="*/ f132 f56 1"/>
                <a:gd name="f158" fmla="*/ f133 f57 1"/>
                <a:gd name="f159" fmla="*/ f134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57" y="f158"/>
                </a:cxn>
                <a:cxn ang="f88">
                  <a:pos x="f159" y="f140"/>
                </a:cxn>
                <a:cxn ang="f88">
                  <a:pos x="f139" y="f140"/>
                </a:cxn>
              </a:cxnLst>
              <a:rect l="f135" t="f138" r="f136" b="f137"/>
              <a:pathLst>
                <a:path w="151" h="12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6"/>
                  </a:cubicBezTo>
                  <a:cubicBezTo>
                    <a:pt x="f27" y="f10"/>
                    <a:pt x="f28" y="f29"/>
                    <a:pt x="f30" y="f31"/>
                  </a:cubicBezTo>
                  <a:cubicBezTo>
                    <a:pt x="f32" y="f33"/>
                    <a:pt x="f22" y="f32"/>
                    <a:pt x="f34" y="f28"/>
                  </a:cubicBezTo>
                  <a:cubicBezTo>
                    <a:pt x="f16" y="f5"/>
                    <a:pt x="f35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44" y="f45"/>
                    <a:pt x="f46" y="f47"/>
                    <a:pt x="f11" y="f23"/>
                  </a:cubicBezTo>
                  <a:cubicBezTo>
                    <a:pt x="f48" y="f21"/>
                    <a:pt x="f49" y="f35"/>
                    <a:pt x="f49" y="f13"/>
                  </a:cubicBezTo>
                  <a:cubicBezTo>
                    <a:pt x="f50" y="f51"/>
                    <a:pt x="f52" y="f7"/>
                    <a:pt x="f53" y="f9"/>
                  </a:cubicBezTo>
                  <a:cubicBezTo>
                    <a:pt x="f26" y="f9"/>
                    <a:pt x="f54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4D9A1888-2EAF-4821-AAE4-30835117D610}"/>
                </a:ext>
              </a:extLst>
            </p:cNvPr>
            <p:cNvSpPr/>
            <p:nvPr/>
          </p:nvSpPr>
          <p:spPr>
            <a:xfrm>
              <a:off x="4009644" y="4498976"/>
              <a:ext cx="434970" cy="3444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21"/>
                <a:gd name="f8" fmla="val 66"/>
                <a:gd name="f9" fmla="val 119"/>
                <a:gd name="f10" fmla="val 64"/>
                <a:gd name="f11" fmla="val 111"/>
                <a:gd name="f12" fmla="val 63"/>
                <a:gd name="f13" fmla="val 104"/>
                <a:gd name="f14" fmla="val 61"/>
                <a:gd name="f15" fmla="val 96"/>
                <a:gd name="f16" fmla="val 60"/>
                <a:gd name="f17" fmla="val 88"/>
                <a:gd name="f18" fmla="val 55"/>
                <a:gd name="f19" fmla="val 83"/>
                <a:gd name="f20" fmla="val 48"/>
                <a:gd name="f21" fmla="val 81"/>
                <a:gd name="f22" fmla="val 32"/>
                <a:gd name="f23" fmla="val 77"/>
                <a:gd name="f24" fmla="val 16"/>
                <a:gd name="f25" fmla="val 72"/>
                <a:gd name="f26" fmla="val 67"/>
                <a:gd name="f27" fmla="val 5"/>
                <a:gd name="f28" fmla="val 59"/>
                <a:gd name="f29" fmla="val 11"/>
                <a:gd name="f30" fmla="val 50"/>
                <a:gd name="f31" fmla="val 17"/>
                <a:gd name="f32" fmla="val 43"/>
                <a:gd name="f33" fmla="val 25"/>
                <a:gd name="f34" fmla="val 34"/>
                <a:gd name="f35" fmla="val 29"/>
                <a:gd name="f36" fmla="val 21"/>
                <a:gd name="f37" fmla="val 27"/>
                <a:gd name="f38" fmla="val 4"/>
                <a:gd name="f39" fmla="val 47"/>
                <a:gd name="f40" fmla="val 68"/>
                <a:gd name="f41" fmla="val 89"/>
                <a:gd name="f42" fmla="val 2"/>
                <a:gd name="f43" fmla="val 94"/>
                <a:gd name="f44" fmla="val 3"/>
                <a:gd name="f45" fmla="val 100"/>
                <a:gd name="f46" fmla="val 106"/>
                <a:gd name="f47" fmla="val 118"/>
                <a:gd name="f48" fmla="val 7"/>
                <a:gd name="f49" fmla="val 126"/>
                <a:gd name="f50" fmla="val 10"/>
                <a:gd name="f51" fmla="val 129"/>
                <a:gd name="f52" fmla="val 132"/>
                <a:gd name="f53" fmla="val 36"/>
                <a:gd name="f54" fmla="val 142"/>
                <a:gd name="f55" fmla="val 46"/>
                <a:gd name="f56" fmla="val 149"/>
                <a:gd name="f57" fmla="val 56"/>
                <a:gd name="f58" fmla="val 150"/>
                <a:gd name="f59" fmla="val 152"/>
                <a:gd name="f60" fmla="val 140"/>
                <a:gd name="f61" fmla="val 127"/>
                <a:gd name="f62" fmla="val 114"/>
                <a:gd name="f63" fmla="val 75"/>
                <a:gd name="f64" fmla="val 79"/>
                <a:gd name="f65" fmla="val 93"/>
                <a:gd name="f66" fmla="val 87"/>
                <a:gd name="f67" fmla="val 91"/>
                <a:gd name="f68" fmla="val 102"/>
                <a:gd name="f69" fmla="val 120"/>
                <a:gd name="f70" fmla="val 86"/>
                <a:gd name="f71" fmla="+- 0 0 -90"/>
                <a:gd name="f72" fmla="*/ f3 1 153"/>
                <a:gd name="f73" fmla="*/ f4 1 12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53"/>
                <a:gd name="f82" fmla="*/ f78 1 121"/>
                <a:gd name="f83" fmla="*/ 66 f79 1"/>
                <a:gd name="f84" fmla="*/ 119 f78 1"/>
                <a:gd name="f85" fmla="*/ 61 f79 1"/>
                <a:gd name="f86" fmla="*/ 96 f78 1"/>
                <a:gd name="f87" fmla="*/ 48 f79 1"/>
                <a:gd name="f88" fmla="*/ 81 f78 1"/>
                <a:gd name="f89" fmla="*/ 0 f79 1"/>
                <a:gd name="f90" fmla="*/ 67 f78 1"/>
                <a:gd name="f91" fmla="*/ 17 f79 1"/>
                <a:gd name="f92" fmla="*/ 43 f78 1"/>
                <a:gd name="f93" fmla="*/ 27 f79 1"/>
                <a:gd name="f94" fmla="*/ 4 f78 1"/>
                <a:gd name="f95" fmla="*/ 89 f79 1"/>
                <a:gd name="f96" fmla="*/ 2 f78 1"/>
                <a:gd name="f97" fmla="*/ 106 f79 1"/>
                <a:gd name="f98" fmla="*/ 5 f78 1"/>
                <a:gd name="f99" fmla="*/ 129 f79 1"/>
                <a:gd name="f100" fmla="*/ 25 f78 1"/>
                <a:gd name="f101" fmla="*/ 149 f79 1"/>
                <a:gd name="f102" fmla="*/ 56 f78 1"/>
                <a:gd name="f103" fmla="*/ 153 f79 1"/>
                <a:gd name="f104" fmla="*/ 64 f78 1"/>
                <a:gd name="f105" fmla="*/ 114 f79 1"/>
                <a:gd name="f106" fmla="*/ 75 f78 1"/>
                <a:gd name="f107" fmla="*/ 91 f79 1"/>
                <a:gd name="f108" fmla="*/ 102 f78 1"/>
                <a:gd name="f109" fmla="+- f80 0 f1"/>
                <a:gd name="f110" fmla="*/ f83 1 153"/>
                <a:gd name="f111" fmla="*/ f84 1 121"/>
                <a:gd name="f112" fmla="*/ f85 1 153"/>
                <a:gd name="f113" fmla="*/ f86 1 121"/>
                <a:gd name="f114" fmla="*/ f87 1 153"/>
                <a:gd name="f115" fmla="*/ f88 1 121"/>
                <a:gd name="f116" fmla="*/ f89 1 153"/>
                <a:gd name="f117" fmla="*/ f90 1 121"/>
                <a:gd name="f118" fmla="*/ f91 1 153"/>
                <a:gd name="f119" fmla="*/ f92 1 121"/>
                <a:gd name="f120" fmla="*/ f93 1 153"/>
                <a:gd name="f121" fmla="*/ f94 1 121"/>
                <a:gd name="f122" fmla="*/ f95 1 153"/>
                <a:gd name="f123" fmla="*/ f96 1 121"/>
                <a:gd name="f124" fmla="*/ f97 1 153"/>
                <a:gd name="f125" fmla="*/ f98 1 121"/>
                <a:gd name="f126" fmla="*/ f99 1 153"/>
                <a:gd name="f127" fmla="*/ f100 1 121"/>
                <a:gd name="f128" fmla="*/ f101 1 153"/>
                <a:gd name="f129" fmla="*/ f102 1 121"/>
                <a:gd name="f130" fmla="*/ f103 1 153"/>
                <a:gd name="f131" fmla="*/ f104 1 121"/>
                <a:gd name="f132" fmla="*/ f105 1 153"/>
                <a:gd name="f133" fmla="*/ f106 1 121"/>
                <a:gd name="f134" fmla="*/ f107 1 153"/>
                <a:gd name="f135" fmla="*/ f108 1 121"/>
                <a:gd name="f136" fmla="*/ 0 1 f81"/>
                <a:gd name="f137" fmla="*/ f75 1 f81"/>
                <a:gd name="f138" fmla="*/ 0 1 f82"/>
                <a:gd name="f139" fmla="*/ f76 1 f82"/>
                <a:gd name="f140" fmla="*/ f110 1 f81"/>
                <a:gd name="f141" fmla="*/ f111 1 f82"/>
                <a:gd name="f142" fmla="*/ f112 1 f81"/>
                <a:gd name="f143" fmla="*/ f113 1 f82"/>
                <a:gd name="f144" fmla="*/ f114 1 f81"/>
                <a:gd name="f145" fmla="*/ f115 1 f82"/>
                <a:gd name="f146" fmla="*/ f116 1 f81"/>
                <a:gd name="f147" fmla="*/ f117 1 f82"/>
                <a:gd name="f148" fmla="*/ f118 1 f81"/>
                <a:gd name="f149" fmla="*/ f119 1 f82"/>
                <a:gd name="f150" fmla="*/ f120 1 f81"/>
                <a:gd name="f151" fmla="*/ f121 1 f82"/>
                <a:gd name="f152" fmla="*/ f122 1 f81"/>
                <a:gd name="f153" fmla="*/ f123 1 f82"/>
                <a:gd name="f154" fmla="*/ f124 1 f81"/>
                <a:gd name="f155" fmla="*/ f125 1 f82"/>
                <a:gd name="f156" fmla="*/ f126 1 f81"/>
                <a:gd name="f157" fmla="*/ f127 1 f82"/>
                <a:gd name="f158" fmla="*/ f128 1 f81"/>
                <a:gd name="f159" fmla="*/ f129 1 f82"/>
                <a:gd name="f160" fmla="*/ f130 1 f81"/>
                <a:gd name="f161" fmla="*/ f131 1 f82"/>
                <a:gd name="f162" fmla="*/ f132 1 f81"/>
                <a:gd name="f163" fmla="*/ f133 1 f82"/>
                <a:gd name="f164" fmla="*/ f134 1 f81"/>
                <a:gd name="f165" fmla="*/ f135 1 f82"/>
                <a:gd name="f166" fmla="*/ f136 f72 1"/>
                <a:gd name="f167" fmla="*/ f137 f72 1"/>
                <a:gd name="f168" fmla="*/ f139 f73 1"/>
                <a:gd name="f169" fmla="*/ f138 f73 1"/>
                <a:gd name="f170" fmla="*/ f140 f72 1"/>
                <a:gd name="f171" fmla="*/ f141 f73 1"/>
                <a:gd name="f172" fmla="*/ f142 f72 1"/>
                <a:gd name="f173" fmla="*/ f143 f73 1"/>
                <a:gd name="f174" fmla="*/ f144 f72 1"/>
                <a:gd name="f175" fmla="*/ f145 f73 1"/>
                <a:gd name="f176" fmla="*/ f146 f72 1"/>
                <a:gd name="f177" fmla="*/ f147 f73 1"/>
                <a:gd name="f178" fmla="*/ f148 f72 1"/>
                <a:gd name="f179" fmla="*/ f149 f73 1"/>
                <a:gd name="f180" fmla="*/ f150 f72 1"/>
                <a:gd name="f181" fmla="*/ f151 f73 1"/>
                <a:gd name="f182" fmla="*/ f152 f72 1"/>
                <a:gd name="f183" fmla="*/ f153 f73 1"/>
                <a:gd name="f184" fmla="*/ f154 f72 1"/>
                <a:gd name="f185" fmla="*/ f155 f73 1"/>
                <a:gd name="f186" fmla="*/ f156 f72 1"/>
                <a:gd name="f187" fmla="*/ f157 f73 1"/>
                <a:gd name="f188" fmla="*/ f158 f72 1"/>
                <a:gd name="f189" fmla="*/ f159 f73 1"/>
                <a:gd name="f190" fmla="*/ f160 f72 1"/>
                <a:gd name="f191" fmla="*/ f161 f73 1"/>
                <a:gd name="f192" fmla="*/ f162 f72 1"/>
                <a:gd name="f193" fmla="*/ f163 f73 1"/>
                <a:gd name="f194" fmla="*/ f164 f72 1"/>
                <a:gd name="f195" fmla="*/ f165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0" y="f171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4" y="f195"/>
                </a:cxn>
                <a:cxn ang="f109">
                  <a:pos x="f170" y="f171"/>
                </a:cxn>
              </a:cxnLst>
              <a:rect l="f166" t="f169" r="f167" b="f168"/>
              <a:pathLst>
                <a:path w="153" h="12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5"/>
                    <a:pt x="f40" y="f5"/>
                    <a:pt x="f41" y="f42"/>
                  </a:cubicBezTo>
                  <a:cubicBezTo>
                    <a:pt x="f43" y="f44"/>
                    <a:pt x="f45" y="f38"/>
                    <a:pt x="f46" y="f27"/>
                  </a:cubicBezTo>
                  <a:cubicBezTo>
                    <a:pt x="f47" y="f48"/>
                    <a:pt x="f49" y="f50"/>
                    <a:pt x="f51" y="f33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28"/>
                    <a:pt x="f59" y="f14"/>
                    <a:pt x="f6" y="f10"/>
                  </a:cubicBezTo>
                  <a:cubicBezTo>
                    <a:pt x="f60" y="f40"/>
                    <a:pt x="f61" y="f25"/>
                    <a:pt x="f62" y="f63"/>
                  </a:cubicBezTo>
                  <a:cubicBezTo>
                    <a:pt x="f45" y="f64"/>
                    <a:pt x="f65" y="f66"/>
                    <a:pt x="f67" y="f68"/>
                  </a:cubicBezTo>
                  <a:cubicBezTo>
                    <a:pt x="f41" y="f69"/>
                    <a:pt x="f70" y="f7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98E6A11D-A310-4CBC-8426-74AE32F71BD8}"/>
                </a:ext>
              </a:extLst>
            </p:cNvPr>
            <p:cNvSpPr/>
            <p:nvPr/>
          </p:nvSpPr>
          <p:spPr>
            <a:xfrm>
              <a:off x="2149086" y="4497384"/>
              <a:ext cx="434970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25"/>
                <a:gd name="f8" fmla="val 33"/>
                <a:gd name="f9" fmla="val 7"/>
                <a:gd name="f10" fmla="val 62"/>
                <a:gd name="f11" fmla="val 94"/>
                <a:gd name="f12" fmla="val 1"/>
                <a:gd name="f13" fmla="val 126"/>
                <a:gd name="f14" fmla="val 9"/>
                <a:gd name="f15" fmla="val 122"/>
                <a:gd name="f16" fmla="val 35"/>
                <a:gd name="f17" fmla="val 143"/>
                <a:gd name="f18" fmla="val 48"/>
                <a:gd name="f19" fmla="val 67"/>
                <a:gd name="f20" fmla="val 141"/>
                <a:gd name="f21" fmla="val 70"/>
                <a:gd name="f22" fmla="val 129"/>
                <a:gd name="f23" fmla="val 74"/>
                <a:gd name="f24" fmla="val 117"/>
                <a:gd name="f25" fmla="val 77"/>
                <a:gd name="f26" fmla="val 101"/>
                <a:gd name="f27" fmla="val 81"/>
                <a:gd name="f28" fmla="val 91"/>
                <a:gd name="f29" fmla="val 90"/>
                <a:gd name="f30" fmla="val 109"/>
                <a:gd name="f31" fmla="val 89"/>
                <a:gd name="f32" fmla="val 121"/>
                <a:gd name="f33" fmla="val 69"/>
                <a:gd name="f34" fmla="val 68"/>
                <a:gd name="f35" fmla="val 119"/>
                <a:gd name="f36" fmla="val 118"/>
                <a:gd name="f37" fmla="val 66"/>
                <a:gd name="f38" fmla="val 116"/>
                <a:gd name="f39" fmla="val 86"/>
                <a:gd name="f40" fmla="val 46"/>
                <a:gd name="f41" fmla="val 78"/>
                <a:gd name="f42" fmla="val 22"/>
                <a:gd name="f43" fmla="val 15"/>
                <a:gd name="f44" fmla="val 72"/>
                <a:gd name="f45" fmla="val 8"/>
                <a:gd name="f46" fmla="val 60"/>
                <a:gd name="f47" fmla="val 14"/>
                <a:gd name="f48" fmla="val 52"/>
                <a:gd name="f49" fmla="val 19"/>
                <a:gd name="f50" fmla="val 43"/>
                <a:gd name="f51" fmla="val 24"/>
                <a:gd name="f52" fmla="val 32"/>
                <a:gd name="f53" fmla="val 28"/>
                <a:gd name="f54" fmla="val 21"/>
                <a:gd name="f55" fmla="+- 0 0 -90"/>
                <a:gd name="f56" fmla="*/ f3 1 153"/>
                <a:gd name="f57" fmla="*/ f4 1 125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53"/>
                <a:gd name="f66" fmla="*/ f62 1 125"/>
                <a:gd name="f67" fmla="*/ 33 f63 1"/>
                <a:gd name="f68" fmla="*/ 7 f62 1"/>
                <a:gd name="f69" fmla="*/ 126 f63 1"/>
                <a:gd name="f70" fmla="*/ 9 f62 1"/>
                <a:gd name="f71" fmla="*/ 153 f63 1"/>
                <a:gd name="f72" fmla="*/ 67 f62 1"/>
                <a:gd name="f73" fmla="*/ 117 f63 1"/>
                <a:gd name="f74" fmla="*/ 77 f62 1"/>
                <a:gd name="f75" fmla="*/ 90 f63 1"/>
                <a:gd name="f76" fmla="*/ 109 f62 1"/>
                <a:gd name="f77" fmla="*/ 70 f63 1"/>
                <a:gd name="f78" fmla="*/ 121 f62 1"/>
                <a:gd name="f79" fmla="*/ 67 f63 1"/>
                <a:gd name="f80" fmla="*/ 118 f62 1"/>
                <a:gd name="f81" fmla="*/ 66 f63 1"/>
                <a:gd name="f82" fmla="*/ 116 f62 1"/>
                <a:gd name="f83" fmla="*/ 22 f63 1"/>
                <a:gd name="f84" fmla="*/ 74 f62 1"/>
                <a:gd name="f85" fmla="*/ 0 f63 1"/>
                <a:gd name="f86" fmla="*/ 69 f62 1"/>
                <a:gd name="f87" fmla="*/ 19 f63 1"/>
                <a:gd name="f88" fmla="*/ 43 f62 1"/>
                <a:gd name="f89" fmla="+- f64 0 f1"/>
                <a:gd name="f90" fmla="*/ f67 1 153"/>
                <a:gd name="f91" fmla="*/ f68 1 125"/>
                <a:gd name="f92" fmla="*/ f69 1 153"/>
                <a:gd name="f93" fmla="*/ f70 1 125"/>
                <a:gd name="f94" fmla="*/ f71 1 153"/>
                <a:gd name="f95" fmla="*/ f72 1 125"/>
                <a:gd name="f96" fmla="*/ f73 1 153"/>
                <a:gd name="f97" fmla="*/ f74 1 125"/>
                <a:gd name="f98" fmla="*/ f75 1 153"/>
                <a:gd name="f99" fmla="*/ f76 1 125"/>
                <a:gd name="f100" fmla="*/ f77 1 153"/>
                <a:gd name="f101" fmla="*/ f78 1 125"/>
                <a:gd name="f102" fmla="*/ f79 1 153"/>
                <a:gd name="f103" fmla="*/ f80 1 125"/>
                <a:gd name="f104" fmla="*/ f81 1 153"/>
                <a:gd name="f105" fmla="*/ f82 1 125"/>
                <a:gd name="f106" fmla="*/ f83 1 153"/>
                <a:gd name="f107" fmla="*/ f84 1 125"/>
                <a:gd name="f108" fmla="*/ f85 1 153"/>
                <a:gd name="f109" fmla="*/ f86 1 125"/>
                <a:gd name="f110" fmla="*/ f87 1 153"/>
                <a:gd name="f111" fmla="*/ f88 1 125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5"/>
                <a:gd name="f121" fmla="*/ f95 1 f66"/>
                <a:gd name="f122" fmla="*/ f96 1 f65"/>
                <a:gd name="f123" fmla="*/ f97 1 f66"/>
                <a:gd name="f124" fmla="*/ f98 1 f65"/>
                <a:gd name="f125" fmla="*/ f99 1 f66"/>
                <a:gd name="f126" fmla="*/ f100 1 f65"/>
                <a:gd name="f127" fmla="*/ f101 1 f66"/>
                <a:gd name="f128" fmla="*/ f102 1 f65"/>
                <a:gd name="f129" fmla="*/ f103 1 f66"/>
                <a:gd name="f130" fmla="*/ f104 1 f65"/>
                <a:gd name="f131" fmla="*/ f105 1 f66"/>
                <a:gd name="f132" fmla="*/ f106 1 f65"/>
                <a:gd name="f133" fmla="*/ f107 1 f66"/>
                <a:gd name="f134" fmla="*/ f108 1 f65"/>
                <a:gd name="f135" fmla="*/ f109 1 f66"/>
                <a:gd name="f136" fmla="*/ f110 1 f65"/>
                <a:gd name="f137" fmla="*/ f111 1 f66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6 1"/>
                <a:gd name="f147" fmla="*/ f121 f57 1"/>
                <a:gd name="f148" fmla="*/ f122 f56 1"/>
                <a:gd name="f149" fmla="*/ f123 f57 1"/>
                <a:gd name="f150" fmla="*/ f124 f56 1"/>
                <a:gd name="f151" fmla="*/ f125 f57 1"/>
                <a:gd name="f152" fmla="*/ f126 f56 1"/>
                <a:gd name="f153" fmla="*/ f127 f57 1"/>
                <a:gd name="f154" fmla="*/ f128 f56 1"/>
                <a:gd name="f155" fmla="*/ f129 f57 1"/>
                <a:gd name="f156" fmla="*/ f130 f56 1"/>
                <a:gd name="f157" fmla="*/ f131 f57 1"/>
                <a:gd name="f158" fmla="*/ f132 f56 1"/>
                <a:gd name="f159" fmla="*/ f133 f57 1"/>
                <a:gd name="f160" fmla="*/ f134 f56 1"/>
                <a:gd name="f161" fmla="*/ f135 f57 1"/>
                <a:gd name="f162" fmla="*/ f136 f56 1"/>
                <a:gd name="f163" fmla="*/ f13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42" y="f143"/>
                </a:cxn>
              </a:cxnLst>
              <a:rect l="f138" t="f141" r="f139" b="f140"/>
              <a:pathLst>
                <a:path w="153" h="12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8"/>
                    <a:pt x="f29" y="f30"/>
                  </a:cubicBezTo>
                  <a:cubicBezTo>
                    <a:pt x="f31" y="f32"/>
                    <a:pt x="f27" y="f7"/>
                    <a:pt x="f21" y="f32"/>
                  </a:cubicBezTo>
                  <a:cubicBezTo>
                    <a:pt x="f33" y="f32"/>
                    <a:pt x="f34" y="f35"/>
                    <a:pt x="f19" y="f36"/>
                  </a:cubicBezTo>
                  <a:cubicBezTo>
                    <a:pt x="f37" y="f36"/>
                    <a:pt x="f37" y="f24"/>
                    <a:pt x="f37" y="f38"/>
                  </a:cubicBezTo>
                  <a:cubicBezTo>
                    <a:pt x="f19" y="f39"/>
                    <a:pt x="f40" y="f41"/>
                    <a:pt x="f42" y="f23"/>
                  </a:cubicBezTo>
                  <a:cubicBezTo>
                    <a:pt x="f43" y="f44"/>
                    <a:pt x="f45" y="f21"/>
                    <a:pt x="f5" y="f33"/>
                  </a:cubicBezTo>
                  <a:cubicBezTo>
                    <a:pt x="f9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EDA007BD-6673-44D9-AB09-4C5D49EDDF2A}"/>
                </a:ext>
              </a:extLst>
            </p:cNvPr>
            <p:cNvSpPr/>
            <p:nvPr/>
          </p:nvSpPr>
          <p:spPr>
            <a:xfrm>
              <a:off x="2547554" y="4373566"/>
              <a:ext cx="260347" cy="307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8"/>
                <a:gd name="f8" fmla="val 83"/>
                <a:gd name="f9" fmla="val 39"/>
                <a:gd name="f10" fmla="val 85"/>
                <a:gd name="f11" fmla="val 44"/>
                <a:gd name="f12" fmla="val 87"/>
                <a:gd name="f13" fmla="val 48"/>
                <a:gd name="f14" fmla="val 89"/>
                <a:gd name="f15" fmla="val 53"/>
                <a:gd name="f16" fmla="val 58"/>
                <a:gd name="f17" fmla="val 72"/>
                <a:gd name="f18" fmla="val 77"/>
                <a:gd name="f19" fmla="val 80"/>
                <a:gd name="f20" fmla="val 76"/>
                <a:gd name="f21" fmla="val 86"/>
                <a:gd name="f22" fmla="val 69"/>
                <a:gd name="f23" fmla="val 98"/>
                <a:gd name="f24" fmla="val 61"/>
                <a:gd name="f25" fmla="val 107"/>
                <a:gd name="f26" fmla="val 46"/>
                <a:gd name="f27" fmla="val 31"/>
                <a:gd name="f28" fmla="val 22"/>
                <a:gd name="f29" fmla="val 99"/>
                <a:gd name="f30" fmla="val 16"/>
                <a:gd name="f31" fmla="val 15"/>
                <a:gd name="f32" fmla="val 12"/>
                <a:gd name="f33" fmla="val 9"/>
                <a:gd name="f34" fmla="val 1"/>
                <a:gd name="f35" fmla="val 70"/>
                <a:gd name="f36" fmla="val 6"/>
                <a:gd name="f37" fmla="val 49"/>
                <a:gd name="f38" fmla="val 7"/>
                <a:gd name="f39" fmla="val 45"/>
                <a:gd name="f40" fmla="val 43"/>
                <a:gd name="f41" fmla="val 8"/>
                <a:gd name="f42" fmla="val 36"/>
                <a:gd name="f43" fmla="val 5"/>
                <a:gd name="f44" fmla="val 27"/>
                <a:gd name="f45" fmla="val 23"/>
                <a:gd name="f46" fmla="val 14"/>
                <a:gd name="f47" fmla="val 21"/>
                <a:gd name="f48" fmla="val 2"/>
                <a:gd name="f49" fmla="val 35"/>
                <a:gd name="f50" fmla="val 81"/>
                <a:gd name="f51" fmla="val 20"/>
                <a:gd name="f52" fmla="val 84"/>
                <a:gd name="f53" fmla="val 25"/>
                <a:gd name="f54" fmla="val 32"/>
                <a:gd name="f55" fmla="val 38"/>
                <a:gd name="f56" fmla="+- 0 0 -90"/>
                <a:gd name="f57" fmla="*/ f3 1 92"/>
                <a:gd name="f58" fmla="*/ f4 1 10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92"/>
                <a:gd name="f67" fmla="*/ f63 1 108"/>
                <a:gd name="f68" fmla="*/ 83 f64 1"/>
                <a:gd name="f69" fmla="*/ 39 f63 1"/>
                <a:gd name="f70" fmla="*/ 89 f64 1"/>
                <a:gd name="f71" fmla="*/ 53 f63 1"/>
                <a:gd name="f72" fmla="*/ 77 f63 1"/>
                <a:gd name="f73" fmla="*/ 76 f64 1"/>
                <a:gd name="f74" fmla="*/ 86 f63 1"/>
                <a:gd name="f75" fmla="*/ 46 f64 1"/>
                <a:gd name="f76" fmla="*/ 107 f63 1"/>
                <a:gd name="f77" fmla="*/ 16 f64 1"/>
                <a:gd name="f78" fmla="*/ 9 f64 1"/>
                <a:gd name="f79" fmla="*/ 6 f64 1"/>
                <a:gd name="f80" fmla="*/ 49 f63 1"/>
                <a:gd name="f81" fmla="*/ 7 f64 1"/>
                <a:gd name="f82" fmla="*/ 43 f63 1"/>
                <a:gd name="f83" fmla="*/ 23 f63 1"/>
                <a:gd name="f84" fmla="*/ 35 f64 1"/>
                <a:gd name="f85" fmla="*/ 1 f63 1"/>
                <a:gd name="f86" fmla="*/ 81 f64 1"/>
                <a:gd name="f87" fmla="*/ 20 f63 1"/>
                <a:gd name="f88" fmla="*/ 86 f64 1"/>
                <a:gd name="f89" fmla="*/ 38 f63 1"/>
                <a:gd name="f90" fmla="+- f65 0 f1"/>
                <a:gd name="f91" fmla="*/ f68 1 92"/>
                <a:gd name="f92" fmla="*/ f69 1 108"/>
                <a:gd name="f93" fmla="*/ f70 1 92"/>
                <a:gd name="f94" fmla="*/ f71 1 108"/>
                <a:gd name="f95" fmla="*/ f72 1 108"/>
                <a:gd name="f96" fmla="*/ f73 1 92"/>
                <a:gd name="f97" fmla="*/ f74 1 108"/>
                <a:gd name="f98" fmla="*/ f75 1 92"/>
                <a:gd name="f99" fmla="*/ f76 1 108"/>
                <a:gd name="f100" fmla="*/ f77 1 92"/>
                <a:gd name="f101" fmla="*/ f78 1 92"/>
                <a:gd name="f102" fmla="*/ f79 1 92"/>
                <a:gd name="f103" fmla="*/ f80 1 108"/>
                <a:gd name="f104" fmla="*/ f81 1 92"/>
                <a:gd name="f105" fmla="*/ f82 1 108"/>
                <a:gd name="f106" fmla="*/ f83 1 108"/>
                <a:gd name="f107" fmla="*/ f84 1 92"/>
                <a:gd name="f108" fmla="*/ f85 1 108"/>
                <a:gd name="f109" fmla="*/ f86 1 92"/>
                <a:gd name="f110" fmla="*/ f87 1 108"/>
                <a:gd name="f111" fmla="*/ f88 1 92"/>
                <a:gd name="f112" fmla="*/ f89 1 108"/>
                <a:gd name="f113" fmla="*/ 0 1 f66"/>
                <a:gd name="f114" fmla="*/ f60 1 f66"/>
                <a:gd name="f115" fmla="*/ 0 1 f67"/>
                <a:gd name="f116" fmla="*/ f61 1 f67"/>
                <a:gd name="f117" fmla="*/ f91 1 f66"/>
                <a:gd name="f118" fmla="*/ f92 1 f67"/>
                <a:gd name="f119" fmla="*/ f93 1 f66"/>
                <a:gd name="f120" fmla="*/ f94 1 f67"/>
                <a:gd name="f121" fmla="*/ f95 1 f67"/>
                <a:gd name="f122" fmla="*/ f96 1 f66"/>
                <a:gd name="f123" fmla="*/ f97 1 f67"/>
                <a:gd name="f124" fmla="*/ f98 1 f66"/>
                <a:gd name="f125" fmla="*/ f99 1 f67"/>
                <a:gd name="f126" fmla="*/ f100 1 f66"/>
                <a:gd name="f127" fmla="*/ f101 1 f66"/>
                <a:gd name="f128" fmla="*/ f102 1 f66"/>
                <a:gd name="f129" fmla="*/ f103 1 f67"/>
                <a:gd name="f130" fmla="*/ f104 1 f66"/>
                <a:gd name="f131" fmla="*/ f105 1 f67"/>
                <a:gd name="f132" fmla="*/ f106 1 f67"/>
                <a:gd name="f133" fmla="*/ f107 1 f66"/>
                <a:gd name="f134" fmla="*/ f108 1 f67"/>
                <a:gd name="f135" fmla="*/ f109 1 f66"/>
                <a:gd name="f136" fmla="*/ f110 1 f67"/>
                <a:gd name="f137" fmla="*/ f111 1 f66"/>
                <a:gd name="f138" fmla="*/ f112 1 f67"/>
                <a:gd name="f139" fmla="*/ f113 f57 1"/>
                <a:gd name="f140" fmla="*/ f114 f57 1"/>
                <a:gd name="f141" fmla="*/ f116 f58 1"/>
                <a:gd name="f142" fmla="*/ f115 f58 1"/>
                <a:gd name="f143" fmla="*/ f117 f57 1"/>
                <a:gd name="f144" fmla="*/ f118 f58 1"/>
                <a:gd name="f145" fmla="*/ f119 f57 1"/>
                <a:gd name="f146" fmla="*/ f120 f58 1"/>
                <a:gd name="f147" fmla="*/ f121 f58 1"/>
                <a:gd name="f148" fmla="*/ f122 f57 1"/>
                <a:gd name="f149" fmla="*/ f123 f58 1"/>
                <a:gd name="f150" fmla="*/ f124 f57 1"/>
                <a:gd name="f151" fmla="*/ f125 f58 1"/>
                <a:gd name="f152" fmla="*/ f126 f57 1"/>
                <a:gd name="f153" fmla="*/ f127 f57 1"/>
                <a:gd name="f154" fmla="*/ f128 f57 1"/>
                <a:gd name="f155" fmla="*/ f129 f58 1"/>
                <a:gd name="f156" fmla="*/ f130 f57 1"/>
                <a:gd name="f157" fmla="*/ f131 f58 1"/>
                <a:gd name="f158" fmla="*/ f132 f58 1"/>
                <a:gd name="f159" fmla="*/ f133 f57 1"/>
                <a:gd name="f160" fmla="*/ f134 f58 1"/>
                <a:gd name="f161" fmla="*/ f135 f57 1"/>
                <a:gd name="f162" fmla="*/ f136 f58 1"/>
                <a:gd name="f163" fmla="*/ f137 f57 1"/>
                <a:gd name="f164" fmla="*/ f13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3" y="f147"/>
                </a:cxn>
                <a:cxn ang="f90">
                  <a:pos x="f148" y="f149"/>
                </a:cxn>
                <a:cxn ang="f90">
                  <a:pos x="f150" y="f151"/>
                </a:cxn>
                <a:cxn ang="f90">
                  <a:pos x="f152" y="f149"/>
                </a:cxn>
                <a:cxn ang="f90">
                  <a:pos x="f153" y="f147"/>
                </a:cxn>
                <a:cxn ang="f90">
                  <a:pos x="f154" y="f155"/>
                </a:cxn>
                <a:cxn ang="f90">
                  <a:pos x="f156" y="f157"/>
                </a:cxn>
                <a:cxn ang="f90">
                  <a:pos x="f153" y="f158"/>
                </a:cxn>
                <a:cxn ang="f90">
                  <a:pos x="f159" y="f160"/>
                </a:cxn>
                <a:cxn ang="f90">
                  <a:pos x="f161" y="f162"/>
                </a:cxn>
                <a:cxn ang="f90">
                  <a:pos x="f163" y="f164"/>
                </a:cxn>
                <a:cxn ang="f90">
                  <a:pos x="f143" y="f144"/>
                </a:cxn>
              </a:cxnLst>
              <a:rect l="f139" t="f142" r="f140" b="f141"/>
              <a:pathLst>
                <a:path w="92" h="10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19"/>
                    <a:pt x="f18" y="f8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7"/>
                    <a:pt x="f28" y="f29"/>
                    <a:pt x="f30" y="f21"/>
                  </a:cubicBezTo>
                  <a:cubicBezTo>
                    <a:pt x="f31" y="f8"/>
                    <a:pt x="f32" y="f19"/>
                    <a:pt x="f33" y="f18"/>
                  </a:cubicBezTo>
                  <a:cubicBezTo>
                    <a:pt x="f34" y="f35"/>
                    <a:pt x="f5" y="f16"/>
                    <a:pt x="f36" y="f37"/>
                  </a:cubicBezTo>
                  <a:cubicBezTo>
                    <a:pt x="f38" y="f13"/>
                    <a:pt x="f38" y="f39"/>
                    <a:pt x="f38" y="f40"/>
                  </a:cubicBezTo>
                  <a:cubicBezTo>
                    <a:pt x="f41" y="f42"/>
                    <a:pt x="f43" y="f44"/>
                    <a:pt x="f33" y="f45"/>
                  </a:cubicBezTo>
                  <a:cubicBezTo>
                    <a:pt x="f31" y="f46"/>
                    <a:pt x="f47" y="f48"/>
                    <a:pt x="f49" y="f34"/>
                  </a:cubicBezTo>
                  <a:cubicBezTo>
                    <a:pt x="f15" y="f5"/>
                    <a:pt x="f22" y="f36"/>
                    <a:pt x="f50" y="f51"/>
                  </a:cubicBezTo>
                  <a:cubicBezTo>
                    <a:pt x="f52" y="f53"/>
                    <a:pt x="f52" y="f54"/>
                    <a:pt x="f21" y="f55"/>
                  </a:cubicBezTo>
                  <a:cubicBezTo>
                    <a:pt x="f10" y="f9"/>
                    <a:pt x="f52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B1B5902D-3726-4CB7-9800-4AA96F4BA739}"/>
                </a:ext>
              </a:extLst>
            </p:cNvPr>
            <p:cNvSpPr/>
            <p:nvPr/>
          </p:nvSpPr>
          <p:spPr>
            <a:xfrm>
              <a:off x="1931605" y="4365629"/>
              <a:ext cx="261939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2"/>
                <a:gd name="f9" fmla="val 42"/>
                <a:gd name="f10" fmla="val 84"/>
                <a:gd name="f11" fmla="val 46"/>
                <a:gd name="f12" fmla="val 86"/>
                <a:gd name="f13" fmla="val 51"/>
                <a:gd name="f14" fmla="val 88"/>
                <a:gd name="f15" fmla="val 56"/>
                <a:gd name="f16" fmla="val 62"/>
                <a:gd name="f17" fmla="val 75"/>
                <a:gd name="f18" fmla="val 80"/>
                <a:gd name="f19" fmla="val 79"/>
                <a:gd name="f20" fmla="val 83"/>
                <a:gd name="f21" fmla="val 77"/>
                <a:gd name="f22" fmla="val 89"/>
                <a:gd name="f23" fmla="val 69"/>
                <a:gd name="f24" fmla="val 101"/>
                <a:gd name="f25" fmla="val 60"/>
                <a:gd name="f26" fmla="val 110"/>
                <a:gd name="f27" fmla="val 45"/>
                <a:gd name="f28" fmla="val 31"/>
                <a:gd name="f29" fmla="val 22"/>
                <a:gd name="f30" fmla="val 102"/>
                <a:gd name="f31" fmla="val 16"/>
                <a:gd name="f32" fmla="val 14"/>
                <a:gd name="f33" fmla="val 11"/>
                <a:gd name="f34" fmla="val 8"/>
                <a:gd name="f35" fmla="val 1"/>
                <a:gd name="f36" fmla="val 74"/>
                <a:gd name="f37" fmla="val 61"/>
                <a:gd name="f38" fmla="val 4"/>
                <a:gd name="f39" fmla="val 53"/>
                <a:gd name="f40" fmla="val 7"/>
                <a:gd name="f41" fmla="val 49"/>
                <a:gd name="f42" fmla="val 6"/>
                <a:gd name="f43" fmla="val 44"/>
                <a:gd name="f44" fmla="val 40"/>
                <a:gd name="f45" fmla="val 33"/>
                <a:gd name="f46" fmla="val 25"/>
                <a:gd name="f47" fmla="val 21"/>
                <a:gd name="f48" fmla="val 20"/>
                <a:gd name="f49" fmla="val 9"/>
                <a:gd name="f50" fmla="val 30"/>
                <a:gd name="f51" fmla="val 48"/>
                <a:gd name="f52" fmla="val 5"/>
                <a:gd name="f53" fmla="val 71"/>
                <a:gd name="f54" fmla="val 13"/>
                <a:gd name="f55" fmla="val 23"/>
                <a:gd name="f56" fmla="val 27"/>
                <a:gd name="f57" fmla="val 35"/>
                <a:gd name="f58" fmla="val 85"/>
                <a:gd name="f59" fmla="val 41"/>
                <a:gd name="f60" fmla="+- 0 0 -90"/>
                <a:gd name="f61" fmla="*/ f3 1 92"/>
                <a:gd name="f62" fmla="*/ f4 1 111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92"/>
                <a:gd name="f71" fmla="*/ f67 1 111"/>
                <a:gd name="f72" fmla="*/ 82 f68 1"/>
                <a:gd name="f73" fmla="*/ 42 f67 1"/>
                <a:gd name="f74" fmla="*/ 88 f68 1"/>
                <a:gd name="f75" fmla="*/ 56 f67 1"/>
                <a:gd name="f76" fmla="*/ 80 f67 1"/>
                <a:gd name="f77" fmla="*/ 75 f68 1"/>
                <a:gd name="f78" fmla="*/ 89 f67 1"/>
                <a:gd name="f79" fmla="*/ 45 f68 1"/>
                <a:gd name="f80" fmla="*/ 110 f67 1"/>
                <a:gd name="f81" fmla="*/ 16 f68 1"/>
                <a:gd name="f82" fmla="*/ 8 f68 1"/>
                <a:gd name="f83" fmla="*/ 4 f68 1"/>
                <a:gd name="f84" fmla="*/ 53 f67 1"/>
                <a:gd name="f85" fmla="*/ 6 f68 1"/>
                <a:gd name="f86" fmla="*/ 40 f67 1"/>
                <a:gd name="f87" fmla="*/ 11 f68 1"/>
                <a:gd name="f88" fmla="*/ 21 f67 1"/>
                <a:gd name="f89" fmla="*/ 48 f68 1"/>
                <a:gd name="f90" fmla="*/ 5 f67 1"/>
                <a:gd name="f91" fmla="*/ 79 f68 1"/>
                <a:gd name="f92" fmla="*/ 23 f67 1"/>
                <a:gd name="f93" fmla="*/ 85 f68 1"/>
                <a:gd name="f94" fmla="*/ 41 f67 1"/>
                <a:gd name="f95" fmla="+- f69 0 f1"/>
                <a:gd name="f96" fmla="*/ f72 1 92"/>
                <a:gd name="f97" fmla="*/ f73 1 111"/>
                <a:gd name="f98" fmla="*/ f74 1 92"/>
                <a:gd name="f99" fmla="*/ f75 1 111"/>
                <a:gd name="f100" fmla="*/ f76 1 111"/>
                <a:gd name="f101" fmla="*/ f77 1 92"/>
                <a:gd name="f102" fmla="*/ f78 1 111"/>
                <a:gd name="f103" fmla="*/ f79 1 92"/>
                <a:gd name="f104" fmla="*/ f80 1 111"/>
                <a:gd name="f105" fmla="*/ f81 1 92"/>
                <a:gd name="f106" fmla="*/ f82 1 92"/>
                <a:gd name="f107" fmla="*/ f83 1 92"/>
                <a:gd name="f108" fmla="*/ f84 1 111"/>
                <a:gd name="f109" fmla="*/ f85 1 92"/>
                <a:gd name="f110" fmla="*/ f86 1 111"/>
                <a:gd name="f111" fmla="*/ f87 1 92"/>
                <a:gd name="f112" fmla="*/ f88 1 111"/>
                <a:gd name="f113" fmla="*/ f89 1 92"/>
                <a:gd name="f114" fmla="*/ f90 1 111"/>
                <a:gd name="f115" fmla="*/ f91 1 92"/>
                <a:gd name="f116" fmla="*/ f92 1 111"/>
                <a:gd name="f117" fmla="*/ f93 1 92"/>
                <a:gd name="f118" fmla="*/ f94 1 111"/>
                <a:gd name="f119" fmla="*/ 0 1 f70"/>
                <a:gd name="f120" fmla="*/ f64 1 f70"/>
                <a:gd name="f121" fmla="*/ 0 1 f71"/>
                <a:gd name="f122" fmla="*/ f65 1 f71"/>
                <a:gd name="f123" fmla="*/ f96 1 f70"/>
                <a:gd name="f124" fmla="*/ f97 1 f71"/>
                <a:gd name="f125" fmla="*/ f98 1 f70"/>
                <a:gd name="f126" fmla="*/ f99 1 f71"/>
                <a:gd name="f127" fmla="*/ f100 1 f71"/>
                <a:gd name="f128" fmla="*/ f101 1 f70"/>
                <a:gd name="f129" fmla="*/ f102 1 f71"/>
                <a:gd name="f130" fmla="*/ f103 1 f70"/>
                <a:gd name="f131" fmla="*/ f104 1 f71"/>
                <a:gd name="f132" fmla="*/ f105 1 f70"/>
                <a:gd name="f133" fmla="*/ f106 1 f70"/>
                <a:gd name="f134" fmla="*/ f107 1 f70"/>
                <a:gd name="f135" fmla="*/ f108 1 f71"/>
                <a:gd name="f136" fmla="*/ f109 1 f70"/>
                <a:gd name="f137" fmla="*/ f110 1 f71"/>
                <a:gd name="f138" fmla="*/ f111 1 f70"/>
                <a:gd name="f139" fmla="*/ f112 1 f71"/>
                <a:gd name="f140" fmla="*/ f113 1 f70"/>
                <a:gd name="f141" fmla="*/ f114 1 f71"/>
                <a:gd name="f142" fmla="*/ f115 1 f70"/>
                <a:gd name="f143" fmla="*/ f116 1 f71"/>
                <a:gd name="f144" fmla="*/ f117 1 f70"/>
                <a:gd name="f145" fmla="*/ f118 1 f71"/>
                <a:gd name="f146" fmla="*/ f119 f61 1"/>
                <a:gd name="f147" fmla="*/ f120 f61 1"/>
                <a:gd name="f148" fmla="*/ f122 f62 1"/>
                <a:gd name="f149" fmla="*/ f121 f62 1"/>
                <a:gd name="f150" fmla="*/ f123 f61 1"/>
                <a:gd name="f151" fmla="*/ f124 f62 1"/>
                <a:gd name="f152" fmla="*/ f125 f61 1"/>
                <a:gd name="f153" fmla="*/ f126 f62 1"/>
                <a:gd name="f154" fmla="*/ f127 f62 1"/>
                <a:gd name="f155" fmla="*/ f128 f61 1"/>
                <a:gd name="f156" fmla="*/ f129 f62 1"/>
                <a:gd name="f157" fmla="*/ f130 f61 1"/>
                <a:gd name="f158" fmla="*/ f131 f62 1"/>
                <a:gd name="f159" fmla="*/ f132 f61 1"/>
                <a:gd name="f160" fmla="*/ f133 f61 1"/>
                <a:gd name="f161" fmla="*/ f134 f61 1"/>
                <a:gd name="f162" fmla="*/ f135 f62 1"/>
                <a:gd name="f163" fmla="*/ f136 f61 1"/>
                <a:gd name="f164" fmla="*/ f137 f62 1"/>
                <a:gd name="f165" fmla="*/ f138 f61 1"/>
                <a:gd name="f166" fmla="*/ f139 f62 1"/>
                <a:gd name="f167" fmla="*/ f140 f61 1"/>
                <a:gd name="f168" fmla="*/ f141 f62 1"/>
                <a:gd name="f169" fmla="*/ f142 f61 1"/>
                <a:gd name="f170" fmla="*/ f143 f62 1"/>
                <a:gd name="f171" fmla="*/ f144 f61 1"/>
                <a:gd name="f172" fmla="*/ f145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0" y="f154"/>
                </a:cxn>
                <a:cxn ang="f95">
                  <a:pos x="f155" y="f156"/>
                </a:cxn>
                <a:cxn ang="f95">
                  <a:pos x="f157" y="f158"/>
                </a:cxn>
                <a:cxn ang="f95">
                  <a:pos x="f159" y="f156"/>
                </a:cxn>
                <a:cxn ang="f95">
                  <a:pos x="f160" y="f154"/>
                </a:cxn>
                <a:cxn ang="f95">
                  <a:pos x="f161" y="f162"/>
                </a:cxn>
                <a:cxn ang="f95">
                  <a:pos x="f163" y="f164"/>
                </a:cxn>
                <a:cxn ang="f95">
                  <a:pos x="f165" y="f166"/>
                </a:cxn>
                <a:cxn ang="f95">
                  <a:pos x="f167" y="f168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50" y="f151"/>
                </a:cxn>
              </a:cxnLst>
              <a:rect l="f146" t="f149" r="f147" b="f148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12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7"/>
                    <a:pt x="f29" y="f30"/>
                    <a:pt x="f31" y="f22"/>
                  </a:cubicBezTo>
                  <a:cubicBezTo>
                    <a:pt x="f32" y="f12"/>
                    <a:pt x="f33" y="f20"/>
                    <a:pt x="f34" y="f18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41"/>
                    <a:pt x="f42" y="f43"/>
                    <a:pt x="f42" y="f44"/>
                  </a:cubicBezTo>
                  <a:cubicBezTo>
                    <a:pt x="f34" y="f45"/>
                    <a:pt x="f40" y="f46"/>
                    <a:pt x="f33" y="f47"/>
                  </a:cubicBezTo>
                  <a:cubicBezTo>
                    <a:pt x="f48" y="f49"/>
                    <a:pt x="f50" y="f5"/>
                    <a:pt x="f51" y="f52"/>
                  </a:cubicBezTo>
                  <a:cubicBezTo>
                    <a:pt x="f25" y="f34"/>
                    <a:pt x="f53" y="f54"/>
                    <a:pt x="f19" y="f55"/>
                  </a:cubicBezTo>
                  <a:cubicBezTo>
                    <a:pt x="f20" y="f56"/>
                    <a:pt x="f20" y="f57"/>
                    <a:pt x="f58" y="f59"/>
                  </a:cubicBezTo>
                  <a:cubicBezTo>
                    <a:pt x="f10" y="f59"/>
                    <a:pt x="f20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32BF663C-6320-455C-8860-1D97CF5CF49E}"/>
                </a:ext>
              </a:extLst>
            </p:cNvPr>
            <p:cNvSpPr/>
            <p:nvPr/>
          </p:nvSpPr>
          <p:spPr>
            <a:xfrm>
              <a:off x="2850770" y="4154484"/>
              <a:ext cx="265111" cy="3143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10"/>
                <a:gd name="f8" fmla="val 84"/>
                <a:gd name="f9" fmla="val 41"/>
                <a:gd name="f10" fmla="val 85"/>
                <a:gd name="f11" fmla="val 46"/>
                <a:gd name="f12" fmla="val 87"/>
                <a:gd name="f13" fmla="val 50"/>
                <a:gd name="f14" fmla="val 89"/>
                <a:gd name="f15" fmla="val 55"/>
                <a:gd name="f16" fmla="val 61"/>
                <a:gd name="f17" fmla="val 74"/>
                <a:gd name="f18" fmla="val 83"/>
                <a:gd name="f19" fmla="val 79"/>
                <a:gd name="f20" fmla="val 81"/>
                <a:gd name="f21" fmla="val 82"/>
                <a:gd name="f22" fmla="val 78"/>
                <a:gd name="f23" fmla="val 76"/>
                <a:gd name="f24" fmla="val 88"/>
                <a:gd name="f25" fmla="val 70"/>
                <a:gd name="f26" fmla="val 101"/>
                <a:gd name="f27" fmla="val 31"/>
                <a:gd name="f28" fmla="val 22"/>
                <a:gd name="f29" fmla="val 100"/>
                <a:gd name="f30" fmla="val 16"/>
                <a:gd name="f31" fmla="val 15"/>
                <a:gd name="f32" fmla="val 13"/>
                <a:gd name="f33" fmla="val 11"/>
                <a:gd name="f34" fmla="val 80"/>
                <a:gd name="f35" fmla="val 2"/>
                <a:gd name="f36" fmla="val 73"/>
                <a:gd name="f37" fmla="val 62"/>
                <a:gd name="f38" fmla="val 6"/>
                <a:gd name="f39" fmla="val 52"/>
                <a:gd name="f40" fmla="val 9"/>
                <a:gd name="f41" fmla="val 48"/>
                <a:gd name="f42" fmla="val 7"/>
                <a:gd name="f43" fmla="val 42"/>
                <a:gd name="f44" fmla="val 8"/>
                <a:gd name="f45" fmla="val 38"/>
                <a:gd name="f46" fmla="val 32"/>
                <a:gd name="f47" fmla="val 24"/>
                <a:gd name="f48" fmla="val 21"/>
                <a:gd name="f49" fmla="val 20"/>
                <a:gd name="f50" fmla="val 12"/>
                <a:gd name="f51" fmla="val 28"/>
                <a:gd name="f52" fmla="val 44"/>
                <a:gd name="f53" fmla="val 3"/>
                <a:gd name="f54" fmla="val 59"/>
                <a:gd name="f55" fmla="val 72"/>
                <a:gd name="f56" fmla="val 27"/>
                <a:gd name="f57" fmla="val 34"/>
                <a:gd name="f58" fmla="val 86"/>
                <a:gd name="f59" fmla="val 40"/>
                <a:gd name="f60" fmla="+- 0 0 -90"/>
                <a:gd name="f61" fmla="*/ f3 1 93"/>
                <a:gd name="f62" fmla="*/ f4 1 11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93"/>
                <a:gd name="f71" fmla="*/ f67 1 110"/>
                <a:gd name="f72" fmla="*/ 84 f68 1"/>
                <a:gd name="f73" fmla="*/ 41 f67 1"/>
                <a:gd name="f74" fmla="*/ 89 f68 1"/>
                <a:gd name="f75" fmla="*/ 55 f67 1"/>
                <a:gd name="f76" fmla="*/ 83 f68 1"/>
                <a:gd name="f77" fmla="*/ 79 f67 1"/>
                <a:gd name="f78" fmla="*/ 76 f68 1"/>
                <a:gd name="f79" fmla="*/ 88 f67 1"/>
                <a:gd name="f80" fmla="*/ 46 f68 1"/>
                <a:gd name="f81" fmla="*/ 110 f67 1"/>
                <a:gd name="f82" fmla="*/ 16 f68 1"/>
                <a:gd name="f83" fmla="*/ 87 f67 1"/>
                <a:gd name="f84" fmla="*/ 11 f68 1"/>
                <a:gd name="f85" fmla="*/ 80 f67 1"/>
                <a:gd name="f86" fmla="*/ 6 f68 1"/>
                <a:gd name="f87" fmla="*/ 52 f67 1"/>
                <a:gd name="f88" fmla="*/ 8 f68 1"/>
                <a:gd name="f89" fmla="*/ 38 f67 1"/>
                <a:gd name="f90" fmla="*/ 21 f67 1"/>
                <a:gd name="f91" fmla="*/ 44 f68 1"/>
                <a:gd name="f92" fmla="*/ 3 f67 1"/>
                <a:gd name="f93" fmla="*/ 81 f68 1"/>
                <a:gd name="f94" fmla="*/ 22 f67 1"/>
                <a:gd name="f95" fmla="*/ 86 f68 1"/>
                <a:gd name="f96" fmla="*/ 40 f67 1"/>
                <a:gd name="f97" fmla="+- f69 0 f1"/>
                <a:gd name="f98" fmla="*/ f72 1 93"/>
                <a:gd name="f99" fmla="*/ f73 1 110"/>
                <a:gd name="f100" fmla="*/ f74 1 93"/>
                <a:gd name="f101" fmla="*/ f75 1 110"/>
                <a:gd name="f102" fmla="*/ f76 1 93"/>
                <a:gd name="f103" fmla="*/ f77 1 110"/>
                <a:gd name="f104" fmla="*/ f78 1 93"/>
                <a:gd name="f105" fmla="*/ f79 1 110"/>
                <a:gd name="f106" fmla="*/ f80 1 93"/>
                <a:gd name="f107" fmla="*/ f81 1 110"/>
                <a:gd name="f108" fmla="*/ f82 1 93"/>
                <a:gd name="f109" fmla="*/ f83 1 110"/>
                <a:gd name="f110" fmla="*/ f84 1 93"/>
                <a:gd name="f111" fmla="*/ f85 1 110"/>
                <a:gd name="f112" fmla="*/ f86 1 93"/>
                <a:gd name="f113" fmla="*/ f87 1 110"/>
                <a:gd name="f114" fmla="*/ f88 1 93"/>
                <a:gd name="f115" fmla="*/ f89 1 110"/>
                <a:gd name="f116" fmla="*/ f90 1 110"/>
                <a:gd name="f117" fmla="*/ f91 1 93"/>
                <a:gd name="f118" fmla="*/ f92 1 110"/>
                <a:gd name="f119" fmla="*/ f93 1 93"/>
                <a:gd name="f120" fmla="*/ f94 1 110"/>
                <a:gd name="f121" fmla="*/ f95 1 93"/>
                <a:gd name="f122" fmla="*/ f96 1 110"/>
                <a:gd name="f123" fmla="*/ 0 1 f70"/>
                <a:gd name="f124" fmla="*/ f64 1 f70"/>
                <a:gd name="f125" fmla="*/ 0 1 f71"/>
                <a:gd name="f126" fmla="*/ f65 1 f71"/>
                <a:gd name="f127" fmla="*/ f98 1 f70"/>
                <a:gd name="f128" fmla="*/ f99 1 f71"/>
                <a:gd name="f129" fmla="*/ f100 1 f70"/>
                <a:gd name="f130" fmla="*/ f101 1 f71"/>
                <a:gd name="f131" fmla="*/ f102 1 f70"/>
                <a:gd name="f132" fmla="*/ f103 1 f71"/>
                <a:gd name="f133" fmla="*/ f104 1 f70"/>
                <a:gd name="f134" fmla="*/ f105 1 f71"/>
                <a:gd name="f135" fmla="*/ f106 1 f70"/>
                <a:gd name="f136" fmla="*/ f107 1 f71"/>
                <a:gd name="f137" fmla="*/ f108 1 f70"/>
                <a:gd name="f138" fmla="*/ f109 1 f71"/>
                <a:gd name="f139" fmla="*/ f110 1 f70"/>
                <a:gd name="f140" fmla="*/ f111 1 f71"/>
                <a:gd name="f141" fmla="*/ f112 1 f70"/>
                <a:gd name="f142" fmla="*/ f113 1 f71"/>
                <a:gd name="f143" fmla="*/ f114 1 f70"/>
                <a:gd name="f144" fmla="*/ f115 1 f71"/>
                <a:gd name="f145" fmla="*/ f116 1 f71"/>
                <a:gd name="f146" fmla="*/ f117 1 f70"/>
                <a:gd name="f147" fmla="*/ f118 1 f71"/>
                <a:gd name="f148" fmla="*/ f119 1 f70"/>
                <a:gd name="f149" fmla="*/ f120 1 f71"/>
                <a:gd name="f150" fmla="*/ f121 1 f70"/>
                <a:gd name="f151" fmla="*/ f122 1 f71"/>
                <a:gd name="f152" fmla="*/ f123 f61 1"/>
                <a:gd name="f153" fmla="*/ f124 f61 1"/>
                <a:gd name="f154" fmla="*/ f126 f62 1"/>
                <a:gd name="f155" fmla="*/ f125 f62 1"/>
                <a:gd name="f156" fmla="*/ f127 f61 1"/>
                <a:gd name="f157" fmla="*/ f128 f62 1"/>
                <a:gd name="f158" fmla="*/ f129 f61 1"/>
                <a:gd name="f159" fmla="*/ f130 f62 1"/>
                <a:gd name="f160" fmla="*/ f131 f61 1"/>
                <a:gd name="f161" fmla="*/ f132 f62 1"/>
                <a:gd name="f162" fmla="*/ f133 f61 1"/>
                <a:gd name="f163" fmla="*/ f134 f62 1"/>
                <a:gd name="f164" fmla="*/ f135 f61 1"/>
                <a:gd name="f165" fmla="*/ f136 f62 1"/>
                <a:gd name="f166" fmla="*/ f137 f61 1"/>
                <a:gd name="f167" fmla="*/ f138 f62 1"/>
                <a:gd name="f168" fmla="*/ f139 f61 1"/>
                <a:gd name="f169" fmla="*/ f140 f62 1"/>
                <a:gd name="f170" fmla="*/ f141 f61 1"/>
                <a:gd name="f171" fmla="*/ f142 f62 1"/>
                <a:gd name="f172" fmla="*/ f143 f61 1"/>
                <a:gd name="f173" fmla="*/ f144 f62 1"/>
                <a:gd name="f174" fmla="*/ f145 f62 1"/>
                <a:gd name="f175" fmla="*/ f146 f61 1"/>
                <a:gd name="f176" fmla="*/ f147 f62 1"/>
                <a:gd name="f177" fmla="*/ f148 f61 1"/>
                <a:gd name="f178" fmla="*/ f149 f62 1"/>
                <a:gd name="f179" fmla="*/ f150 f61 1"/>
                <a:gd name="f180" fmla="*/ f15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6" y="f157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68" y="f174"/>
                </a:cxn>
                <a:cxn ang="f97">
                  <a:pos x="f175" y="f176"/>
                </a:cxn>
                <a:cxn ang="f97">
                  <a:pos x="f177" y="f178"/>
                </a:cxn>
                <a:cxn ang="f97">
                  <a:pos x="f179" y="f180"/>
                </a:cxn>
                <a:cxn ang="f97">
                  <a:pos x="f156" y="f157"/>
                </a:cxn>
              </a:cxnLst>
              <a:rect l="f152" t="f155" r="f153" b="f154"/>
              <a:pathLst>
                <a:path w="93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18" y="f19"/>
                  </a:cubicBezTo>
                  <a:cubicBezTo>
                    <a:pt x="f20" y="f21"/>
                    <a:pt x="f22" y="f10"/>
                    <a:pt x="f23" y="f24"/>
                  </a:cubicBezTo>
                  <a:cubicBezTo>
                    <a:pt x="f25" y="f26"/>
                    <a:pt x="f16" y="f7"/>
                    <a:pt x="f11" y="f7"/>
                  </a:cubicBezTo>
                  <a:cubicBezTo>
                    <a:pt x="f27" y="f7"/>
                    <a:pt x="f28" y="f29"/>
                    <a:pt x="f30" y="f12"/>
                  </a:cubicBezTo>
                  <a:cubicBezTo>
                    <a:pt x="f31" y="f10"/>
                    <a:pt x="f32" y="f21"/>
                    <a:pt x="f33" y="f34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0" y="f46"/>
                    <a:pt x="f44" y="f47"/>
                    <a:pt x="f33" y="f48"/>
                  </a:cubicBezTo>
                  <a:cubicBezTo>
                    <a:pt x="f49" y="f50"/>
                    <a:pt x="f51" y="f5"/>
                    <a:pt x="f52" y="f53"/>
                  </a:cubicBezTo>
                  <a:cubicBezTo>
                    <a:pt x="f54" y="f38"/>
                    <a:pt x="f55" y="f33"/>
                    <a:pt x="f20" y="f28"/>
                  </a:cubicBezTo>
                  <a:cubicBezTo>
                    <a:pt x="f10" y="f56"/>
                    <a:pt x="f10" y="f57"/>
                    <a:pt x="f58" y="f59"/>
                  </a:cubicBezTo>
                  <a:cubicBezTo>
                    <a:pt x="f10" y="f5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3BF2169E-11D8-4081-B4B6-E687935E071B}"/>
                </a:ext>
              </a:extLst>
            </p:cNvPr>
            <p:cNvSpPr/>
            <p:nvPr/>
          </p:nvSpPr>
          <p:spPr>
            <a:xfrm>
              <a:off x="4066794" y="4171949"/>
              <a:ext cx="261939" cy="3016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6"/>
                <a:gd name="f8" fmla="val 83"/>
                <a:gd name="f9" fmla="val 36"/>
                <a:gd name="f10" fmla="val 85"/>
                <a:gd name="f11" fmla="val 41"/>
                <a:gd name="f12" fmla="val 87"/>
                <a:gd name="f13" fmla="val 47"/>
                <a:gd name="f14" fmla="val 89"/>
                <a:gd name="f15" fmla="val 51"/>
                <a:gd name="f16" fmla="val 57"/>
                <a:gd name="f17" fmla="val 70"/>
                <a:gd name="f18" fmla="val 75"/>
                <a:gd name="f19" fmla="val 80"/>
                <a:gd name="f20" fmla="val 78"/>
                <a:gd name="f21" fmla="val 77"/>
                <a:gd name="f22" fmla="val 81"/>
                <a:gd name="f23" fmla="val 76"/>
                <a:gd name="f24" fmla="val 69"/>
                <a:gd name="f25" fmla="val 97"/>
                <a:gd name="f26" fmla="val 60"/>
                <a:gd name="f27" fmla="val 45"/>
                <a:gd name="f28" fmla="val 30"/>
                <a:gd name="f29" fmla="val 105"/>
                <a:gd name="f30" fmla="val 23"/>
                <a:gd name="f31" fmla="val 96"/>
                <a:gd name="f32" fmla="val 16"/>
                <a:gd name="f33" fmla="val 84"/>
                <a:gd name="f34" fmla="val 15"/>
                <a:gd name="f35" fmla="val 12"/>
                <a:gd name="f36" fmla="val 9"/>
                <a:gd name="f37" fmla="val 2"/>
                <a:gd name="f38" fmla="val 56"/>
                <a:gd name="f39" fmla="val 6"/>
                <a:gd name="f40" fmla="val 48"/>
                <a:gd name="f41" fmla="val 7"/>
                <a:gd name="f42" fmla="val 46"/>
                <a:gd name="f43" fmla="val 43"/>
                <a:gd name="f44" fmla="val 8"/>
                <a:gd name="f45" fmla="val 25"/>
                <a:gd name="f46" fmla="val 21"/>
                <a:gd name="f47" fmla="val 19"/>
                <a:gd name="f48" fmla="val 14"/>
                <a:gd name="f49" fmla="val 13"/>
                <a:gd name="f50" fmla="val 3"/>
                <a:gd name="f51" fmla="val 31"/>
                <a:gd name="f52" fmla="val 38"/>
                <a:gd name="f53" fmla="val 59"/>
                <a:gd name="f54" fmla="val 1"/>
                <a:gd name="f55" fmla="val 71"/>
                <a:gd name="f56" fmla="val 18"/>
                <a:gd name="f57" fmla="val 22"/>
                <a:gd name="f58" fmla="val 29"/>
                <a:gd name="f59" fmla="val 86"/>
                <a:gd name="f60" fmla="val 35"/>
                <a:gd name="f61" fmla="+- 0 0 -90"/>
                <a:gd name="f62" fmla="*/ f3 1 92"/>
                <a:gd name="f63" fmla="*/ f4 1 106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92"/>
                <a:gd name="f72" fmla="*/ f68 1 106"/>
                <a:gd name="f73" fmla="*/ 83 f69 1"/>
                <a:gd name="f74" fmla="*/ 36 f68 1"/>
                <a:gd name="f75" fmla="*/ 89 f69 1"/>
                <a:gd name="f76" fmla="*/ 51 f68 1"/>
                <a:gd name="f77" fmla="*/ 75 f68 1"/>
                <a:gd name="f78" fmla="*/ 76 f69 1"/>
                <a:gd name="f79" fmla="*/ 85 f68 1"/>
                <a:gd name="f80" fmla="*/ 45 f69 1"/>
                <a:gd name="f81" fmla="*/ 106 f68 1"/>
                <a:gd name="f82" fmla="*/ 16 f69 1"/>
                <a:gd name="f83" fmla="*/ 84 f68 1"/>
                <a:gd name="f84" fmla="*/ 9 f69 1"/>
                <a:gd name="f85" fmla="*/ 76 f68 1"/>
                <a:gd name="f86" fmla="*/ 6 f69 1"/>
                <a:gd name="f87" fmla="*/ 48 f68 1"/>
                <a:gd name="f88" fmla="*/ 8 f69 1"/>
                <a:gd name="f89" fmla="*/ 41 f68 1"/>
                <a:gd name="f90" fmla="*/ 25 f68 1"/>
                <a:gd name="f91" fmla="*/ 19 f68 1"/>
                <a:gd name="f92" fmla="*/ 25 f69 1"/>
                <a:gd name="f93" fmla="*/ 3 f68 1"/>
                <a:gd name="f94" fmla="*/ 0 f68 1"/>
                <a:gd name="f95" fmla="*/ 80 f69 1"/>
                <a:gd name="f96" fmla="*/ 18 f68 1"/>
                <a:gd name="f97" fmla="*/ 86 f69 1"/>
                <a:gd name="f98" fmla="*/ 35 f68 1"/>
                <a:gd name="f99" fmla="+- f70 0 f1"/>
                <a:gd name="f100" fmla="*/ f73 1 92"/>
                <a:gd name="f101" fmla="*/ f74 1 106"/>
                <a:gd name="f102" fmla="*/ f75 1 92"/>
                <a:gd name="f103" fmla="*/ f76 1 106"/>
                <a:gd name="f104" fmla="*/ f77 1 106"/>
                <a:gd name="f105" fmla="*/ f78 1 92"/>
                <a:gd name="f106" fmla="*/ f79 1 106"/>
                <a:gd name="f107" fmla="*/ f80 1 92"/>
                <a:gd name="f108" fmla="*/ f81 1 106"/>
                <a:gd name="f109" fmla="*/ f82 1 92"/>
                <a:gd name="f110" fmla="*/ f83 1 106"/>
                <a:gd name="f111" fmla="*/ f84 1 92"/>
                <a:gd name="f112" fmla="*/ f85 1 106"/>
                <a:gd name="f113" fmla="*/ f86 1 92"/>
                <a:gd name="f114" fmla="*/ f87 1 106"/>
                <a:gd name="f115" fmla="*/ f88 1 92"/>
                <a:gd name="f116" fmla="*/ f89 1 106"/>
                <a:gd name="f117" fmla="*/ f90 1 106"/>
                <a:gd name="f118" fmla="*/ f91 1 106"/>
                <a:gd name="f119" fmla="*/ f92 1 92"/>
                <a:gd name="f120" fmla="*/ f93 1 106"/>
                <a:gd name="f121" fmla="*/ f94 1 106"/>
                <a:gd name="f122" fmla="*/ f95 1 92"/>
                <a:gd name="f123" fmla="*/ f96 1 106"/>
                <a:gd name="f124" fmla="*/ f97 1 92"/>
                <a:gd name="f125" fmla="*/ f98 1 106"/>
                <a:gd name="f126" fmla="*/ 0 1 f71"/>
                <a:gd name="f127" fmla="*/ f65 1 f71"/>
                <a:gd name="f128" fmla="*/ 0 1 f72"/>
                <a:gd name="f129" fmla="*/ f66 1 f72"/>
                <a:gd name="f130" fmla="*/ f100 1 f71"/>
                <a:gd name="f131" fmla="*/ f101 1 f72"/>
                <a:gd name="f132" fmla="*/ f102 1 f71"/>
                <a:gd name="f133" fmla="*/ f103 1 f72"/>
                <a:gd name="f134" fmla="*/ f104 1 f72"/>
                <a:gd name="f135" fmla="*/ f105 1 f71"/>
                <a:gd name="f136" fmla="*/ f106 1 f72"/>
                <a:gd name="f137" fmla="*/ f107 1 f71"/>
                <a:gd name="f138" fmla="*/ f108 1 f72"/>
                <a:gd name="f139" fmla="*/ f109 1 f71"/>
                <a:gd name="f140" fmla="*/ f110 1 f72"/>
                <a:gd name="f141" fmla="*/ f111 1 f71"/>
                <a:gd name="f142" fmla="*/ f112 1 f72"/>
                <a:gd name="f143" fmla="*/ f113 1 f71"/>
                <a:gd name="f144" fmla="*/ f114 1 f72"/>
                <a:gd name="f145" fmla="*/ f115 1 f71"/>
                <a:gd name="f146" fmla="*/ f116 1 f72"/>
                <a:gd name="f147" fmla="*/ f117 1 f72"/>
                <a:gd name="f148" fmla="*/ f118 1 f72"/>
                <a:gd name="f149" fmla="*/ f119 1 f71"/>
                <a:gd name="f150" fmla="*/ f120 1 f72"/>
                <a:gd name="f151" fmla="*/ f121 1 f72"/>
                <a:gd name="f152" fmla="*/ f122 1 f71"/>
                <a:gd name="f153" fmla="*/ f123 1 f72"/>
                <a:gd name="f154" fmla="*/ f124 1 f71"/>
                <a:gd name="f155" fmla="*/ f125 1 f72"/>
                <a:gd name="f156" fmla="*/ f126 f62 1"/>
                <a:gd name="f157" fmla="*/ f127 f62 1"/>
                <a:gd name="f158" fmla="*/ f129 f63 1"/>
                <a:gd name="f159" fmla="*/ f128 f63 1"/>
                <a:gd name="f160" fmla="*/ f130 f62 1"/>
                <a:gd name="f161" fmla="*/ f131 f63 1"/>
                <a:gd name="f162" fmla="*/ f132 f62 1"/>
                <a:gd name="f163" fmla="*/ f133 f63 1"/>
                <a:gd name="f164" fmla="*/ f134 f63 1"/>
                <a:gd name="f165" fmla="*/ f135 f62 1"/>
                <a:gd name="f166" fmla="*/ f136 f63 1"/>
                <a:gd name="f167" fmla="*/ f137 f62 1"/>
                <a:gd name="f168" fmla="*/ f138 f63 1"/>
                <a:gd name="f169" fmla="*/ f139 f62 1"/>
                <a:gd name="f170" fmla="*/ f140 f63 1"/>
                <a:gd name="f171" fmla="*/ f141 f62 1"/>
                <a:gd name="f172" fmla="*/ f142 f63 1"/>
                <a:gd name="f173" fmla="*/ f143 f62 1"/>
                <a:gd name="f174" fmla="*/ f144 f63 1"/>
                <a:gd name="f175" fmla="*/ f145 f62 1"/>
                <a:gd name="f176" fmla="*/ f146 f63 1"/>
                <a:gd name="f177" fmla="*/ f147 f63 1"/>
                <a:gd name="f178" fmla="*/ f148 f63 1"/>
                <a:gd name="f179" fmla="*/ f149 f62 1"/>
                <a:gd name="f180" fmla="*/ f150 f63 1"/>
                <a:gd name="f181" fmla="*/ f151 f63 1"/>
                <a:gd name="f182" fmla="*/ f152 f62 1"/>
                <a:gd name="f183" fmla="*/ f153 f63 1"/>
                <a:gd name="f184" fmla="*/ f154 f62 1"/>
                <a:gd name="f185" fmla="*/ f155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0" y="f164"/>
                </a:cxn>
                <a:cxn ang="f99">
                  <a:pos x="f165" y="f166"/>
                </a:cxn>
                <a:cxn ang="f99">
                  <a:pos x="f167" y="f168"/>
                </a:cxn>
                <a:cxn ang="f99">
                  <a:pos x="f169" y="f170"/>
                </a:cxn>
                <a:cxn ang="f99">
                  <a:pos x="f171" y="f172"/>
                </a:cxn>
                <a:cxn ang="f99">
                  <a:pos x="f173" y="f174"/>
                </a:cxn>
                <a:cxn ang="f99">
                  <a:pos x="f175" y="f176"/>
                </a:cxn>
                <a:cxn ang="f99">
                  <a:pos x="f175" y="f177"/>
                </a:cxn>
                <a:cxn ang="f99">
                  <a:pos x="f171" y="f178"/>
                </a:cxn>
                <a:cxn ang="f99">
                  <a:pos x="f179" y="f180"/>
                </a:cxn>
                <a:cxn ang="f99">
                  <a:pos x="f167" y="f181"/>
                </a:cxn>
                <a:cxn ang="f99">
                  <a:pos x="f182" y="f183"/>
                </a:cxn>
                <a:cxn ang="f99">
                  <a:pos x="f184" y="f185"/>
                </a:cxn>
                <a:cxn ang="f99">
                  <a:pos x="f160" y="f161"/>
                </a:cxn>
              </a:cxnLst>
              <a:rect l="f156" t="f159" r="f157" b="f158"/>
              <a:pathLst>
                <a:path w="92" h="1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22"/>
                    <a:pt x="f35" y="f20"/>
                    <a:pt x="f36" y="f23"/>
                  </a:cubicBezTo>
                  <a:cubicBezTo>
                    <a:pt x="f37" y="f24"/>
                    <a:pt x="f5" y="f38"/>
                    <a:pt x="f39" y="f40"/>
                  </a:cubicBezTo>
                  <a:cubicBezTo>
                    <a:pt x="f41" y="f42"/>
                    <a:pt x="f41" y="f43"/>
                    <a:pt x="f44" y="f11"/>
                  </a:cubicBezTo>
                  <a:cubicBezTo>
                    <a:pt x="f44" y="f9"/>
                    <a:pt x="f41" y="f28"/>
                    <a:pt x="f44" y="f45"/>
                  </a:cubicBezTo>
                  <a:cubicBezTo>
                    <a:pt x="f44" y="f30"/>
                    <a:pt x="f44" y="f46"/>
                    <a:pt x="f36" y="f47"/>
                  </a:cubicBezTo>
                  <a:cubicBezTo>
                    <a:pt x="f48" y="f49"/>
                    <a:pt x="f47" y="f39"/>
                    <a:pt x="f45" y="f50"/>
                  </a:cubicBezTo>
                  <a:cubicBezTo>
                    <a:pt x="f51" y="f5"/>
                    <a:pt x="f52" y="f5"/>
                    <a:pt x="f27" y="f5"/>
                  </a:cubicBezTo>
                  <a:cubicBezTo>
                    <a:pt x="f53" y="f54"/>
                    <a:pt x="f55" y="f41"/>
                    <a:pt x="f19" y="f56"/>
                  </a:cubicBezTo>
                  <a:cubicBezTo>
                    <a:pt x="f33" y="f57"/>
                    <a:pt x="f33" y="f58"/>
                    <a:pt x="f59" y="f60"/>
                  </a:cubicBezTo>
                  <a:cubicBezTo>
                    <a:pt x="f10" y="f9"/>
                    <a:pt x="f33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48783B2D-E944-484D-8652-0A406E410DA6}"/>
                </a:ext>
              </a:extLst>
            </p:cNvPr>
            <p:cNvSpPr/>
            <p:nvPr/>
          </p:nvSpPr>
          <p:spPr>
            <a:xfrm>
              <a:off x="3161912" y="4365629"/>
              <a:ext cx="261939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3"/>
                <a:gd name="f9" fmla="val 42"/>
                <a:gd name="f10" fmla="val 85"/>
                <a:gd name="f11" fmla="val 46"/>
                <a:gd name="f12" fmla="val 87"/>
                <a:gd name="f13" fmla="val 51"/>
                <a:gd name="f14" fmla="val 89"/>
                <a:gd name="f15" fmla="val 55"/>
                <a:gd name="f16" fmla="val 62"/>
                <a:gd name="f17" fmla="val 75"/>
                <a:gd name="f18" fmla="val 80"/>
                <a:gd name="f19" fmla="val 82"/>
                <a:gd name="f20" fmla="val 77"/>
                <a:gd name="f21" fmla="val 76"/>
                <a:gd name="f22" fmla="val 70"/>
                <a:gd name="f23" fmla="val 101"/>
                <a:gd name="f24" fmla="val 61"/>
                <a:gd name="f25" fmla="val 110"/>
                <a:gd name="f26" fmla="val 32"/>
                <a:gd name="f27" fmla="val 23"/>
                <a:gd name="f28" fmla="val 102"/>
                <a:gd name="f29" fmla="val 17"/>
                <a:gd name="f30" fmla="val 15"/>
                <a:gd name="f31" fmla="val 86"/>
                <a:gd name="f32" fmla="val 12"/>
                <a:gd name="f33" fmla="val 9"/>
                <a:gd name="f34" fmla="val 2"/>
                <a:gd name="f35" fmla="val 73"/>
                <a:gd name="f36" fmla="val 5"/>
                <a:gd name="f37" fmla="val 53"/>
                <a:gd name="f38" fmla="val 7"/>
                <a:gd name="f39" fmla="val 49"/>
                <a:gd name="f40" fmla="val 44"/>
                <a:gd name="f41" fmla="val 40"/>
                <a:gd name="f42" fmla="val 33"/>
                <a:gd name="f43" fmla="val 8"/>
                <a:gd name="f44" fmla="val 25"/>
                <a:gd name="f45" fmla="val 21"/>
                <a:gd name="f46" fmla="val 10"/>
                <a:gd name="f47" fmla="val 31"/>
                <a:gd name="f48" fmla="val 72"/>
                <a:gd name="f49" fmla="val 13"/>
                <a:gd name="f50" fmla="val 22"/>
                <a:gd name="f51" fmla="val 84"/>
                <a:gd name="f52" fmla="val 27"/>
                <a:gd name="f53" fmla="val 34"/>
                <a:gd name="f54" fmla="val 41"/>
                <a:gd name="f55" fmla="+- 0 0 -90"/>
                <a:gd name="f56" fmla="*/ f3 1 92"/>
                <a:gd name="f57" fmla="*/ f4 1 111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92"/>
                <a:gd name="f66" fmla="*/ f62 1 111"/>
                <a:gd name="f67" fmla="*/ 83 f63 1"/>
                <a:gd name="f68" fmla="*/ 42 f62 1"/>
                <a:gd name="f69" fmla="*/ 89 f63 1"/>
                <a:gd name="f70" fmla="*/ 55 f62 1"/>
                <a:gd name="f71" fmla="*/ 80 f62 1"/>
                <a:gd name="f72" fmla="*/ 76 f63 1"/>
                <a:gd name="f73" fmla="*/ 89 f62 1"/>
                <a:gd name="f74" fmla="*/ 46 f63 1"/>
                <a:gd name="f75" fmla="*/ 110 f62 1"/>
                <a:gd name="f76" fmla="*/ 17 f63 1"/>
                <a:gd name="f77" fmla="*/ 9 f63 1"/>
                <a:gd name="f78" fmla="*/ 5 f63 1"/>
                <a:gd name="f79" fmla="*/ 53 f62 1"/>
                <a:gd name="f80" fmla="*/ 7 f63 1"/>
                <a:gd name="f81" fmla="*/ 40 f62 1"/>
                <a:gd name="f82" fmla="*/ 12 f63 1"/>
                <a:gd name="f83" fmla="*/ 21 f62 1"/>
                <a:gd name="f84" fmla="*/ 49 f63 1"/>
                <a:gd name="f85" fmla="*/ 5 f62 1"/>
                <a:gd name="f86" fmla="*/ 80 f63 1"/>
                <a:gd name="f87" fmla="*/ 22 f62 1"/>
                <a:gd name="f88" fmla="*/ 86 f63 1"/>
                <a:gd name="f89" fmla="+- f64 0 f1"/>
                <a:gd name="f90" fmla="*/ f67 1 92"/>
                <a:gd name="f91" fmla="*/ f68 1 111"/>
                <a:gd name="f92" fmla="*/ f69 1 92"/>
                <a:gd name="f93" fmla="*/ f70 1 111"/>
                <a:gd name="f94" fmla="*/ f71 1 111"/>
                <a:gd name="f95" fmla="*/ f72 1 92"/>
                <a:gd name="f96" fmla="*/ f73 1 111"/>
                <a:gd name="f97" fmla="*/ f74 1 92"/>
                <a:gd name="f98" fmla="*/ f75 1 111"/>
                <a:gd name="f99" fmla="*/ f76 1 92"/>
                <a:gd name="f100" fmla="*/ f77 1 92"/>
                <a:gd name="f101" fmla="*/ f78 1 92"/>
                <a:gd name="f102" fmla="*/ f79 1 111"/>
                <a:gd name="f103" fmla="*/ f80 1 92"/>
                <a:gd name="f104" fmla="*/ f81 1 111"/>
                <a:gd name="f105" fmla="*/ f82 1 92"/>
                <a:gd name="f106" fmla="*/ f83 1 111"/>
                <a:gd name="f107" fmla="*/ f84 1 92"/>
                <a:gd name="f108" fmla="*/ f85 1 111"/>
                <a:gd name="f109" fmla="*/ f86 1 92"/>
                <a:gd name="f110" fmla="*/ f87 1 111"/>
                <a:gd name="f111" fmla="*/ f88 1 92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6"/>
                <a:gd name="f121" fmla="*/ f95 1 f65"/>
                <a:gd name="f122" fmla="*/ f96 1 f66"/>
                <a:gd name="f123" fmla="*/ f97 1 f65"/>
                <a:gd name="f124" fmla="*/ f98 1 f66"/>
                <a:gd name="f125" fmla="*/ f99 1 f65"/>
                <a:gd name="f126" fmla="*/ f100 1 f65"/>
                <a:gd name="f127" fmla="*/ f101 1 f65"/>
                <a:gd name="f128" fmla="*/ f102 1 f66"/>
                <a:gd name="f129" fmla="*/ f103 1 f65"/>
                <a:gd name="f130" fmla="*/ f104 1 f66"/>
                <a:gd name="f131" fmla="*/ f105 1 f65"/>
                <a:gd name="f132" fmla="*/ f106 1 f66"/>
                <a:gd name="f133" fmla="*/ f107 1 f65"/>
                <a:gd name="f134" fmla="*/ f108 1 f66"/>
                <a:gd name="f135" fmla="*/ f109 1 f65"/>
                <a:gd name="f136" fmla="*/ f110 1 f66"/>
                <a:gd name="f137" fmla="*/ f111 1 f65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7 1"/>
                <a:gd name="f147" fmla="*/ f121 f56 1"/>
                <a:gd name="f148" fmla="*/ f122 f57 1"/>
                <a:gd name="f149" fmla="*/ f123 f56 1"/>
                <a:gd name="f150" fmla="*/ f124 f57 1"/>
                <a:gd name="f151" fmla="*/ f125 f56 1"/>
                <a:gd name="f152" fmla="*/ f126 f56 1"/>
                <a:gd name="f153" fmla="*/ f127 f56 1"/>
                <a:gd name="f154" fmla="*/ f128 f57 1"/>
                <a:gd name="f155" fmla="*/ f129 f56 1"/>
                <a:gd name="f156" fmla="*/ f130 f57 1"/>
                <a:gd name="f157" fmla="*/ f131 f56 1"/>
                <a:gd name="f158" fmla="*/ f132 f57 1"/>
                <a:gd name="f159" fmla="*/ f133 f56 1"/>
                <a:gd name="f160" fmla="*/ f134 f57 1"/>
                <a:gd name="f161" fmla="*/ f135 f56 1"/>
                <a:gd name="f162" fmla="*/ f136 f57 1"/>
                <a:gd name="f163" fmla="*/ f137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2" y="f146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51" y="f148"/>
                </a:cxn>
                <a:cxn ang="f89">
                  <a:pos x="f152" y="f146"/>
                </a:cxn>
                <a:cxn ang="f89">
                  <a:pos x="f153" y="f154"/>
                </a:cxn>
                <a:cxn ang="f89">
                  <a:pos x="f155" y="f156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56"/>
                </a:cxn>
                <a:cxn ang="f89">
                  <a:pos x="f142" y="f143"/>
                </a:cxn>
              </a:cxnLst>
              <a:rect l="f138" t="f141" r="f139" b="f140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8" y="f19"/>
                    <a:pt x="f20" y="f10"/>
                    <a:pt x="f21" y="f14"/>
                  </a:cubicBezTo>
                  <a:cubicBezTo>
                    <a:pt x="f22" y="f23"/>
                    <a:pt x="f24" y="f25"/>
                    <a:pt x="f11" y="f25"/>
                  </a:cubicBezTo>
                  <a:cubicBezTo>
                    <a:pt x="f26" y="f7"/>
                    <a:pt x="f27" y="f28"/>
                    <a:pt x="f29" y="f14"/>
                  </a:cubicBezTo>
                  <a:cubicBezTo>
                    <a:pt x="f30" y="f31"/>
                    <a:pt x="f32" y="f8"/>
                    <a:pt x="f33" y="f18"/>
                  </a:cubicBezTo>
                  <a:cubicBezTo>
                    <a:pt x="f34" y="f35"/>
                    <a:pt x="f5" y="f24"/>
                    <a:pt x="f36" y="f37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33" y="f42"/>
                    <a:pt x="f43" y="f44"/>
                    <a:pt x="f32" y="f45"/>
                  </a:cubicBezTo>
                  <a:cubicBezTo>
                    <a:pt x="f45" y="f46"/>
                    <a:pt x="f47" y="f5"/>
                    <a:pt x="f39" y="f36"/>
                  </a:cubicBezTo>
                  <a:cubicBezTo>
                    <a:pt x="f24" y="f43"/>
                    <a:pt x="f48" y="f49"/>
                    <a:pt x="f18" y="f50"/>
                  </a:cubicBezTo>
                  <a:cubicBezTo>
                    <a:pt x="f51" y="f52"/>
                    <a:pt x="f51" y="f53"/>
                    <a:pt x="f31" y="f41"/>
                  </a:cubicBezTo>
                  <a:cubicBezTo>
                    <a:pt x="f10" y="f54"/>
                    <a:pt x="f51" y="f54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618D6870-D152-46F8-9D85-7C5FA4A0DDAA}"/>
                </a:ext>
              </a:extLst>
            </p:cNvPr>
            <p:cNvSpPr/>
            <p:nvPr/>
          </p:nvSpPr>
          <p:spPr>
            <a:xfrm>
              <a:off x="3787389" y="4365629"/>
              <a:ext cx="261939" cy="312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0"/>
                <a:gd name="f8" fmla="val 83"/>
                <a:gd name="f9" fmla="val 42"/>
                <a:gd name="f10" fmla="val 85"/>
                <a:gd name="f11" fmla="val 47"/>
                <a:gd name="f12" fmla="val 87"/>
                <a:gd name="f13" fmla="val 51"/>
                <a:gd name="f14" fmla="val 89"/>
                <a:gd name="f15" fmla="val 56"/>
                <a:gd name="f16" fmla="val 62"/>
                <a:gd name="f17" fmla="val 75"/>
                <a:gd name="f18" fmla="val 80"/>
                <a:gd name="f19" fmla="val 82"/>
                <a:gd name="f20" fmla="val 77"/>
                <a:gd name="f21" fmla="val 86"/>
                <a:gd name="f22" fmla="val 76"/>
                <a:gd name="f23" fmla="val 69"/>
                <a:gd name="f24" fmla="val 101"/>
                <a:gd name="f25" fmla="val 61"/>
                <a:gd name="f26" fmla="val 46"/>
                <a:gd name="f27" fmla="val 31"/>
                <a:gd name="f28" fmla="val 23"/>
                <a:gd name="f29" fmla="val 16"/>
                <a:gd name="f30" fmla="val 15"/>
                <a:gd name="f31" fmla="val 12"/>
                <a:gd name="f32" fmla="val 9"/>
                <a:gd name="f33" fmla="val 1"/>
                <a:gd name="f34" fmla="val 73"/>
                <a:gd name="f35" fmla="val 5"/>
                <a:gd name="f36" fmla="val 52"/>
                <a:gd name="f37" fmla="val 8"/>
                <a:gd name="f38" fmla="val 49"/>
                <a:gd name="f39" fmla="val 6"/>
                <a:gd name="f40" fmla="val 43"/>
                <a:gd name="f41" fmla="val 7"/>
                <a:gd name="f42" fmla="val 39"/>
                <a:gd name="f43" fmla="val 33"/>
                <a:gd name="f44" fmla="val 25"/>
                <a:gd name="f45" fmla="val 20"/>
                <a:gd name="f46" fmla="val 21"/>
                <a:gd name="f47" fmla="val 32"/>
                <a:gd name="f48" fmla="val 72"/>
                <a:gd name="f49" fmla="val 13"/>
                <a:gd name="f50" fmla="val 84"/>
                <a:gd name="f51" fmla="val 27"/>
                <a:gd name="f52" fmla="val 35"/>
                <a:gd name="f53" fmla="val 41"/>
                <a:gd name="f54" fmla="+- 0 0 -90"/>
                <a:gd name="f55" fmla="*/ f3 1 92"/>
                <a:gd name="f56" fmla="*/ f4 1 11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92"/>
                <a:gd name="f65" fmla="*/ f61 1 110"/>
                <a:gd name="f66" fmla="*/ 83 f62 1"/>
                <a:gd name="f67" fmla="*/ 42 f61 1"/>
                <a:gd name="f68" fmla="*/ 89 f62 1"/>
                <a:gd name="f69" fmla="*/ 56 f61 1"/>
                <a:gd name="f70" fmla="*/ 80 f61 1"/>
                <a:gd name="f71" fmla="*/ 76 f62 1"/>
                <a:gd name="f72" fmla="*/ 89 f61 1"/>
                <a:gd name="f73" fmla="*/ 46 f62 1"/>
                <a:gd name="f74" fmla="*/ 110 f61 1"/>
                <a:gd name="f75" fmla="*/ 16 f62 1"/>
                <a:gd name="f76" fmla="*/ 9 f62 1"/>
                <a:gd name="f77" fmla="*/ 5 f62 1"/>
                <a:gd name="f78" fmla="*/ 52 f61 1"/>
                <a:gd name="f79" fmla="*/ 7 f62 1"/>
                <a:gd name="f80" fmla="*/ 39 f61 1"/>
                <a:gd name="f81" fmla="*/ 12 f62 1"/>
                <a:gd name="f82" fmla="*/ 20 f61 1"/>
                <a:gd name="f83" fmla="*/ 49 f62 1"/>
                <a:gd name="f84" fmla="*/ 5 f61 1"/>
                <a:gd name="f85" fmla="*/ 80 f62 1"/>
                <a:gd name="f86" fmla="*/ 23 f61 1"/>
                <a:gd name="f87" fmla="*/ 86 f62 1"/>
                <a:gd name="f88" fmla="*/ 41 f61 1"/>
                <a:gd name="f89" fmla="+- f63 0 f1"/>
                <a:gd name="f90" fmla="*/ f66 1 92"/>
                <a:gd name="f91" fmla="*/ f67 1 110"/>
                <a:gd name="f92" fmla="*/ f68 1 92"/>
                <a:gd name="f93" fmla="*/ f69 1 110"/>
                <a:gd name="f94" fmla="*/ f70 1 110"/>
                <a:gd name="f95" fmla="*/ f71 1 92"/>
                <a:gd name="f96" fmla="*/ f72 1 110"/>
                <a:gd name="f97" fmla="*/ f73 1 92"/>
                <a:gd name="f98" fmla="*/ f74 1 110"/>
                <a:gd name="f99" fmla="*/ f75 1 92"/>
                <a:gd name="f100" fmla="*/ f76 1 92"/>
                <a:gd name="f101" fmla="*/ f77 1 92"/>
                <a:gd name="f102" fmla="*/ f78 1 110"/>
                <a:gd name="f103" fmla="*/ f79 1 92"/>
                <a:gd name="f104" fmla="*/ f80 1 110"/>
                <a:gd name="f105" fmla="*/ f81 1 92"/>
                <a:gd name="f106" fmla="*/ f82 1 110"/>
                <a:gd name="f107" fmla="*/ f83 1 92"/>
                <a:gd name="f108" fmla="*/ f84 1 110"/>
                <a:gd name="f109" fmla="*/ f85 1 92"/>
                <a:gd name="f110" fmla="*/ f86 1 110"/>
                <a:gd name="f111" fmla="*/ f87 1 92"/>
                <a:gd name="f112" fmla="*/ f88 1 110"/>
                <a:gd name="f113" fmla="*/ 0 1 f64"/>
                <a:gd name="f114" fmla="*/ f58 1 f64"/>
                <a:gd name="f115" fmla="*/ 0 1 f65"/>
                <a:gd name="f116" fmla="*/ f59 1 f65"/>
                <a:gd name="f117" fmla="*/ f90 1 f64"/>
                <a:gd name="f118" fmla="*/ f91 1 f65"/>
                <a:gd name="f119" fmla="*/ f92 1 f64"/>
                <a:gd name="f120" fmla="*/ f93 1 f65"/>
                <a:gd name="f121" fmla="*/ f94 1 f65"/>
                <a:gd name="f122" fmla="*/ f95 1 f64"/>
                <a:gd name="f123" fmla="*/ f96 1 f65"/>
                <a:gd name="f124" fmla="*/ f97 1 f64"/>
                <a:gd name="f125" fmla="*/ f98 1 f65"/>
                <a:gd name="f126" fmla="*/ f99 1 f64"/>
                <a:gd name="f127" fmla="*/ f100 1 f64"/>
                <a:gd name="f128" fmla="*/ f101 1 f64"/>
                <a:gd name="f129" fmla="*/ f102 1 f65"/>
                <a:gd name="f130" fmla="*/ f103 1 f64"/>
                <a:gd name="f131" fmla="*/ f104 1 f65"/>
                <a:gd name="f132" fmla="*/ f105 1 f64"/>
                <a:gd name="f133" fmla="*/ f106 1 f65"/>
                <a:gd name="f134" fmla="*/ f107 1 f64"/>
                <a:gd name="f135" fmla="*/ f108 1 f65"/>
                <a:gd name="f136" fmla="*/ f109 1 f64"/>
                <a:gd name="f137" fmla="*/ f110 1 f65"/>
                <a:gd name="f138" fmla="*/ f111 1 f64"/>
                <a:gd name="f139" fmla="*/ f112 1 f65"/>
                <a:gd name="f140" fmla="*/ f113 f55 1"/>
                <a:gd name="f141" fmla="*/ f114 f55 1"/>
                <a:gd name="f142" fmla="*/ f116 f56 1"/>
                <a:gd name="f143" fmla="*/ f115 f56 1"/>
                <a:gd name="f144" fmla="*/ f117 f55 1"/>
                <a:gd name="f145" fmla="*/ f118 f56 1"/>
                <a:gd name="f146" fmla="*/ f119 f55 1"/>
                <a:gd name="f147" fmla="*/ f120 f56 1"/>
                <a:gd name="f148" fmla="*/ f121 f56 1"/>
                <a:gd name="f149" fmla="*/ f122 f55 1"/>
                <a:gd name="f150" fmla="*/ f123 f56 1"/>
                <a:gd name="f151" fmla="*/ f124 f55 1"/>
                <a:gd name="f152" fmla="*/ f125 f56 1"/>
                <a:gd name="f153" fmla="*/ f126 f55 1"/>
                <a:gd name="f154" fmla="*/ f127 f55 1"/>
                <a:gd name="f155" fmla="*/ f128 f55 1"/>
                <a:gd name="f156" fmla="*/ f129 f56 1"/>
                <a:gd name="f157" fmla="*/ f130 f55 1"/>
                <a:gd name="f158" fmla="*/ f131 f56 1"/>
                <a:gd name="f159" fmla="*/ f132 f55 1"/>
                <a:gd name="f160" fmla="*/ f133 f56 1"/>
                <a:gd name="f161" fmla="*/ f134 f55 1"/>
                <a:gd name="f162" fmla="*/ f135 f56 1"/>
                <a:gd name="f163" fmla="*/ f136 f55 1"/>
                <a:gd name="f164" fmla="*/ f137 f56 1"/>
                <a:gd name="f165" fmla="*/ f138 f55 1"/>
                <a:gd name="f166" fmla="*/ f139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4" y="f148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0"/>
                </a:cxn>
                <a:cxn ang="f89">
                  <a:pos x="f154" y="f148"/>
                </a:cxn>
                <a:cxn ang="f89">
                  <a:pos x="f155" y="f156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44" y="f145"/>
                </a:cxn>
              </a:cxnLst>
              <a:rect l="f140" t="f143" r="f141" b="f142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8" y="f19"/>
                    <a:pt x="f20" y="f21"/>
                    <a:pt x="f22" y="f14"/>
                  </a:cubicBezTo>
                  <a:cubicBezTo>
                    <a:pt x="f23" y="f24"/>
                    <a:pt x="f25" y="f7"/>
                    <a:pt x="f26" y="f7"/>
                  </a:cubicBezTo>
                  <a:cubicBezTo>
                    <a:pt x="f27" y="f7"/>
                    <a:pt x="f28" y="f24"/>
                    <a:pt x="f29" y="f14"/>
                  </a:cubicBezTo>
                  <a:cubicBezTo>
                    <a:pt x="f30" y="f21"/>
                    <a:pt x="f31" y="f8"/>
                    <a:pt x="f32" y="f18"/>
                  </a:cubicBezTo>
                  <a:cubicBezTo>
                    <a:pt x="f33" y="f34"/>
                    <a:pt x="f5" y="f16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7" y="f43"/>
                    <a:pt x="f37" y="f44"/>
                    <a:pt x="f31" y="f45"/>
                  </a:cubicBezTo>
                  <a:cubicBezTo>
                    <a:pt x="f46" y="f32"/>
                    <a:pt x="f47" y="f5"/>
                    <a:pt x="f38" y="f35"/>
                  </a:cubicBezTo>
                  <a:cubicBezTo>
                    <a:pt x="f25" y="f37"/>
                    <a:pt x="f48" y="f49"/>
                    <a:pt x="f18" y="f28"/>
                  </a:cubicBezTo>
                  <a:cubicBezTo>
                    <a:pt x="f50" y="f51"/>
                    <a:pt x="f50" y="f52"/>
                    <a:pt x="f21" y="f53"/>
                  </a:cubicBezTo>
                  <a:cubicBezTo>
                    <a:pt x="f10" y="f53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781C753B-C97F-4DAE-92A2-643FE2AD04AB}"/>
                </a:ext>
              </a:extLst>
            </p:cNvPr>
            <p:cNvSpPr/>
            <p:nvPr/>
          </p:nvSpPr>
          <p:spPr>
            <a:xfrm>
              <a:off x="4408102" y="4357692"/>
              <a:ext cx="261939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3"/>
                <a:gd name="f9" fmla="val 40"/>
                <a:gd name="f10" fmla="val 85"/>
                <a:gd name="f11" fmla="val 46"/>
                <a:gd name="f12" fmla="val 87"/>
                <a:gd name="f13" fmla="val 51"/>
                <a:gd name="f14" fmla="val 90"/>
                <a:gd name="f15" fmla="val 57"/>
                <a:gd name="f16" fmla="val 62"/>
                <a:gd name="f17" fmla="val 89"/>
                <a:gd name="f18" fmla="val 76"/>
                <a:gd name="f19" fmla="val 80"/>
                <a:gd name="f20" fmla="val 78"/>
                <a:gd name="f21" fmla="val 86"/>
                <a:gd name="f22" fmla="val 70"/>
                <a:gd name="f23" fmla="val 101"/>
                <a:gd name="f24" fmla="val 61"/>
                <a:gd name="f25" fmla="val 47"/>
                <a:gd name="f26" fmla="val 32"/>
                <a:gd name="f27" fmla="val 23"/>
                <a:gd name="f28" fmla="val 102"/>
                <a:gd name="f29" fmla="val 16"/>
                <a:gd name="f30" fmla="val 15"/>
                <a:gd name="f31" fmla="val 13"/>
                <a:gd name="f32" fmla="val 10"/>
                <a:gd name="f33" fmla="val 81"/>
                <a:gd name="f34" fmla="val 1"/>
                <a:gd name="f35" fmla="val 74"/>
                <a:gd name="f36" fmla="val 6"/>
                <a:gd name="f37" fmla="val 53"/>
                <a:gd name="f38" fmla="val 7"/>
                <a:gd name="f39" fmla="val 8"/>
                <a:gd name="f40" fmla="val 49"/>
                <a:gd name="f41" fmla="val 22"/>
                <a:gd name="f42" fmla="val 11"/>
                <a:gd name="f43" fmla="val 42"/>
                <a:gd name="f44" fmla="val 54"/>
                <a:gd name="f45" fmla="val 4"/>
                <a:gd name="f46" fmla="val 69"/>
                <a:gd name="f47" fmla="val 75"/>
                <a:gd name="f48" fmla="val 18"/>
                <a:gd name="f49" fmla="val 21"/>
                <a:gd name="f50" fmla="val 31"/>
                <a:gd name="f51" fmla="+- 0 0 -90"/>
                <a:gd name="f52" fmla="*/ f3 1 92"/>
                <a:gd name="f53" fmla="*/ f4 1 11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111"/>
                <a:gd name="f63" fmla="*/ 83 f59 1"/>
                <a:gd name="f64" fmla="*/ 40 f58 1"/>
                <a:gd name="f65" fmla="*/ 90 f59 1"/>
                <a:gd name="f66" fmla="*/ 57 f58 1"/>
                <a:gd name="f67" fmla="*/ 80 f58 1"/>
                <a:gd name="f68" fmla="*/ 76 f59 1"/>
                <a:gd name="f69" fmla="*/ 89 f58 1"/>
                <a:gd name="f70" fmla="*/ 47 f59 1"/>
                <a:gd name="f71" fmla="*/ 111 f58 1"/>
                <a:gd name="f72" fmla="*/ 16 f59 1"/>
                <a:gd name="f73" fmla="*/ 10 f59 1"/>
                <a:gd name="f74" fmla="*/ 81 f58 1"/>
                <a:gd name="f75" fmla="*/ 6 f59 1"/>
                <a:gd name="f76" fmla="*/ 53 f58 1"/>
                <a:gd name="f77" fmla="*/ 8 f59 1"/>
                <a:gd name="f78" fmla="*/ 47 f58 1"/>
                <a:gd name="f79" fmla="*/ 42 f59 1"/>
                <a:gd name="f80" fmla="*/ 6 f58 1"/>
                <a:gd name="f81" fmla="*/ 75 f59 1"/>
                <a:gd name="f82" fmla="*/ 18 f58 1"/>
                <a:gd name="f83" fmla="+- f60 0 f1"/>
                <a:gd name="f84" fmla="*/ f63 1 92"/>
                <a:gd name="f85" fmla="*/ f64 1 111"/>
                <a:gd name="f86" fmla="*/ f65 1 92"/>
                <a:gd name="f87" fmla="*/ f66 1 111"/>
                <a:gd name="f88" fmla="*/ f67 1 111"/>
                <a:gd name="f89" fmla="*/ f68 1 92"/>
                <a:gd name="f90" fmla="*/ f69 1 111"/>
                <a:gd name="f91" fmla="*/ f70 1 92"/>
                <a:gd name="f92" fmla="*/ f71 1 111"/>
                <a:gd name="f93" fmla="*/ f72 1 92"/>
                <a:gd name="f94" fmla="*/ f73 1 92"/>
                <a:gd name="f95" fmla="*/ f74 1 111"/>
                <a:gd name="f96" fmla="*/ f75 1 92"/>
                <a:gd name="f97" fmla="*/ f76 1 111"/>
                <a:gd name="f98" fmla="*/ f77 1 92"/>
                <a:gd name="f99" fmla="*/ f78 1 111"/>
                <a:gd name="f100" fmla="*/ f79 1 92"/>
                <a:gd name="f101" fmla="*/ f80 1 111"/>
                <a:gd name="f102" fmla="*/ f81 1 92"/>
                <a:gd name="f103" fmla="*/ f82 1 11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1"/>
                <a:gd name="f119" fmla="*/ f95 1 f62"/>
                <a:gd name="f120" fmla="*/ f96 1 f61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2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2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38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8" y="f19"/>
                  </a:cubicBezTo>
                  <a:cubicBezTo>
                    <a:pt x="f19" y="f8"/>
                    <a:pt x="f20" y="f21"/>
                    <a:pt x="f18" y="f17"/>
                  </a:cubicBezTo>
                  <a:cubicBezTo>
                    <a:pt x="f22" y="f23"/>
                    <a:pt x="f24" y="f7"/>
                    <a:pt x="f25" y="f7"/>
                  </a:cubicBezTo>
                  <a:cubicBezTo>
                    <a:pt x="f26" y="f7"/>
                    <a:pt x="f27" y="f28"/>
                    <a:pt x="f29" y="f17"/>
                  </a:cubicBezTo>
                  <a:cubicBezTo>
                    <a:pt x="f30" y="f21"/>
                    <a:pt x="f31" y="f8"/>
                    <a:pt x="f32" y="f33"/>
                  </a:cubicBezTo>
                  <a:cubicBezTo>
                    <a:pt x="f34" y="f35"/>
                    <a:pt x="f5" y="f16"/>
                    <a:pt x="f36" y="f37"/>
                  </a:cubicBezTo>
                  <a:cubicBezTo>
                    <a:pt x="f38" y="f13"/>
                    <a:pt x="f39" y="f40"/>
                    <a:pt x="f39" y="f25"/>
                  </a:cubicBezTo>
                  <a:cubicBezTo>
                    <a:pt x="f39" y="f41"/>
                    <a:pt x="f29" y="f42"/>
                    <a:pt x="f43" y="f36"/>
                  </a:cubicBezTo>
                  <a:cubicBezTo>
                    <a:pt x="f44" y="f45"/>
                    <a:pt x="f46" y="f5"/>
                    <a:pt x="f47" y="f48"/>
                  </a:cubicBezTo>
                  <a:cubicBezTo>
                    <a:pt x="f12" y="f49"/>
                    <a:pt x="f10" y="f50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9A9898C6-83DC-4C51-89E8-B8D7F46A3894}"/>
                </a:ext>
              </a:extLst>
            </p:cNvPr>
            <p:cNvSpPr/>
            <p:nvPr/>
          </p:nvSpPr>
          <p:spPr>
            <a:xfrm>
              <a:off x="3466719" y="4160840"/>
              <a:ext cx="261939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9"/>
                <a:gd name="f8" fmla="val 83"/>
                <a:gd name="f9" fmla="val 40"/>
                <a:gd name="f10" fmla="val 85"/>
                <a:gd name="f11" fmla="val 45"/>
                <a:gd name="f12" fmla="val 87"/>
                <a:gd name="f13" fmla="val 49"/>
                <a:gd name="f14" fmla="val 89"/>
                <a:gd name="f15" fmla="val 54"/>
                <a:gd name="f16" fmla="val 60"/>
                <a:gd name="f17" fmla="val 73"/>
                <a:gd name="f18" fmla="val 79"/>
                <a:gd name="f19" fmla="val 80"/>
                <a:gd name="f20" fmla="val 81"/>
                <a:gd name="f21" fmla="val 77"/>
                <a:gd name="f22" fmla="val 75"/>
                <a:gd name="f23" fmla="val 88"/>
                <a:gd name="f24" fmla="val 69"/>
                <a:gd name="f25" fmla="val 100"/>
                <a:gd name="f26" fmla="val 61"/>
                <a:gd name="f27" fmla="val 46"/>
                <a:gd name="f28" fmla="val 31"/>
                <a:gd name="f29" fmla="val 23"/>
                <a:gd name="f30" fmla="val 17"/>
                <a:gd name="f31" fmla="val 15"/>
                <a:gd name="f32" fmla="val 84"/>
                <a:gd name="f33" fmla="val 12"/>
                <a:gd name="f34" fmla="val 9"/>
                <a:gd name="f35" fmla="val 1"/>
                <a:gd name="f36" fmla="val 72"/>
                <a:gd name="f37" fmla="val 59"/>
                <a:gd name="f38" fmla="val 6"/>
                <a:gd name="f39" fmla="val 51"/>
                <a:gd name="f40" fmla="val 7"/>
                <a:gd name="f41" fmla="val 43"/>
                <a:gd name="f42" fmla="val 8"/>
                <a:gd name="f43" fmla="val 38"/>
                <a:gd name="f44" fmla="val 33"/>
                <a:gd name="f45" fmla="val 27"/>
                <a:gd name="f46" fmla="val 26"/>
                <a:gd name="f47" fmla="val 19"/>
                <a:gd name="f48" fmla="val 3"/>
                <a:gd name="f49" fmla="val 47"/>
                <a:gd name="f50" fmla="val 22"/>
                <a:gd name="f51" fmla="val 34"/>
                <a:gd name="f52" fmla="val 86"/>
                <a:gd name="f53" fmla="val 39"/>
                <a:gd name="f54" fmla="+- 0 0 -90"/>
                <a:gd name="f55" fmla="*/ f3 1 92"/>
                <a:gd name="f56" fmla="*/ f4 1 109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92"/>
                <a:gd name="f65" fmla="*/ f61 1 109"/>
                <a:gd name="f66" fmla="*/ 83 f62 1"/>
                <a:gd name="f67" fmla="*/ 40 f61 1"/>
                <a:gd name="f68" fmla="*/ 89 f62 1"/>
                <a:gd name="f69" fmla="*/ 54 f61 1"/>
                <a:gd name="f70" fmla="*/ 79 f61 1"/>
                <a:gd name="f71" fmla="*/ 75 f62 1"/>
                <a:gd name="f72" fmla="*/ 88 f61 1"/>
                <a:gd name="f73" fmla="*/ 46 f62 1"/>
                <a:gd name="f74" fmla="*/ 109 f61 1"/>
                <a:gd name="f75" fmla="*/ 17 f62 1"/>
                <a:gd name="f76" fmla="*/ 9 f62 1"/>
                <a:gd name="f77" fmla="*/ 6 f62 1"/>
                <a:gd name="f78" fmla="*/ 51 f61 1"/>
                <a:gd name="f79" fmla="*/ 7 f62 1"/>
                <a:gd name="f80" fmla="*/ 43 f61 1"/>
                <a:gd name="f81" fmla="*/ 8 f62 1"/>
                <a:gd name="f82" fmla="*/ 27 f61 1"/>
                <a:gd name="f83" fmla="*/ 23 f61 1"/>
                <a:gd name="f84" fmla="*/ 31 f62 1"/>
                <a:gd name="f85" fmla="*/ 3 f61 1"/>
                <a:gd name="f86" fmla="*/ 81 f62 1"/>
                <a:gd name="f87" fmla="*/ 22 f61 1"/>
                <a:gd name="f88" fmla="*/ 86 f62 1"/>
                <a:gd name="f89" fmla="*/ 39 f61 1"/>
                <a:gd name="f90" fmla="+- f63 0 f1"/>
                <a:gd name="f91" fmla="*/ f66 1 92"/>
                <a:gd name="f92" fmla="*/ f67 1 109"/>
                <a:gd name="f93" fmla="*/ f68 1 92"/>
                <a:gd name="f94" fmla="*/ f69 1 109"/>
                <a:gd name="f95" fmla="*/ f70 1 109"/>
                <a:gd name="f96" fmla="*/ f71 1 92"/>
                <a:gd name="f97" fmla="*/ f72 1 109"/>
                <a:gd name="f98" fmla="*/ f73 1 92"/>
                <a:gd name="f99" fmla="*/ f74 1 109"/>
                <a:gd name="f100" fmla="*/ f75 1 92"/>
                <a:gd name="f101" fmla="*/ f76 1 92"/>
                <a:gd name="f102" fmla="*/ f77 1 92"/>
                <a:gd name="f103" fmla="*/ f78 1 109"/>
                <a:gd name="f104" fmla="*/ f79 1 92"/>
                <a:gd name="f105" fmla="*/ f80 1 109"/>
                <a:gd name="f106" fmla="*/ f81 1 92"/>
                <a:gd name="f107" fmla="*/ f82 1 109"/>
                <a:gd name="f108" fmla="*/ f83 1 109"/>
                <a:gd name="f109" fmla="*/ f84 1 92"/>
                <a:gd name="f110" fmla="*/ f85 1 109"/>
                <a:gd name="f111" fmla="*/ f86 1 92"/>
                <a:gd name="f112" fmla="*/ f87 1 109"/>
                <a:gd name="f113" fmla="*/ f88 1 92"/>
                <a:gd name="f114" fmla="*/ f89 1 109"/>
                <a:gd name="f115" fmla="*/ 0 1 f64"/>
                <a:gd name="f116" fmla="*/ f58 1 f64"/>
                <a:gd name="f117" fmla="*/ 0 1 f65"/>
                <a:gd name="f118" fmla="*/ f59 1 f65"/>
                <a:gd name="f119" fmla="*/ f91 1 f64"/>
                <a:gd name="f120" fmla="*/ f92 1 f65"/>
                <a:gd name="f121" fmla="*/ f93 1 f64"/>
                <a:gd name="f122" fmla="*/ f94 1 f65"/>
                <a:gd name="f123" fmla="*/ f95 1 f65"/>
                <a:gd name="f124" fmla="*/ f96 1 f64"/>
                <a:gd name="f125" fmla="*/ f97 1 f65"/>
                <a:gd name="f126" fmla="*/ f98 1 f64"/>
                <a:gd name="f127" fmla="*/ f99 1 f65"/>
                <a:gd name="f128" fmla="*/ f100 1 f64"/>
                <a:gd name="f129" fmla="*/ f101 1 f64"/>
                <a:gd name="f130" fmla="*/ f102 1 f64"/>
                <a:gd name="f131" fmla="*/ f103 1 f65"/>
                <a:gd name="f132" fmla="*/ f104 1 f64"/>
                <a:gd name="f133" fmla="*/ f105 1 f65"/>
                <a:gd name="f134" fmla="*/ f106 1 f64"/>
                <a:gd name="f135" fmla="*/ f107 1 f65"/>
                <a:gd name="f136" fmla="*/ f108 1 f65"/>
                <a:gd name="f137" fmla="*/ f109 1 f64"/>
                <a:gd name="f138" fmla="*/ f110 1 f65"/>
                <a:gd name="f139" fmla="*/ f111 1 f64"/>
                <a:gd name="f140" fmla="*/ f112 1 f65"/>
                <a:gd name="f141" fmla="*/ f113 1 f64"/>
                <a:gd name="f142" fmla="*/ f114 1 f65"/>
                <a:gd name="f143" fmla="*/ f115 f55 1"/>
                <a:gd name="f144" fmla="*/ f116 f55 1"/>
                <a:gd name="f145" fmla="*/ f118 f56 1"/>
                <a:gd name="f146" fmla="*/ f117 f56 1"/>
                <a:gd name="f147" fmla="*/ f119 f55 1"/>
                <a:gd name="f148" fmla="*/ f120 f56 1"/>
                <a:gd name="f149" fmla="*/ f121 f55 1"/>
                <a:gd name="f150" fmla="*/ f122 f56 1"/>
                <a:gd name="f151" fmla="*/ f123 f56 1"/>
                <a:gd name="f152" fmla="*/ f124 f55 1"/>
                <a:gd name="f153" fmla="*/ f125 f56 1"/>
                <a:gd name="f154" fmla="*/ f126 f55 1"/>
                <a:gd name="f155" fmla="*/ f127 f56 1"/>
                <a:gd name="f156" fmla="*/ f128 f55 1"/>
                <a:gd name="f157" fmla="*/ f129 f55 1"/>
                <a:gd name="f158" fmla="*/ f130 f55 1"/>
                <a:gd name="f159" fmla="*/ f131 f56 1"/>
                <a:gd name="f160" fmla="*/ f132 f55 1"/>
                <a:gd name="f161" fmla="*/ f133 f56 1"/>
                <a:gd name="f162" fmla="*/ f134 f55 1"/>
                <a:gd name="f163" fmla="*/ f135 f56 1"/>
                <a:gd name="f164" fmla="*/ f136 f56 1"/>
                <a:gd name="f165" fmla="*/ f137 f55 1"/>
                <a:gd name="f166" fmla="*/ f138 f56 1"/>
                <a:gd name="f167" fmla="*/ f139 f55 1"/>
                <a:gd name="f168" fmla="*/ f140 f56 1"/>
                <a:gd name="f169" fmla="*/ f141 f55 1"/>
                <a:gd name="f170" fmla="*/ f142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47" y="f151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56" y="f153"/>
                </a:cxn>
                <a:cxn ang="f90">
                  <a:pos x="f157" y="f151"/>
                </a:cxn>
                <a:cxn ang="f90">
                  <a:pos x="f158" y="f159"/>
                </a:cxn>
                <a:cxn ang="f90">
                  <a:pos x="f160" y="f161"/>
                </a:cxn>
                <a:cxn ang="f90">
                  <a:pos x="f162" y="f163"/>
                </a:cxn>
                <a:cxn ang="f90">
                  <a:pos x="f162" y="f164"/>
                </a:cxn>
                <a:cxn ang="f90">
                  <a:pos x="f165" y="f166"/>
                </a:cxn>
                <a:cxn ang="f90">
                  <a:pos x="f167" y="f168"/>
                </a:cxn>
                <a:cxn ang="f90">
                  <a:pos x="f169" y="f170"/>
                </a:cxn>
                <a:cxn ang="f90">
                  <a:pos x="f147" y="f148"/>
                </a:cxn>
              </a:cxnLst>
              <a:rect l="f143" t="f146" r="f144" b="f145"/>
              <a:pathLst>
                <a:path w="92" h="10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10"/>
                    <a:pt x="f22" y="f23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7"/>
                    <a:pt x="f29" y="f25"/>
                    <a:pt x="f30" y="f23"/>
                  </a:cubicBezTo>
                  <a:cubicBezTo>
                    <a:pt x="f31" y="f32"/>
                    <a:pt x="f33" y="f20"/>
                    <a:pt x="f34" y="f18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13"/>
                    <a:pt x="f40" y="f27"/>
                    <a:pt x="f40" y="f41"/>
                  </a:cubicBezTo>
                  <a:cubicBezTo>
                    <a:pt x="f42" y="f43"/>
                    <a:pt x="f42" y="f44"/>
                    <a:pt x="f42" y="f45"/>
                  </a:cubicBezTo>
                  <a:cubicBezTo>
                    <a:pt x="f42" y="f46"/>
                    <a:pt x="f42" y="f29"/>
                    <a:pt x="f42" y="f29"/>
                  </a:cubicBezTo>
                  <a:cubicBezTo>
                    <a:pt x="f30" y="f30"/>
                    <a:pt x="f47" y="f38"/>
                    <a:pt x="f28" y="f48"/>
                  </a:cubicBezTo>
                  <a:cubicBezTo>
                    <a:pt x="f49" y="f5"/>
                    <a:pt x="f17" y="f34"/>
                    <a:pt x="f20" y="f50"/>
                  </a:cubicBezTo>
                  <a:cubicBezTo>
                    <a:pt x="f32" y="f45"/>
                    <a:pt x="f32" y="f51"/>
                    <a:pt x="f52" y="f53"/>
                  </a:cubicBezTo>
                  <a:cubicBezTo>
                    <a:pt x="f10" y="f9"/>
                    <a:pt x="f32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E0AA577E-7B0F-4619-8018-ECB612024FD4}"/>
                </a:ext>
              </a:extLst>
            </p:cNvPr>
            <p:cNvSpPr/>
            <p:nvPr/>
          </p:nvSpPr>
          <p:spPr>
            <a:xfrm>
              <a:off x="2242758" y="4164013"/>
              <a:ext cx="261939" cy="312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0"/>
                <a:gd name="f8" fmla="val 82"/>
                <a:gd name="f9" fmla="val 42"/>
                <a:gd name="f10" fmla="val 84"/>
                <a:gd name="f11" fmla="val 46"/>
                <a:gd name="f12" fmla="val 86"/>
                <a:gd name="f13" fmla="val 51"/>
                <a:gd name="f14" fmla="val 88"/>
                <a:gd name="f15" fmla="val 55"/>
                <a:gd name="f16" fmla="val 60"/>
                <a:gd name="f17" fmla="val 89"/>
                <a:gd name="f18" fmla="val 74"/>
                <a:gd name="f19" fmla="val 79"/>
                <a:gd name="f20" fmla="val 80"/>
                <a:gd name="f21" fmla="val 77"/>
                <a:gd name="f22" fmla="val 85"/>
                <a:gd name="f23" fmla="val 75"/>
                <a:gd name="f24" fmla="val 69"/>
                <a:gd name="f25" fmla="val 100"/>
                <a:gd name="f26" fmla="val 61"/>
                <a:gd name="f27" fmla="val 45"/>
                <a:gd name="f28" fmla="val 30"/>
                <a:gd name="f29" fmla="val 22"/>
                <a:gd name="f30" fmla="val 101"/>
                <a:gd name="f31" fmla="val 16"/>
                <a:gd name="f32" fmla="val 14"/>
                <a:gd name="f33" fmla="val 12"/>
                <a:gd name="f34" fmla="val 9"/>
                <a:gd name="f35" fmla="val 1"/>
                <a:gd name="f36" fmla="val 73"/>
                <a:gd name="f37" fmla="val 5"/>
                <a:gd name="f38" fmla="val 52"/>
                <a:gd name="f39" fmla="val 7"/>
                <a:gd name="f40" fmla="val 48"/>
                <a:gd name="f41" fmla="val 6"/>
                <a:gd name="f42" fmla="val 43"/>
                <a:gd name="f43" fmla="val 38"/>
                <a:gd name="f44" fmla="val 8"/>
                <a:gd name="f45" fmla="val 32"/>
                <a:gd name="f46" fmla="val 24"/>
                <a:gd name="f47" fmla="val 11"/>
                <a:gd name="f48" fmla="val 21"/>
                <a:gd name="f49" fmla="val 20"/>
                <a:gd name="f50" fmla="val 10"/>
                <a:gd name="f51" fmla="val 47"/>
                <a:gd name="f52" fmla="val 4"/>
                <a:gd name="f53" fmla="val 71"/>
                <a:gd name="f54" fmla="val 83"/>
                <a:gd name="f55" fmla="val 27"/>
                <a:gd name="f56" fmla="val 35"/>
                <a:gd name="f57" fmla="val 41"/>
                <a:gd name="f58" fmla="+- 0 0 -90"/>
                <a:gd name="f59" fmla="*/ f3 1 92"/>
                <a:gd name="f60" fmla="*/ f4 1 110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92"/>
                <a:gd name="f69" fmla="*/ f65 1 110"/>
                <a:gd name="f70" fmla="*/ 82 f66 1"/>
                <a:gd name="f71" fmla="*/ 42 f65 1"/>
                <a:gd name="f72" fmla="*/ 88 f66 1"/>
                <a:gd name="f73" fmla="*/ 55 f65 1"/>
                <a:gd name="f74" fmla="*/ 79 f65 1"/>
                <a:gd name="f75" fmla="*/ 75 f66 1"/>
                <a:gd name="f76" fmla="*/ 88 f65 1"/>
                <a:gd name="f77" fmla="*/ 45 f66 1"/>
                <a:gd name="f78" fmla="*/ 110 f65 1"/>
                <a:gd name="f79" fmla="*/ 16 f66 1"/>
                <a:gd name="f80" fmla="*/ 9 f66 1"/>
                <a:gd name="f81" fmla="*/ 80 f65 1"/>
                <a:gd name="f82" fmla="*/ 5 f66 1"/>
                <a:gd name="f83" fmla="*/ 52 f65 1"/>
                <a:gd name="f84" fmla="*/ 7 f66 1"/>
                <a:gd name="f85" fmla="*/ 38 f65 1"/>
                <a:gd name="f86" fmla="*/ 11 f66 1"/>
                <a:gd name="f87" fmla="*/ 21 f65 1"/>
                <a:gd name="f88" fmla="*/ 47 f66 1"/>
                <a:gd name="f89" fmla="*/ 4 f65 1"/>
                <a:gd name="f90" fmla="*/ 79 f66 1"/>
                <a:gd name="f91" fmla="*/ 22 f65 1"/>
                <a:gd name="f92" fmla="*/ 86 f66 1"/>
                <a:gd name="f93" fmla="*/ 41 f65 1"/>
                <a:gd name="f94" fmla="+- f67 0 f1"/>
                <a:gd name="f95" fmla="*/ f70 1 92"/>
                <a:gd name="f96" fmla="*/ f71 1 110"/>
                <a:gd name="f97" fmla="*/ f72 1 92"/>
                <a:gd name="f98" fmla="*/ f73 1 110"/>
                <a:gd name="f99" fmla="*/ f74 1 110"/>
                <a:gd name="f100" fmla="*/ f75 1 92"/>
                <a:gd name="f101" fmla="*/ f76 1 110"/>
                <a:gd name="f102" fmla="*/ f77 1 92"/>
                <a:gd name="f103" fmla="*/ f78 1 110"/>
                <a:gd name="f104" fmla="*/ f79 1 92"/>
                <a:gd name="f105" fmla="*/ f80 1 92"/>
                <a:gd name="f106" fmla="*/ f81 1 110"/>
                <a:gd name="f107" fmla="*/ f82 1 92"/>
                <a:gd name="f108" fmla="*/ f83 1 110"/>
                <a:gd name="f109" fmla="*/ f84 1 92"/>
                <a:gd name="f110" fmla="*/ f85 1 110"/>
                <a:gd name="f111" fmla="*/ f86 1 92"/>
                <a:gd name="f112" fmla="*/ f87 1 110"/>
                <a:gd name="f113" fmla="*/ f88 1 92"/>
                <a:gd name="f114" fmla="*/ f89 1 110"/>
                <a:gd name="f115" fmla="*/ f90 1 92"/>
                <a:gd name="f116" fmla="*/ f91 1 110"/>
                <a:gd name="f117" fmla="*/ f92 1 92"/>
                <a:gd name="f118" fmla="*/ f93 1 110"/>
                <a:gd name="f119" fmla="*/ 0 1 f68"/>
                <a:gd name="f120" fmla="*/ f62 1 f68"/>
                <a:gd name="f121" fmla="*/ 0 1 f69"/>
                <a:gd name="f122" fmla="*/ f63 1 f69"/>
                <a:gd name="f123" fmla="*/ f95 1 f68"/>
                <a:gd name="f124" fmla="*/ f96 1 f69"/>
                <a:gd name="f125" fmla="*/ f97 1 f68"/>
                <a:gd name="f126" fmla="*/ f98 1 f69"/>
                <a:gd name="f127" fmla="*/ f99 1 f69"/>
                <a:gd name="f128" fmla="*/ f100 1 f68"/>
                <a:gd name="f129" fmla="*/ f101 1 f69"/>
                <a:gd name="f130" fmla="*/ f102 1 f68"/>
                <a:gd name="f131" fmla="*/ f103 1 f69"/>
                <a:gd name="f132" fmla="*/ f104 1 f68"/>
                <a:gd name="f133" fmla="*/ f105 1 f68"/>
                <a:gd name="f134" fmla="*/ f106 1 f69"/>
                <a:gd name="f135" fmla="*/ f107 1 f68"/>
                <a:gd name="f136" fmla="*/ f108 1 f69"/>
                <a:gd name="f137" fmla="*/ f109 1 f68"/>
                <a:gd name="f138" fmla="*/ f110 1 f69"/>
                <a:gd name="f139" fmla="*/ f111 1 f68"/>
                <a:gd name="f140" fmla="*/ f112 1 f69"/>
                <a:gd name="f141" fmla="*/ f113 1 f68"/>
                <a:gd name="f142" fmla="*/ f114 1 f69"/>
                <a:gd name="f143" fmla="*/ f115 1 f68"/>
                <a:gd name="f144" fmla="*/ f116 1 f69"/>
                <a:gd name="f145" fmla="*/ f117 1 f68"/>
                <a:gd name="f146" fmla="*/ f118 1 f69"/>
                <a:gd name="f147" fmla="*/ f119 f59 1"/>
                <a:gd name="f148" fmla="*/ f120 f59 1"/>
                <a:gd name="f149" fmla="*/ f122 f60 1"/>
                <a:gd name="f150" fmla="*/ f121 f60 1"/>
                <a:gd name="f151" fmla="*/ f123 f59 1"/>
                <a:gd name="f152" fmla="*/ f124 f60 1"/>
                <a:gd name="f153" fmla="*/ f125 f59 1"/>
                <a:gd name="f154" fmla="*/ f126 f60 1"/>
                <a:gd name="f155" fmla="*/ f127 f60 1"/>
                <a:gd name="f156" fmla="*/ f128 f59 1"/>
                <a:gd name="f157" fmla="*/ f129 f60 1"/>
                <a:gd name="f158" fmla="*/ f130 f59 1"/>
                <a:gd name="f159" fmla="*/ f131 f60 1"/>
                <a:gd name="f160" fmla="*/ f132 f59 1"/>
                <a:gd name="f161" fmla="*/ f133 f59 1"/>
                <a:gd name="f162" fmla="*/ f134 f60 1"/>
                <a:gd name="f163" fmla="*/ f135 f59 1"/>
                <a:gd name="f164" fmla="*/ f136 f60 1"/>
                <a:gd name="f165" fmla="*/ f137 f59 1"/>
                <a:gd name="f166" fmla="*/ f138 f60 1"/>
                <a:gd name="f167" fmla="*/ f139 f59 1"/>
                <a:gd name="f168" fmla="*/ f140 f60 1"/>
                <a:gd name="f169" fmla="*/ f141 f59 1"/>
                <a:gd name="f170" fmla="*/ f142 f60 1"/>
                <a:gd name="f171" fmla="*/ f143 f59 1"/>
                <a:gd name="f172" fmla="*/ f144 f60 1"/>
                <a:gd name="f173" fmla="*/ f145 f59 1"/>
                <a:gd name="f174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51" y="f152"/>
                </a:cxn>
                <a:cxn ang="f94">
                  <a:pos x="f153" y="f154"/>
                </a:cxn>
                <a:cxn ang="f94">
                  <a:pos x="f151" y="f155"/>
                </a:cxn>
                <a:cxn ang="f94">
                  <a:pos x="f156" y="f157"/>
                </a:cxn>
                <a:cxn ang="f94">
                  <a:pos x="f158" y="f159"/>
                </a:cxn>
                <a:cxn ang="f94">
                  <a:pos x="f160" y="f157"/>
                </a:cxn>
                <a:cxn ang="f94">
                  <a:pos x="f161" y="f162"/>
                </a:cxn>
                <a:cxn ang="f94">
                  <a:pos x="f163" y="f164"/>
                </a:cxn>
                <a:cxn ang="f94">
                  <a:pos x="f165" y="f166"/>
                </a:cxn>
                <a:cxn ang="f94">
                  <a:pos x="f167" y="f168"/>
                </a:cxn>
                <a:cxn ang="f94">
                  <a:pos x="f169" y="f170"/>
                </a:cxn>
                <a:cxn ang="f94">
                  <a:pos x="f171" y="f172"/>
                </a:cxn>
                <a:cxn ang="f94">
                  <a:pos x="f173" y="f174"/>
                </a:cxn>
                <a:cxn ang="f94">
                  <a:pos x="f151" y="f152"/>
                </a:cxn>
              </a:cxnLst>
              <a:rect l="f147" t="f150" r="f148" b="f149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8" y="f19"/>
                  </a:cubicBezTo>
                  <a:cubicBezTo>
                    <a:pt x="f20" y="f8"/>
                    <a:pt x="f21" y="f22"/>
                    <a:pt x="f23" y="f14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7"/>
                    <a:pt x="f29" y="f30"/>
                    <a:pt x="f31" y="f14"/>
                  </a:cubicBezTo>
                  <a:cubicBezTo>
                    <a:pt x="f32" y="f22"/>
                    <a:pt x="f33" y="f8"/>
                    <a:pt x="f34" y="f20"/>
                  </a:cubicBezTo>
                  <a:cubicBezTo>
                    <a:pt x="f35" y="f36"/>
                    <a:pt x="f5" y="f16"/>
                    <a:pt x="f37" y="f38"/>
                  </a:cubicBezTo>
                  <a:cubicBezTo>
                    <a:pt x="f39" y="f40"/>
                    <a:pt x="f41" y="f42"/>
                    <a:pt x="f39" y="f43"/>
                  </a:cubicBezTo>
                  <a:cubicBezTo>
                    <a:pt x="f44" y="f45"/>
                    <a:pt x="f39" y="f46"/>
                    <a:pt x="f47" y="f48"/>
                  </a:cubicBezTo>
                  <a:cubicBezTo>
                    <a:pt x="f49" y="f50"/>
                    <a:pt x="f28" y="f5"/>
                    <a:pt x="f51" y="f52"/>
                  </a:cubicBezTo>
                  <a:cubicBezTo>
                    <a:pt x="f16" y="f39"/>
                    <a:pt x="f53" y="f33"/>
                    <a:pt x="f19" y="f29"/>
                  </a:cubicBezTo>
                  <a:cubicBezTo>
                    <a:pt x="f54" y="f55"/>
                    <a:pt x="f10" y="f56"/>
                    <a:pt x="f12" y="f57"/>
                  </a:cubicBezTo>
                  <a:cubicBezTo>
                    <a:pt x="f22" y="f57"/>
                    <a:pt x="f54" y="f9"/>
                    <a:pt x="f8" y="f9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upo 43">
            <a:extLst>
              <a:ext uri="{FF2B5EF4-FFF2-40B4-BE49-F238E27FC236}">
                <a16:creationId xmlns:a16="http://schemas.microsoft.com/office/drawing/2014/main" id="{13E41362-B335-1BC1-0328-F0B52C6E39D4}"/>
              </a:ext>
            </a:extLst>
          </p:cNvPr>
          <p:cNvGrpSpPr/>
          <p:nvPr/>
        </p:nvGrpSpPr>
        <p:grpSpPr>
          <a:xfrm>
            <a:off x="2426899" y="2486025"/>
            <a:ext cx="1790706" cy="1628774"/>
            <a:chOff x="2426899" y="2486025"/>
            <a:chExt cx="1790706" cy="1628774"/>
          </a:xfrm>
        </p:grpSpPr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053BA758-3279-402E-B43F-88A8963902B5}"/>
                </a:ext>
              </a:extLst>
            </p:cNvPr>
            <p:cNvSpPr/>
            <p:nvPr/>
          </p:nvSpPr>
          <p:spPr>
            <a:xfrm>
              <a:off x="2426899" y="3055933"/>
              <a:ext cx="669926" cy="8858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311"/>
                <a:gd name="f8" fmla="val 83"/>
                <a:gd name="f9" fmla="val 80"/>
                <a:gd name="f10" fmla="val 9"/>
                <a:gd name="f11" fmla="val 78"/>
                <a:gd name="f12" fmla="val 17"/>
                <a:gd name="f13" fmla="val 76"/>
                <a:gd name="f14" fmla="val 25"/>
                <a:gd name="f15" fmla="val 74"/>
                <a:gd name="f16" fmla="val 33"/>
                <a:gd name="f17" fmla="val 72"/>
                <a:gd name="f18" fmla="val 40"/>
                <a:gd name="f19" fmla="val 70"/>
                <a:gd name="f20" fmla="val 48"/>
                <a:gd name="f21" fmla="val 102"/>
                <a:gd name="f22" fmla="val 132"/>
                <a:gd name="f23" fmla="val 166"/>
                <a:gd name="f24" fmla="val 163"/>
                <a:gd name="f25" fmla="val 39"/>
                <a:gd name="f26" fmla="val 160"/>
                <a:gd name="f27" fmla="val 31"/>
                <a:gd name="f28" fmla="val 157"/>
                <a:gd name="f29" fmla="val 23"/>
                <a:gd name="f30" fmla="val 155"/>
                <a:gd name="f31" fmla="val 18"/>
                <a:gd name="f32" fmla="val 153"/>
                <a:gd name="f33" fmla="val 12"/>
                <a:gd name="f34" fmla="val 152"/>
                <a:gd name="f35" fmla="val 6"/>
                <a:gd name="f36" fmla="val 4"/>
                <a:gd name="f37" fmla="val 154"/>
                <a:gd name="f38" fmla="val 1"/>
                <a:gd name="f39" fmla="val 161"/>
                <a:gd name="f40" fmla="val 3"/>
                <a:gd name="f41" fmla="val 164"/>
                <a:gd name="f42" fmla="val 165"/>
                <a:gd name="f43" fmla="val 15"/>
                <a:gd name="f44" fmla="val 21"/>
                <a:gd name="f45" fmla="val 168"/>
                <a:gd name="f46" fmla="val 29"/>
                <a:gd name="f47" fmla="val 37"/>
                <a:gd name="f48" fmla="val 170"/>
                <a:gd name="f49" fmla="val 45"/>
                <a:gd name="f50" fmla="val 47"/>
                <a:gd name="f51" fmla="val 175"/>
                <a:gd name="f52" fmla="val 49"/>
                <a:gd name="f53" fmla="val 178"/>
                <a:gd name="f54" fmla="val 196"/>
                <a:gd name="f55" fmla="val 215"/>
                <a:gd name="f56" fmla="val 230"/>
                <a:gd name="f57" fmla="val 64"/>
                <a:gd name="f58" fmla="val 225"/>
                <a:gd name="f59" fmla="val 221"/>
                <a:gd name="f60" fmla="val 92"/>
                <a:gd name="f61" fmla="val 217"/>
                <a:gd name="f62" fmla="val 106"/>
                <a:gd name="f63" fmla="val 212"/>
                <a:gd name="f64" fmla="val 119"/>
                <a:gd name="f65" fmla="val 208"/>
                <a:gd name="f66" fmla="val 133"/>
                <a:gd name="f67" fmla="val 207"/>
                <a:gd name="f68" fmla="val 138"/>
                <a:gd name="f69" fmla="val 204"/>
                <a:gd name="f70" fmla="val 140"/>
                <a:gd name="f71" fmla="val 199"/>
                <a:gd name="f72" fmla="val 139"/>
                <a:gd name="f73" fmla="val 193"/>
                <a:gd name="f74" fmla="val 187"/>
                <a:gd name="f75" fmla="val 179"/>
                <a:gd name="f76" fmla="val 174"/>
                <a:gd name="f77" fmla="val 197"/>
                <a:gd name="f78" fmla="val 169"/>
                <a:gd name="f79" fmla="val 254"/>
                <a:gd name="f80" fmla="val 103"/>
                <a:gd name="f81" fmla="val 66"/>
                <a:gd name="f82" fmla="val 61"/>
                <a:gd name="f83" fmla="val 56"/>
                <a:gd name="f84" fmla="val 41"/>
                <a:gd name="f85" fmla="val 34"/>
                <a:gd name="f86" fmla="val 32"/>
                <a:gd name="f87" fmla="val 137"/>
                <a:gd name="f88" fmla="val 28"/>
                <a:gd name="f89" fmla="val 136"/>
                <a:gd name="f90" fmla="val 19"/>
                <a:gd name="f91" fmla="val 107"/>
                <a:gd name="f92" fmla="val 10"/>
                <a:gd name="f93" fmla="val 79"/>
                <a:gd name="f94" fmla="val 22"/>
                <a:gd name="f95" fmla="val 43"/>
                <a:gd name="f96" fmla="val 67"/>
                <a:gd name="f97" fmla="val 30"/>
                <a:gd name="f98" fmla="val 69"/>
                <a:gd name="f99" fmla="val 71"/>
                <a:gd name="f100" fmla="val 8"/>
                <a:gd name="f101" fmla="val 75"/>
                <a:gd name="f102" fmla="+- 0 0 -90"/>
                <a:gd name="f103" fmla="*/ f3 1 235"/>
                <a:gd name="f104" fmla="*/ f4 1 311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235"/>
                <a:gd name="f113" fmla="*/ f109 1 311"/>
                <a:gd name="f114" fmla="*/ 83 f110 1"/>
                <a:gd name="f115" fmla="*/ 0 f109 1"/>
                <a:gd name="f116" fmla="*/ 76 f110 1"/>
                <a:gd name="f117" fmla="*/ 25 f109 1"/>
                <a:gd name="f118" fmla="*/ 70 f110 1"/>
                <a:gd name="f119" fmla="*/ 48 f109 1"/>
                <a:gd name="f120" fmla="*/ 166 f110 1"/>
                <a:gd name="f121" fmla="*/ 157 f110 1"/>
                <a:gd name="f122" fmla="*/ 23 f109 1"/>
                <a:gd name="f123" fmla="*/ 152 f110 1"/>
                <a:gd name="f124" fmla="*/ 6 f109 1"/>
                <a:gd name="f125" fmla="*/ 155 f110 1"/>
                <a:gd name="f126" fmla="*/ 1 f109 1"/>
                <a:gd name="f127" fmla="*/ 161 f110 1"/>
                <a:gd name="f128" fmla="*/ 3 f109 1"/>
                <a:gd name="f129" fmla="*/ 21 f109 1"/>
                <a:gd name="f130" fmla="*/ 170 f110 1"/>
                <a:gd name="f131" fmla="*/ 45 f109 1"/>
                <a:gd name="f132" fmla="*/ 178 f110 1"/>
                <a:gd name="f133" fmla="*/ 49 f109 1"/>
                <a:gd name="f134" fmla="*/ 235 f110 1"/>
                <a:gd name="f135" fmla="*/ 221 f110 1"/>
                <a:gd name="f136" fmla="*/ 92 f109 1"/>
                <a:gd name="f137" fmla="*/ 208 f110 1"/>
                <a:gd name="f138" fmla="*/ 133 f109 1"/>
                <a:gd name="f139" fmla="*/ 199 f110 1"/>
                <a:gd name="f140" fmla="*/ 139 f109 1"/>
                <a:gd name="f141" fmla="*/ 179 f110 1"/>
                <a:gd name="f142" fmla="*/ 163 f110 1"/>
                <a:gd name="f143" fmla="*/ 311 f109 1"/>
                <a:gd name="f144" fmla="*/ 72 f110 1"/>
                <a:gd name="f145" fmla="*/ 56 f110 1"/>
                <a:gd name="f146" fmla="*/ 34 f110 1"/>
                <a:gd name="f147" fmla="*/ 28 f110 1"/>
                <a:gd name="f148" fmla="*/ 136 f109 1"/>
                <a:gd name="f149" fmla="*/ 0 f110 1"/>
                <a:gd name="f150" fmla="*/ 66 f110 1"/>
                <a:gd name="f151" fmla="*/ 69 f110 1"/>
                <a:gd name="f152" fmla="*/ 74 f110 1"/>
                <a:gd name="f153" fmla="+- f111 0 f1"/>
                <a:gd name="f154" fmla="*/ f114 1 235"/>
                <a:gd name="f155" fmla="*/ f115 1 311"/>
                <a:gd name="f156" fmla="*/ f116 1 235"/>
                <a:gd name="f157" fmla="*/ f117 1 311"/>
                <a:gd name="f158" fmla="*/ f118 1 235"/>
                <a:gd name="f159" fmla="*/ f119 1 311"/>
                <a:gd name="f160" fmla="*/ f120 1 235"/>
                <a:gd name="f161" fmla="*/ f121 1 235"/>
                <a:gd name="f162" fmla="*/ f122 1 311"/>
                <a:gd name="f163" fmla="*/ f123 1 235"/>
                <a:gd name="f164" fmla="*/ f124 1 311"/>
                <a:gd name="f165" fmla="*/ f125 1 235"/>
                <a:gd name="f166" fmla="*/ f126 1 311"/>
                <a:gd name="f167" fmla="*/ f127 1 235"/>
                <a:gd name="f168" fmla="*/ f128 1 311"/>
                <a:gd name="f169" fmla="*/ f129 1 311"/>
                <a:gd name="f170" fmla="*/ f130 1 235"/>
                <a:gd name="f171" fmla="*/ f131 1 311"/>
                <a:gd name="f172" fmla="*/ f132 1 235"/>
                <a:gd name="f173" fmla="*/ f133 1 311"/>
                <a:gd name="f174" fmla="*/ f134 1 235"/>
                <a:gd name="f175" fmla="*/ f135 1 235"/>
                <a:gd name="f176" fmla="*/ f136 1 311"/>
                <a:gd name="f177" fmla="*/ f137 1 235"/>
                <a:gd name="f178" fmla="*/ f138 1 311"/>
                <a:gd name="f179" fmla="*/ f139 1 235"/>
                <a:gd name="f180" fmla="*/ f140 1 311"/>
                <a:gd name="f181" fmla="*/ f141 1 235"/>
                <a:gd name="f182" fmla="*/ f142 1 235"/>
                <a:gd name="f183" fmla="*/ f143 1 311"/>
                <a:gd name="f184" fmla="*/ f144 1 235"/>
                <a:gd name="f185" fmla="*/ f145 1 235"/>
                <a:gd name="f186" fmla="*/ f146 1 235"/>
                <a:gd name="f187" fmla="*/ f147 1 235"/>
                <a:gd name="f188" fmla="*/ f148 1 311"/>
                <a:gd name="f189" fmla="*/ f149 1 235"/>
                <a:gd name="f190" fmla="*/ f150 1 235"/>
                <a:gd name="f191" fmla="*/ f151 1 235"/>
                <a:gd name="f192" fmla="*/ f152 1 235"/>
                <a:gd name="f193" fmla="*/ 0 1 f112"/>
                <a:gd name="f194" fmla="*/ f106 1 f112"/>
                <a:gd name="f195" fmla="*/ 0 1 f113"/>
                <a:gd name="f196" fmla="*/ f107 1 f113"/>
                <a:gd name="f197" fmla="*/ f154 1 f112"/>
                <a:gd name="f198" fmla="*/ f155 1 f113"/>
                <a:gd name="f199" fmla="*/ f156 1 f112"/>
                <a:gd name="f200" fmla="*/ f157 1 f113"/>
                <a:gd name="f201" fmla="*/ f158 1 f112"/>
                <a:gd name="f202" fmla="*/ f159 1 f113"/>
                <a:gd name="f203" fmla="*/ f160 1 f112"/>
                <a:gd name="f204" fmla="*/ f161 1 f112"/>
                <a:gd name="f205" fmla="*/ f162 1 f113"/>
                <a:gd name="f206" fmla="*/ f163 1 f112"/>
                <a:gd name="f207" fmla="*/ f164 1 f113"/>
                <a:gd name="f208" fmla="*/ f165 1 f112"/>
                <a:gd name="f209" fmla="*/ f166 1 f113"/>
                <a:gd name="f210" fmla="*/ f167 1 f112"/>
                <a:gd name="f211" fmla="*/ f168 1 f113"/>
                <a:gd name="f212" fmla="*/ f169 1 f113"/>
                <a:gd name="f213" fmla="*/ f170 1 f112"/>
                <a:gd name="f214" fmla="*/ f171 1 f113"/>
                <a:gd name="f215" fmla="*/ f172 1 f112"/>
                <a:gd name="f216" fmla="*/ f173 1 f113"/>
                <a:gd name="f217" fmla="*/ f174 1 f112"/>
                <a:gd name="f218" fmla="*/ f175 1 f112"/>
                <a:gd name="f219" fmla="*/ f176 1 f113"/>
                <a:gd name="f220" fmla="*/ f177 1 f112"/>
                <a:gd name="f221" fmla="*/ f178 1 f113"/>
                <a:gd name="f222" fmla="*/ f179 1 f112"/>
                <a:gd name="f223" fmla="*/ f180 1 f113"/>
                <a:gd name="f224" fmla="*/ f181 1 f112"/>
                <a:gd name="f225" fmla="*/ f182 1 f112"/>
                <a:gd name="f226" fmla="*/ f183 1 f113"/>
                <a:gd name="f227" fmla="*/ f184 1 f112"/>
                <a:gd name="f228" fmla="*/ f185 1 f112"/>
                <a:gd name="f229" fmla="*/ f186 1 f112"/>
                <a:gd name="f230" fmla="*/ f187 1 f112"/>
                <a:gd name="f231" fmla="*/ f188 1 f113"/>
                <a:gd name="f232" fmla="*/ f189 1 f112"/>
                <a:gd name="f233" fmla="*/ f190 1 f112"/>
                <a:gd name="f234" fmla="*/ f191 1 f112"/>
                <a:gd name="f235" fmla="*/ f192 1 f112"/>
                <a:gd name="f236" fmla="*/ f193 f103 1"/>
                <a:gd name="f237" fmla="*/ f194 f103 1"/>
                <a:gd name="f238" fmla="*/ f196 f104 1"/>
                <a:gd name="f239" fmla="*/ f195 f104 1"/>
                <a:gd name="f240" fmla="*/ f197 f103 1"/>
                <a:gd name="f241" fmla="*/ f198 f104 1"/>
                <a:gd name="f242" fmla="*/ f199 f103 1"/>
                <a:gd name="f243" fmla="*/ f200 f104 1"/>
                <a:gd name="f244" fmla="*/ f201 f103 1"/>
                <a:gd name="f245" fmla="*/ f202 f104 1"/>
                <a:gd name="f246" fmla="*/ f203 f103 1"/>
                <a:gd name="f247" fmla="*/ f204 f103 1"/>
                <a:gd name="f248" fmla="*/ f205 f104 1"/>
                <a:gd name="f249" fmla="*/ f206 f103 1"/>
                <a:gd name="f250" fmla="*/ f207 f104 1"/>
                <a:gd name="f251" fmla="*/ f208 f103 1"/>
                <a:gd name="f252" fmla="*/ f209 f104 1"/>
                <a:gd name="f253" fmla="*/ f210 f103 1"/>
                <a:gd name="f254" fmla="*/ f211 f104 1"/>
                <a:gd name="f255" fmla="*/ f212 f104 1"/>
                <a:gd name="f256" fmla="*/ f213 f103 1"/>
                <a:gd name="f257" fmla="*/ f214 f104 1"/>
                <a:gd name="f258" fmla="*/ f215 f103 1"/>
                <a:gd name="f259" fmla="*/ f216 f104 1"/>
                <a:gd name="f260" fmla="*/ f217 f103 1"/>
                <a:gd name="f261" fmla="*/ f218 f103 1"/>
                <a:gd name="f262" fmla="*/ f219 f104 1"/>
                <a:gd name="f263" fmla="*/ f220 f103 1"/>
                <a:gd name="f264" fmla="*/ f221 f104 1"/>
                <a:gd name="f265" fmla="*/ f222 f103 1"/>
                <a:gd name="f266" fmla="*/ f223 f104 1"/>
                <a:gd name="f267" fmla="*/ f224 f103 1"/>
                <a:gd name="f268" fmla="*/ f225 f103 1"/>
                <a:gd name="f269" fmla="*/ f226 f104 1"/>
                <a:gd name="f270" fmla="*/ f227 f103 1"/>
                <a:gd name="f271" fmla="*/ f228 f103 1"/>
                <a:gd name="f272" fmla="*/ f229 f103 1"/>
                <a:gd name="f273" fmla="*/ f230 f103 1"/>
                <a:gd name="f274" fmla="*/ f231 f104 1"/>
                <a:gd name="f275" fmla="*/ f232 f103 1"/>
                <a:gd name="f276" fmla="*/ f233 f103 1"/>
                <a:gd name="f277" fmla="*/ f234 f103 1"/>
                <a:gd name="f278" fmla="*/ f235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5"/>
                </a:cxn>
                <a:cxn ang="f153">
                  <a:pos x="f247" y="f248"/>
                </a:cxn>
                <a:cxn ang="f153">
                  <a:pos x="f249" y="f250"/>
                </a:cxn>
                <a:cxn ang="f153">
                  <a:pos x="f251" y="f252"/>
                </a:cxn>
                <a:cxn ang="f153">
                  <a:pos x="f253" y="f254"/>
                </a:cxn>
                <a:cxn ang="f153">
                  <a:pos x="f246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59"/>
                </a:cxn>
                <a:cxn ang="f153">
                  <a:pos x="f261" y="f262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6"/>
                </a:cxn>
                <a:cxn ang="f153">
                  <a:pos x="f268" y="f269"/>
                </a:cxn>
                <a:cxn ang="f153">
                  <a:pos x="f270" y="f269"/>
                </a:cxn>
                <a:cxn ang="f153">
                  <a:pos x="f271" y="f266"/>
                </a:cxn>
                <a:cxn ang="f153">
                  <a:pos x="f272" y="f266"/>
                </a:cxn>
                <a:cxn ang="f153">
                  <a:pos x="f273" y="f274"/>
                </a:cxn>
                <a:cxn ang="f153">
                  <a:pos x="f275" y="f259"/>
                </a:cxn>
                <a:cxn ang="f153">
                  <a:pos x="f276" y="f259"/>
                </a:cxn>
                <a:cxn ang="f153">
                  <a:pos x="f277" y="f255"/>
                </a:cxn>
                <a:cxn ang="f153">
                  <a:pos x="f278" y="f254"/>
                </a:cxn>
                <a:cxn ang="f153">
                  <a:pos x="f240" y="f241"/>
                </a:cxn>
                <a:cxn ang="f153">
                  <a:pos x="f240" y="f241"/>
                </a:cxn>
              </a:cxnLst>
              <a:rect l="f236" t="f239" r="f237" b="f238"/>
              <a:pathLst>
                <a:path w="235" h="31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4" y="f36"/>
                    <a:pt x="f37" y="f38"/>
                    <a:pt x="f30" y="f38"/>
                  </a:cubicBezTo>
                  <a:cubicBezTo>
                    <a:pt x="f28" y="f5"/>
                    <a:pt x="f39" y="f38"/>
                    <a:pt x="f39" y="f40"/>
                  </a:cubicBezTo>
                  <a:cubicBezTo>
                    <a:pt x="f41" y="f10"/>
                    <a:pt x="f42" y="f43"/>
                    <a:pt x="f2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48" y="f50"/>
                    <a:pt x="f51" y="f52"/>
                    <a:pt x="f53" y="f52"/>
                  </a:cubicBezTo>
                  <a:cubicBezTo>
                    <a:pt x="f54" y="f52"/>
                    <a:pt x="f55" y="f52"/>
                    <a:pt x="f6" y="f52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2"/>
                    <a:pt x="f74" y="f72"/>
                    <a:pt x="f75" y="f72"/>
                  </a:cubicBezTo>
                  <a:cubicBezTo>
                    <a:pt x="f76" y="f77"/>
                    <a:pt x="f78" y="f79"/>
                    <a:pt x="f24" y="f7"/>
                  </a:cubicBezTo>
                  <a:cubicBezTo>
                    <a:pt x="f22" y="f7"/>
                    <a:pt x="f80" y="f7"/>
                    <a:pt x="f17" y="f7"/>
                  </a:cubicBezTo>
                  <a:cubicBezTo>
                    <a:pt x="f81" y="f79"/>
                    <a:pt x="f82" y="f77"/>
                    <a:pt x="f83" y="f72"/>
                  </a:cubicBezTo>
                  <a:cubicBezTo>
                    <a:pt x="f20" y="f72"/>
                    <a:pt x="f84" y="f72"/>
                    <a:pt x="f85" y="f72"/>
                  </a:cubicBezTo>
                  <a:cubicBezTo>
                    <a:pt x="f86" y="f72"/>
                    <a:pt x="f46" y="f87"/>
                    <a:pt x="f88" y="f89"/>
                  </a:cubicBezTo>
                  <a:cubicBezTo>
                    <a:pt x="f90" y="f91"/>
                    <a:pt x="f92" y="f93"/>
                    <a:pt x="f5" y="f52"/>
                  </a:cubicBezTo>
                  <a:cubicBezTo>
                    <a:pt x="f94" y="f52"/>
                    <a:pt x="f95" y="f52"/>
                    <a:pt x="f81" y="f52"/>
                  </a:cubicBezTo>
                  <a:cubicBezTo>
                    <a:pt x="f96" y="f25"/>
                    <a:pt x="f96" y="f97"/>
                    <a:pt x="f98" y="f44"/>
                  </a:cubicBezTo>
                  <a:cubicBezTo>
                    <a:pt x="f19" y="f43"/>
                    <a:pt x="f99" y="f100"/>
                    <a:pt x="f15" y="f40"/>
                  </a:cubicBezTo>
                  <a:cubicBezTo>
                    <a:pt x="f101" y="f38"/>
                    <a:pt x="f9" y="f38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1E592C0A-C656-46E4-8732-5D703C1D5D6B}"/>
                </a:ext>
              </a:extLst>
            </p:cNvPr>
            <p:cNvSpPr/>
            <p:nvPr/>
          </p:nvSpPr>
          <p:spPr>
            <a:xfrm>
              <a:off x="3550852" y="3051179"/>
              <a:ext cx="666753" cy="8905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313"/>
                <a:gd name="f8" fmla="val 67"/>
                <a:gd name="f9" fmla="val 51"/>
                <a:gd name="f10" fmla="val 101"/>
                <a:gd name="f11" fmla="val 132"/>
                <a:gd name="f12" fmla="val 165"/>
                <a:gd name="f13" fmla="val 161"/>
                <a:gd name="f14" fmla="val 38"/>
                <a:gd name="f15" fmla="val 156"/>
                <a:gd name="f16" fmla="val 27"/>
                <a:gd name="f17" fmla="val 153"/>
                <a:gd name="f18" fmla="val 16"/>
                <a:gd name="f19" fmla="val 152"/>
                <a:gd name="f20" fmla="val 12"/>
                <a:gd name="f21" fmla="val 146"/>
                <a:gd name="f22" fmla="val 5"/>
                <a:gd name="f23" fmla="val 154"/>
                <a:gd name="f24" fmla="val 3"/>
                <a:gd name="f25" fmla="val 163"/>
                <a:gd name="f26" fmla="val 162"/>
                <a:gd name="f27" fmla="val 9"/>
                <a:gd name="f28" fmla="val 14"/>
                <a:gd name="f29" fmla="val 24"/>
                <a:gd name="f30" fmla="val 166"/>
                <a:gd name="f31" fmla="val 34"/>
                <a:gd name="f32" fmla="val 168"/>
                <a:gd name="f33" fmla="val 44"/>
                <a:gd name="f34" fmla="val 50"/>
                <a:gd name="f35" fmla="val 171"/>
                <a:gd name="f36" fmla="val 176"/>
                <a:gd name="f37" fmla="val 192"/>
                <a:gd name="f38" fmla="val 208"/>
                <a:gd name="f39" fmla="val 224"/>
                <a:gd name="f40" fmla="val 227"/>
                <a:gd name="f41" fmla="val 229"/>
                <a:gd name="f42" fmla="val 228"/>
                <a:gd name="f43" fmla="val 68"/>
                <a:gd name="f44" fmla="val 223"/>
                <a:gd name="f45" fmla="val 83"/>
                <a:gd name="f46" fmla="val 218"/>
                <a:gd name="f47" fmla="val 98"/>
                <a:gd name="f48" fmla="val 215"/>
                <a:gd name="f49" fmla="val 110"/>
                <a:gd name="f50" fmla="val 211"/>
                <a:gd name="f51" fmla="val 122"/>
                <a:gd name="f52" fmla="val 207"/>
                <a:gd name="f53" fmla="val 134"/>
                <a:gd name="f54" fmla="val 206"/>
                <a:gd name="f55" fmla="val 139"/>
                <a:gd name="f56" fmla="val 203"/>
                <a:gd name="f57" fmla="val 142"/>
                <a:gd name="f58" fmla="val 196"/>
                <a:gd name="f59" fmla="val 141"/>
                <a:gd name="f60" fmla="val 191"/>
                <a:gd name="f61" fmla="val 185"/>
                <a:gd name="f62" fmla="val 178"/>
                <a:gd name="f63" fmla="val 173"/>
                <a:gd name="f64" fmla="val 198"/>
                <a:gd name="f65" fmla="val 167"/>
                <a:gd name="f66" fmla="val 255"/>
                <a:gd name="f67" fmla="val 312"/>
                <a:gd name="f68" fmla="val 159"/>
                <a:gd name="f69" fmla="val 157"/>
                <a:gd name="f70" fmla="val 155"/>
                <a:gd name="f71" fmla="val 129"/>
                <a:gd name="f72" fmla="val 104"/>
                <a:gd name="f73" fmla="val 78"/>
                <a:gd name="f74" fmla="val 72"/>
                <a:gd name="f75" fmla="val 70"/>
                <a:gd name="f76" fmla="val 311"/>
                <a:gd name="f77" fmla="val 305"/>
                <a:gd name="f78" fmla="val 65"/>
                <a:gd name="f79" fmla="val 254"/>
                <a:gd name="f80" fmla="val 60"/>
                <a:gd name="f81" fmla="val 202"/>
                <a:gd name="f82" fmla="val 55"/>
                <a:gd name="f83" fmla="val 151"/>
                <a:gd name="f84" fmla="val 148"/>
                <a:gd name="f85" fmla="val 145"/>
                <a:gd name="f86" fmla="val 54"/>
                <a:gd name="f87" fmla="val 47"/>
                <a:gd name="f88" fmla="val 40"/>
                <a:gd name="f89" fmla="val 33"/>
                <a:gd name="f90" fmla="val 31"/>
                <a:gd name="f91" fmla="val 28"/>
                <a:gd name="f92" fmla="val 138"/>
                <a:gd name="f93" fmla="val 18"/>
                <a:gd name="f94" fmla="val 82"/>
                <a:gd name="f95" fmla="val 53"/>
                <a:gd name="f96" fmla="val 52"/>
                <a:gd name="f97" fmla="val 1"/>
                <a:gd name="f98" fmla="val 36"/>
                <a:gd name="f99" fmla="val 61"/>
                <a:gd name="f100" fmla="val 42"/>
                <a:gd name="f101" fmla="val 32"/>
                <a:gd name="f102" fmla="val 22"/>
                <a:gd name="f103" fmla="val 71"/>
                <a:gd name="f104" fmla="val 7"/>
                <a:gd name="f105" fmla="val 2"/>
                <a:gd name="f106" fmla="val 85"/>
                <a:gd name="f107" fmla="val 4"/>
                <a:gd name="f108" fmla="val 10"/>
                <a:gd name="f109" fmla="val 80"/>
                <a:gd name="f110" fmla="val 76"/>
                <a:gd name="f111" fmla="val 26"/>
                <a:gd name="f112" fmla="val 37"/>
                <a:gd name="f113" fmla="+- 0 0 -90"/>
                <a:gd name="f114" fmla="*/ f3 1 234"/>
                <a:gd name="f115" fmla="*/ f4 1 313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234"/>
                <a:gd name="f124" fmla="*/ f120 1 313"/>
                <a:gd name="f125" fmla="*/ 67 f121 1"/>
                <a:gd name="f126" fmla="*/ 51 f120 1"/>
                <a:gd name="f127" fmla="*/ 165 f121 1"/>
                <a:gd name="f128" fmla="*/ 153 f121 1"/>
                <a:gd name="f129" fmla="*/ 16 f120 1"/>
                <a:gd name="f130" fmla="*/ 154 f121 1"/>
                <a:gd name="f131" fmla="*/ 3 f120 1"/>
                <a:gd name="f132" fmla="*/ 163 f121 1"/>
                <a:gd name="f133" fmla="*/ 14 f120 1"/>
                <a:gd name="f134" fmla="*/ 168 f121 1"/>
                <a:gd name="f135" fmla="*/ 44 f120 1"/>
                <a:gd name="f136" fmla="*/ 176 f121 1"/>
                <a:gd name="f137" fmla="*/ 224 f121 1"/>
                <a:gd name="f138" fmla="*/ 234 f121 1"/>
                <a:gd name="f139" fmla="*/ 218 f121 1"/>
                <a:gd name="f140" fmla="*/ 98 f120 1"/>
                <a:gd name="f141" fmla="*/ 207 f121 1"/>
                <a:gd name="f142" fmla="*/ 134 f120 1"/>
                <a:gd name="f143" fmla="*/ 196 f121 1"/>
                <a:gd name="f144" fmla="*/ 141 f120 1"/>
                <a:gd name="f145" fmla="*/ 178 f121 1"/>
                <a:gd name="f146" fmla="*/ 162 f121 1"/>
                <a:gd name="f147" fmla="*/ 312 f120 1"/>
                <a:gd name="f148" fmla="*/ 155 f121 1"/>
                <a:gd name="f149" fmla="*/ 313 f120 1"/>
                <a:gd name="f150" fmla="*/ 78 f121 1"/>
                <a:gd name="f151" fmla="*/ 70 f121 1"/>
                <a:gd name="f152" fmla="*/ 305 f120 1"/>
                <a:gd name="f153" fmla="*/ 55 f121 1"/>
                <a:gd name="f154" fmla="*/ 151 f120 1"/>
                <a:gd name="f155" fmla="*/ 54 f121 1"/>
                <a:gd name="f156" fmla="*/ 33 f121 1"/>
                <a:gd name="f157" fmla="*/ 27 f121 1"/>
                <a:gd name="f158" fmla="*/ 138 f120 1"/>
                <a:gd name="f159" fmla="*/ 0 f121 1"/>
                <a:gd name="f160" fmla="*/ 54 f120 1"/>
                <a:gd name="f161" fmla="*/ 1 f121 1"/>
                <a:gd name="f162" fmla="*/ 65 f121 1"/>
                <a:gd name="f163" fmla="*/ 42 f120 1"/>
                <a:gd name="f164" fmla="*/ 12 f120 1"/>
                <a:gd name="f165" fmla="*/ 2 f120 1"/>
                <a:gd name="f166" fmla="*/ 80 f121 1"/>
                <a:gd name="f167" fmla="+- f122 0 f1"/>
                <a:gd name="f168" fmla="*/ f125 1 234"/>
                <a:gd name="f169" fmla="*/ f126 1 313"/>
                <a:gd name="f170" fmla="*/ f127 1 234"/>
                <a:gd name="f171" fmla="*/ f128 1 234"/>
                <a:gd name="f172" fmla="*/ f129 1 313"/>
                <a:gd name="f173" fmla="*/ f130 1 234"/>
                <a:gd name="f174" fmla="*/ f131 1 313"/>
                <a:gd name="f175" fmla="*/ f132 1 234"/>
                <a:gd name="f176" fmla="*/ f133 1 313"/>
                <a:gd name="f177" fmla="*/ f134 1 234"/>
                <a:gd name="f178" fmla="*/ f135 1 313"/>
                <a:gd name="f179" fmla="*/ f136 1 234"/>
                <a:gd name="f180" fmla="*/ f137 1 234"/>
                <a:gd name="f181" fmla="*/ f138 1 234"/>
                <a:gd name="f182" fmla="*/ f139 1 234"/>
                <a:gd name="f183" fmla="*/ f140 1 313"/>
                <a:gd name="f184" fmla="*/ f141 1 234"/>
                <a:gd name="f185" fmla="*/ f142 1 313"/>
                <a:gd name="f186" fmla="*/ f143 1 234"/>
                <a:gd name="f187" fmla="*/ f144 1 313"/>
                <a:gd name="f188" fmla="*/ f145 1 234"/>
                <a:gd name="f189" fmla="*/ f146 1 234"/>
                <a:gd name="f190" fmla="*/ f147 1 313"/>
                <a:gd name="f191" fmla="*/ f148 1 234"/>
                <a:gd name="f192" fmla="*/ f149 1 313"/>
                <a:gd name="f193" fmla="*/ f150 1 234"/>
                <a:gd name="f194" fmla="*/ f151 1 234"/>
                <a:gd name="f195" fmla="*/ f152 1 313"/>
                <a:gd name="f196" fmla="*/ f153 1 234"/>
                <a:gd name="f197" fmla="*/ f154 1 313"/>
                <a:gd name="f198" fmla="*/ f155 1 234"/>
                <a:gd name="f199" fmla="*/ f156 1 234"/>
                <a:gd name="f200" fmla="*/ f157 1 234"/>
                <a:gd name="f201" fmla="*/ f158 1 313"/>
                <a:gd name="f202" fmla="*/ f159 1 234"/>
                <a:gd name="f203" fmla="*/ f160 1 313"/>
                <a:gd name="f204" fmla="*/ f161 1 234"/>
                <a:gd name="f205" fmla="*/ f162 1 234"/>
                <a:gd name="f206" fmla="*/ f163 1 313"/>
                <a:gd name="f207" fmla="*/ f164 1 313"/>
                <a:gd name="f208" fmla="*/ f165 1 313"/>
                <a:gd name="f209" fmla="*/ f166 1 234"/>
                <a:gd name="f210" fmla="*/ 0 1 f123"/>
                <a:gd name="f211" fmla="*/ f117 1 f123"/>
                <a:gd name="f212" fmla="*/ 0 1 f124"/>
                <a:gd name="f213" fmla="*/ f118 1 f124"/>
                <a:gd name="f214" fmla="*/ f168 1 f123"/>
                <a:gd name="f215" fmla="*/ f169 1 f124"/>
                <a:gd name="f216" fmla="*/ f170 1 f123"/>
                <a:gd name="f217" fmla="*/ f171 1 f123"/>
                <a:gd name="f218" fmla="*/ f172 1 f124"/>
                <a:gd name="f219" fmla="*/ f173 1 f123"/>
                <a:gd name="f220" fmla="*/ f174 1 f124"/>
                <a:gd name="f221" fmla="*/ f175 1 f123"/>
                <a:gd name="f222" fmla="*/ f176 1 f124"/>
                <a:gd name="f223" fmla="*/ f177 1 f123"/>
                <a:gd name="f224" fmla="*/ f178 1 f124"/>
                <a:gd name="f225" fmla="*/ f179 1 f123"/>
                <a:gd name="f226" fmla="*/ f180 1 f123"/>
                <a:gd name="f227" fmla="*/ f181 1 f123"/>
                <a:gd name="f228" fmla="*/ f182 1 f123"/>
                <a:gd name="f229" fmla="*/ f183 1 f124"/>
                <a:gd name="f230" fmla="*/ f184 1 f123"/>
                <a:gd name="f231" fmla="*/ f185 1 f124"/>
                <a:gd name="f232" fmla="*/ f186 1 f123"/>
                <a:gd name="f233" fmla="*/ f187 1 f124"/>
                <a:gd name="f234" fmla="*/ f188 1 f123"/>
                <a:gd name="f235" fmla="*/ f189 1 f123"/>
                <a:gd name="f236" fmla="*/ f190 1 f124"/>
                <a:gd name="f237" fmla="*/ f191 1 f123"/>
                <a:gd name="f238" fmla="*/ f192 1 f124"/>
                <a:gd name="f239" fmla="*/ f193 1 f123"/>
                <a:gd name="f240" fmla="*/ f194 1 f123"/>
                <a:gd name="f241" fmla="*/ f195 1 f124"/>
                <a:gd name="f242" fmla="*/ f196 1 f123"/>
                <a:gd name="f243" fmla="*/ f197 1 f124"/>
                <a:gd name="f244" fmla="*/ f198 1 f123"/>
                <a:gd name="f245" fmla="*/ f199 1 f123"/>
                <a:gd name="f246" fmla="*/ f200 1 f123"/>
                <a:gd name="f247" fmla="*/ f201 1 f124"/>
                <a:gd name="f248" fmla="*/ f202 1 f123"/>
                <a:gd name="f249" fmla="*/ f203 1 f124"/>
                <a:gd name="f250" fmla="*/ f204 1 f123"/>
                <a:gd name="f251" fmla="*/ f205 1 f123"/>
                <a:gd name="f252" fmla="*/ f206 1 f124"/>
                <a:gd name="f253" fmla="*/ f207 1 f124"/>
                <a:gd name="f254" fmla="*/ f208 1 f124"/>
                <a:gd name="f255" fmla="*/ f209 1 f123"/>
                <a:gd name="f256" fmla="*/ f210 f114 1"/>
                <a:gd name="f257" fmla="*/ f211 f114 1"/>
                <a:gd name="f258" fmla="*/ f213 f115 1"/>
                <a:gd name="f259" fmla="*/ f212 f115 1"/>
                <a:gd name="f260" fmla="*/ f214 f114 1"/>
                <a:gd name="f261" fmla="*/ f215 f115 1"/>
                <a:gd name="f262" fmla="*/ f216 f114 1"/>
                <a:gd name="f263" fmla="*/ f217 f114 1"/>
                <a:gd name="f264" fmla="*/ f218 f115 1"/>
                <a:gd name="f265" fmla="*/ f219 f114 1"/>
                <a:gd name="f266" fmla="*/ f220 f115 1"/>
                <a:gd name="f267" fmla="*/ f221 f114 1"/>
                <a:gd name="f268" fmla="*/ f222 f115 1"/>
                <a:gd name="f269" fmla="*/ f223 f114 1"/>
                <a:gd name="f270" fmla="*/ f224 f115 1"/>
                <a:gd name="f271" fmla="*/ f225 f114 1"/>
                <a:gd name="f272" fmla="*/ f226 f114 1"/>
                <a:gd name="f273" fmla="*/ f227 f114 1"/>
                <a:gd name="f274" fmla="*/ f228 f114 1"/>
                <a:gd name="f275" fmla="*/ f229 f115 1"/>
                <a:gd name="f276" fmla="*/ f230 f114 1"/>
                <a:gd name="f277" fmla="*/ f231 f115 1"/>
                <a:gd name="f278" fmla="*/ f232 f114 1"/>
                <a:gd name="f279" fmla="*/ f233 f115 1"/>
                <a:gd name="f280" fmla="*/ f234 f114 1"/>
                <a:gd name="f281" fmla="*/ f235 f114 1"/>
                <a:gd name="f282" fmla="*/ f236 f115 1"/>
                <a:gd name="f283" fmla="*/ f237 f114 1"/>
                <a:gd name="f284" fmla="*/ f238 f115 1"/>
                <a:gd name="f285" fmla="*/ f239 f114 1"/>
                <a:gd name="f286" fmla="*/ f240 f114 1"/>
                <a:gd name="f287" fmla="*/ f241 f115 1"/>
                <a:gd name="f288" fmla="*/ f242 f114 1"/>
                <a:gd name="f289" fmla="*/ f243 f115 1"/>
                <a:gd name="f290" fmla="*/ f244 f114 1"/>
                <a:gd name="f291" fmla="*/ f245 f114 1"/>
                <a:gd name="f292" fmla="*/ f246 f114 1"/>
                <a:gd name="f293" fmla="*/ f247 f115 1"/>
                <a:gd name="f294" fmla="*/ f248 f114 1"/>
                <a:gd name="f295" fmla="*/ f249 f115 1"/>
                <a:gd name="f296" fmla="*/ f250 f114 1"/>
                <a:gd name="f297" fmla="*/ f251 f114 1"/>
                <a:gd name="f298" fmla="*/ f252 f115 1"/>
                <a:gd name="f299" fmla="*/ f253 f115 1"/>
                <a:gd name="f300" fmla="*/ f254 f115 1"/>
                <a:gd name="f301" fmla="*/ f255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260" y="f261"/>
                </a:cxn>
                <a:cxn ang="f167">
                  <a:pos x="f262" y="f261"/>
                </a:cxn>
                <a:cxn ang="f167">
                  <a:pos x="f263" y="f264"/>
                </a:cxn>
                <a:cxn ang="f167">
                  <a:pos x="f265" y="f266"/>
                </a:cxn>
                <a:cxn ang="f167">
                  <a:pos x="f267" y="f268"/>
                </a:cxn>
                <a:cxn ang="f167">
                  <a:pos x="f269" y="f270"/>
                </a:cxn>
                <a:cxn ang="f167">
                  <a:pos x="f271" y="f261"/>
                </a:cxn>
                <a:cxn ang="f167">
                  <a:pos x="f272" y="f261"/>
                </a:cxn>
                <a:cxn ang="f167">
                  <a:pos x="f273" y="f261"/>
                </a:cxn>
                <a:cxn ang="f167">
                  <a:pos x="f274" y="f275"/>
                </a:cxn>
                <a:cxn ang="f167">
                  <a:pos x="f276" y="f277"/>
                </a:cxn>
                <a:cxn ang="f167">
                  <a:pos x="f278" y="f279"/>
                </a:cxn>
                <a:cxn ang="f167">
                  <a:pos x="f280" y="f279"/>
                </a:cxn>
                <a:cxn ang="f167">
                  <a:pos x="f281" y="f282"/>
                </a:cxn>
                <a:cxn ang="f167">
                  <a:pos x="f283" y="f284"/>
                </a:cxn>
                <a:cxn ang="f167">
                  <a:pos x="f285" y="f284"/>
                </a:cxn>
                <a:cxn ang="f167">
                  <a:pos x="f286" y="f287"/>
                </a:cxn>
                <a:cxn ang="f167">
                  <a:pos x="f288" y="f289"/>
                </a:cxn>
                <a:cxn ang="f167">
                  <a:pos x="f290" y="f279"/>
                </a:cxn>
                <a:cxn ang="f167">
                  <a:pos x="f291" y="f279"/>
                </a:cxn>
                <a:cxn ang="f167">
                  <a:pos x="f292" y="f293"/>
                </a:cxn>
                <a:cxn ang="f167">
                  <a:pos x="f294" y="f295"/>
                </a:cxn>
                <a:cxn ang="f167">
                  <a:pos x="f296" y="f261"/>
                </a:cxn>
                <a:cxn ang="f167">
                  <a:pos x="f290" y="f261"/>
                </a:cxn>
                <a:cxn ang="f167">
                  <a:pos x="f297" y="f298"/>
                </a:cxn>
                <a:cxn ang="f167">
                  <a:pos x="f286" y="f299"/>
                </a:cxn>
                <a:cxn ang="f167">
                  <a:pos x="f285" y="f300"/>
                </a:cxn>
                <a:cxn ang="f167">
                  <a:pos x="f301" y="f268"/>
                </a:cxn>
                <a:cxn ang="f167">
                  <a:pos x="f260" y="f261"/>
                </a:cxn>
              </a:cxnLst>
              <a:rect l="f256" t="f259" r="f257" b="f258"/>
              <a:pathLst>
                <a:path w="234" h="31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27"/>
                    <a:pt x="f25" y="f28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2" y="f34"/>
                    <a:pt x="f35" y="f9"/>
                    <a:pt x="f36" y="f9"/>
                  </a:cubicBezTo>
                  <a:cubicBezTo>
                    <a:pt x="f37" y="f9"/>
                    <a:pt x="f38" y="f9"/>
                    <a:pt x="f39" y="f9"/>
                  </a:cubicBezTo>
                  <a:cubicBezTo>
                    <a:pt x="f40" y="f9"/>
                    <a:pt x="f41" y="f9"/>
                    <a:pt x="f6" y="f9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59"/>
                    <a:pt x="f61" y="f59"/>
                    <a:pt x="f62" y="f59"/>
                  </a:cubicBezTo>
                  <a:cubicBezTo>
                    <a:pt x="f63" y="f64"/>
                    <a:pt x="f65" y="f66"/>
                    <a:pt x="f26" y="f67"/>
                  </a:cubicBezTo>
                  <a:cubicBezTo>
                    <a:pt x="f68" y="f7"/>
                    <a:pt x="f69" y="f7"/>
                    <a:pt x="f70" y="f7"/>
                  </a:cubicBezTo>
                  <a:cubicBezTo>
                    <a:pt x="f71" y="f7"/>
                    <a:pt x="f72" y="f7"/>
                    <a:pt x="f73" y="f7"/>
                  </a:cubicBezTo>
                  <a:cubicBezTo>
                    <a:pt x="f74" y="f7"/>
                    <a:pt x="f75" y="f76"/>
                    <a:pt x="f75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2" y="f84"/>
                    <a:pt x="f82" y="f85"/>
                    <a:pt x="f86" y="f59"/>
                  </a:cubicBezTo>
                  <a:cubicBezTo>
                    <a:pt x="f87" y="f59"/>
                    <a:pt x="f88" y="f59"/>
                    <a:pt x="f89" y="f59"/>
                  </a:cubicBezTo>
                  <a:cubicBezTo>
                    <a:pt x="f90" y="f59"/>
                    <a:pt x="f91" y="f55"/>
                    <a:pt x="f16" y="f92"/>
                  </a:cubicBezTo>
                  <a:cubicBezTo>
                    <a:pt x="f93" y="f49"/>
                    <a:pt x="f27" y="f94"/>
                    <a:pt x="f5" y="f86"/>
                  </a:cubicBezTo>
                  <a:cubicBezTo>
                    <a:pt x="f5" y="f95"/>
                    <a:pt x="f5" y="f96"/>
                    <a:pt x="f97" y="f9"/>
                  </a:cubicBezTo>
                  <a:cubicBezTo>
                    <a:pt x="f93" y="f9"/>
                    <a:pt x="f98" y="f9"/>
                    <a:pt x="f86" y="f9"/>
                  </a:cubicBezTo>
                  <a:cubicBezTo>
                    <a:pt x="f99" y="f9"/>
                    <a:pt x="f78" y="f34"/>
                    <a:pt x="f78" y="f100"/>
                  </a:cubicBezTo>
                  <a:cubicBezTo>
                    <a:pt x="f8" y="f101"/>
                    <a:pt x="f43" y="f102"/>
                    <a:pt x="f75" y="f20"/>
                  </a:cubicBezTo>
                  <a:cubicBezTo>
                    <a:pt x="f103" y="f104"/>
                    <a:pt x="f103" y="f5"/>
                    <a:pt x="f73" y="f105"/>
                  </a:cubicBezTo>
                  <a:cubicBezTo>
                    <a:pt x="f106" y="f107"/>
                    <a:pt x="f94" y="f108"/>
                    <a:pt x="f109" y="f28"/>
                  </a:cubicBezTo>
                  <a:cubicBezTo>
                    <a:pt x="f110" y="f111"/>
                    <a:pt x="f74" y="f11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FA855A6D-7075-46F5-BAFF-096E47EE58E9}"/>
                </a:ext>
              </a:extLst>
            </p:cNvPr>
            <p:cNvSpPr/>
            <p:nvPr/>
          </p:nvSpPr>
          <p:spPr>
            <a:xfrm>
              <a:off x="2479295" y="2489197"/>
              <a:ext cx="560390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34"/>
                <a:gd name="f8" fmla="val 132"/>
                <a:gd name="f9" fmla="val 106"/>
                <a:gd name="f10" fmla="val 139"/>
                <a:gd name="f11" fmla="val 100"/>
                <a:gd name="f12" fmla="val 143"/>
                <a:gd name="f13" fmla="val 93"/>
                <a:gd name="f14" fmla="val 84"/>
                <a:gd name="f15" fmla="val 144"/>
                <a:gd name="f16" fmla="val 69"/>
                <a:gd name="f17" fmla="val 146"/>
                <a:gd name="f18" fmla="val 55"/>
                <a:gd name="f19" fmla="val 41"/>
                <a:gd name="f20" fmla="val 17"/>
                <a:gd name="f21" fmla="val 116"/>
                <a:gd name="f22" fmla="val 3"/>
                <a:gd name="f23" fmla="val 6"/>
                <a:gd name="f24" fmla="val 71"/>
                <a:gd name="f25" fmla="val 8"/>
                <a:gd name="f26" fmla="val 51"/>
                <a:gd name="f27" fmla="val 28"/>
                <a:gd name="f28" fmla="val 50"/>
                <a:gd name="f29" fmla="val 62"/>
                <a:gd name="f30" fmla="val 52"/>
                <a:gd name="f31" fmla="val 73"/>
                <a:gd name="f32" fmla="val 53"/>
                <a:gd name="f33" fmla="val 85"/>
                <a:gd name="f34" fmla="val 88"/>
                <a:gd name="f35" fmla="val 54"/>
                <a:gd name="f36" fmla="val 92"/>
                <a:gd name="f37" fmla="val 95"/>
                <a:gd name="f38" fmla="val 43"/>
                <a:gd name="f39" fmla="val 96"/>
                <a:gd name="f40" fmla="val 39"/>
                <a:gd name="f41" fmla="val 38"/>
                <a:gd name="f42" fmla="val 83"/>
                <a:gd name="f43" fmla="val 37"/>
                <a:gd name="f44" fmla="val 79"/>
                <a:gd name="f45" fmla="val 36"/>
                <a:gd name="f46" fmla="val 75"/>
                <a:gd name="f47" fmla="val 68"/>
                <a:gd name="f48" fmla="val 64"/>
                <a:gd name="f49" fmla="val 63"/>
                <a:gd name="f50" fmla="val 46"/>
                <a:gd name="f51" fmla="val 59"/>
                <a:gd name="f52" fmla="val 45"/>
                <a:gd name="f53" fmla="val 101"/>
                <a:gd name="f54" fmla="val 1"/>
                <a:gd name="f55" fmla="val 127"/>
                <a:gd name="f56" fmla="val 2"/>
                <a:gd name="f57" fmla="val 148"/>
                <a:gd name="f58" fmla="val 23"/>
                <a:gd name="f59" fmla="val 151"/>
                <a:gd name="f60" fmla="val 152"/>
                <a:gd name="f61" fmla="val 155"/>
                <a:gd name="f62" fmla="val 57"/>
                <a:gd name="f63" fmla="val 156"/>
                <a:gd name="f64" fmla="val 60"/>
                <a:gd name="f65" fmla="val 158"/>
                <a:gd name="f66" fmla="val 160"/>
                <a:gd name="f67" fmla="val 67"/>
                <a:gd name="f68" fmla="val 70"/>
                <a:gd name="f69" fmla="val 159"/>
                <a:gd name="f70" fmla="val 81"/>
                <a:gd name="f71" fmla="val 86"/>
                <a:gd name="f72" fmla="val 89"/>
                <a:gd name="f73" fmla="val 154"/>
                <a:gd name="f74" fmla="val 141"/>
                <a:gd name="f75" fmla="val 99"/>
                <a:gd name="f76" fmla="val 136"/>
                <a:gd name="f77" fmla="val 108"/>
                <a:gd name="f78" fmla="val 131"/>
                <a:gd name="f79" fmla="val 120"/>
                <a:gd name="f80" fmla="val 129"/>
                <a:gd name="f81" fmla="val 123"/>
                <a:gd name="f82" fmla="val 133"/>
                <a:gd name="f83" fmla="val 117"/>
                <a:gd name="f84" fmla="val 137"/>
                <a:gd name="f85" fmla="val 110"/>
                <a:gd name="f86" fmla="val 104"/>
                <a:gd name="f87" fmla="val 105"/>
                <a:gd name="f88" fmla="val 165"/>
                <a:gd name="f89" fmla="val 177"/>
                <a:gd name="f90" fmla="val 189"/>
                <a:gd name="f91" fmla="val 115"/>
                <a:gd name="f92" fmla="val 201"/>
                <a:gd name="f93" fmla="val 121"/>
                <a:gd name="f94" fmla="val 138"/>
                <a:gd name="f95" fmla="val 149"/>
                <a:gd name="f96" fmla="val 164"/>
                <a:gd name="f97" fmla="val 179"/>
                <a:gd name="f98" fmla="val 181"/>
                <a:gd name="f99" fmla="val 183"/>
                <a:gd name="f100" fmla="val 184"/>
                <a:gd name="f101" fmla="val 162"/>
                <a:gd name="f102" fmla="val 188"/>
                <a:gd name="f103" fmla="val 185"/>
                <a:gd name="f104" fmla="val 192"/>
                <a:gd name="f105" fmla="val 209"/>
                <a:gd name="f106" fmla="val 233"/>
                <a:gd name="f107" fmla="val 167"/>
                <a:gd name="f108" fmla="val 225"/>
                <a:gd name="f109" fmla="val 216"/>
                <a:gd name="f110" fmla="val 208"/>
                <a:gd name="f111" fmla="val 205"/>
                <a:gd name="f112" fmla="val 203"/>
                <a:gd name="f113" fmla="val 202"/>
                <a:gd name="f114" fmla="val 199"/>
                <a:gd name="f115" fmla="val 140"/>
                <a:gd name="f116" fmla="val 196"/>
                <a:gd name="f117" fmla="val 135"/>
                <a:gd name="f118" fmla="val 212"/>
                <a:gd name="f119" fmla="val 219"/>
                <a:gd name="f120" fmla="val 226"/>
                <a:gd name="f121" fmla="val 228"/>
                <a:gd name="f122" fmla="val 230"/>
                <a:gd name="f123" fmla="val 113"/>
                <a:gd name="f124" fmla="val 58"/>
                <a:gd name="f125" fmla="val 61"/>
                <a:gd name="f126" fmla="val 65"/>
                <a:gd name="f127" fmla="val 195"/>
                <a:gd name="f128" fmla="val 49"/>
                <a:gd name="f129" fmla="val 224"/>
                <a:gd name="f130" fmla="val 231"/>
                <a:gd name="f131" fmla="val 47"/>
                <a:gd name="f132" fmla="val 26"/>
                <a:gd name="f133" fmla="val 14"/>
                <a:gd name="f134" fmla="val 4"/>
                <a:gd name="f135" fmla="val 9"/>
                <a:gd name="f136" fmla="val 13"/>
                <a:gd name="f137" fmla="val 16"/>
                <a:gd name="f138" fmla="val 18"/>
                <a:gd name="f139" fmla="val 33"/>
                <a:gd name="f140" fmla="val 48"/>
                <a:gd name="f141" fmla="val 76"/>
                <a:gd name="f142" fmla="val 82"/>
                <a:gd name="f143" fmla="val 161"/>
                <a:gd name="f144" fmla="val 109"/>
                <a:gd name="f145" fmla="val 111"/>
                <a:gd name="f146" fmla="val 114"/>
                <a:gd name="f147" fmla="val 126"/>
                <a:gd name="f148" fmla="+- 0 0 -90"/>
                <a:gd name="f149" fmla="*/ f3 1 197"/>
                <a:gd name="f150" fmla="*/ f4 1 234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197"/>
                <a:gd name="f159" fmla="*/ f155 1 234"/>
                <a:gd name="f160" fmla="*/ 132 f156 1"/>
                <a:gd name="f161" fmla="*/ 106 f155 1"/>
                <a:gd name="f162" fmla="*/ 143 f156 1"/>
                <a:gd name="f163" fmla="*/ 84 f155 1"/>
                <a:gd name="f164" fmla="*/ 144 f156 1"/>
                <a:gd name="f165" fmla="*/ 41 f155 1"/>
                <a:gd name="f166" fmla="*/ 93 f156 1"/>
                <a:gd name="f167" fmla="*/ 6 f155 1"/>
                <a:gd name="f168" fmla="*/ 51 f156 1"/>
                <a:gd name="f169" fmla="*/ 51 f155 1"/>
                <a:gd name="f170" fmla="*/ 53 f156 1"/>
                <a:gd name="f171" fmla="*/ 85 f155 1"/>
                <a:gd name="f172" fmla="*/ 54 f156 1"/>
                <a:gd name="f173" fmla="*/ 95 f155 1"/>
                <a:gd name="f174" fmla="*/ 38 f156 1"/>
                <a:gd name="f175" fmla="*/ 83 f155 1"/>
                <a:gd name="f176" fmla="*/ 36 f156 1"/>
                <a:gd name="f177" fmla="*/ 71 f155 1"/>
                <a:gd name="f178" fmla="*/ 63 f155 1"/>
                <a:gd name="f179" fmla="*/ 46 f156 1"/>
                <a:gd name="f180" fmla="*/ 46 f155 1"/>
                <a:gd name="f181" fmla="*/ 101 f156 1"/>
                <a:gd name="f182" fmla="*/ 1 f155 1"/>
                <a:gd name="f183" fmla="*/ 151 f156 1"/>
                <a:gd name="f184" fmla="*/ 50 f155 1"/>
                <a:gd name="f185" fmla="*/ 156 f156 1"/>
                <a:gd name="f186" fmla="*/ 60 f155 1"/>
                <a:gd name="f187" fmla="*/ 160 f156 1"/>
                <a:gd name="f188" fmla="*/ 70 f155 1"/>
                <a:gd name="f189" fmla="*/ 158 f156 1"/>
                <a:gd name="f190" fmla="*/ 86 f155 1"/>
                <a:gd name="f191" fmla="*/ 154 f156 1"/>
                <a:gd name="f192" fmla="*/ 93 f155 1"/>
                <a:gd name="f193" fmla="*/ 131 f156 1"/>
                <a:gd name="f194" fmla="*/ 120 f155 1"/>
                <a:gd name="f195" fmla="*/ 117 f156 1"/>
                <a:gd name="f196" fmla="*/ 137 f155 1"/>
                <a:gd name="f197" fmla="*/ 105 f156 1"/>
                <a:gd name="f198" fmla="*/ 165 f155 1"/>
                <a:gd name="f199" fmla="*/ 115 f156 1"/>
                <a:gd name="f200" fmla="*/ 201 f155 1"/>
                <a:gd name="f201" fmla="*/ 133 f156 1"/>
                <a:gd name="f202" fmla="*/ 138 f155 1"/>
                <a:gd name="f203" fmla="*/ 179 f156 1"/>
                <a:gd name="f204" fmla="*/ 155 f155 1"/>
                <a:gd name="f205" fmla="*/ 184 f156 1"/>
                <a:gd name="f206" fmla="*/ 162 f155 1"/>
                <a:gd name="f207" fmla="*/ 197 f156 1"/>
                <a:gd name="f208" fmla="*/ 233 f155 1"/>
                <a:gd name="f209" fmla="*/ 152 f156 1"/>
                <a:gd name="f210" fmla="*/ 148 f156 1"/>
                <a:gd name="f211" fmla="*/ 208 f155 1"/>
                <a:gd name="f212" fmla="*/ 146 f156 1"/>
                <a:gd name="f213" fmla="*/ 202 f155 1"/>
                <a:gd name="f214" fmla="*/ 137 f156 1"/>
                <a:gd name="f215" fmla="*/ 197 f155 1"/>
                <a:gd name="f216" fmla="*/ 205 f155 1"/>
                <a:gd name="f217" fmla="*/ 139 f156 1"/>
                <a:gd name="f218" fmla="*/ 226 f155 1"/>
                <a:gd name="f219" fmla="*/ 141 f156 1"/>
                <a:gd name="f220" fmla="*/ 58 f156 1"/>
                <a:gd name="f221" fmla="*/ 67 f156 1"/>
                <a:gd name="f222" fmla="*/ 65 f156 1"/>
                <a:gd name="f223" fmla="*/ 199 f155 1"/>
                <a:gd name="f224" fmla="*/ 49 f156 1"/>
                <a:gd name="f225" fmla="*/ 224 f155 1"/>
                <a:gd name="f226" fmla="*/ 39 f156 1"/>
                <a:gd name="f227" fmla="*/ 234 f155 1"/>
                <a:gd name="f228" fmla="*/ 0 f156 1"/>
                <a:gd name="f229" fmla="*/ 13 f156 1"/>
                <a:gd name="f230" fmla="*/ 160 f155 1"/>
                <a:gd name="f231" fmla="*/ 18 f156 1"/>
                <a:gd name="f232" fmla="*/ 63 f156 1"/>
                <a:gd name="f233" fmla="*/ 82 f156 1"/>
                <a:gd name="f234" fmla="*/ 83 f156 1"/>
                <a:gd name="f235" fmla="*/ 139 f155 1"/>
                <a:gd name="f236" fmla="*/ 106 f156 1"/>
                <a:gd name="f237" fmla="*/ 114 f156 1"/>
                <a:gd name="f238" fmla="*/ 121 f155 1"/>
                <a:gd name="f239" fmla="+- f157 0 f1"/>
                <a:gd name="f240" fmla="*/ f160 1 197"/>
                <a:gd name="f241" fmla="*/ f161 1 234"/>
                <a:gd name="f242" fmla="*/ f162 1 197"/>
                <a:gd name="f243" fmla="*/ f163 1 234"/>
                <a:gd name="f244" fmla="*/ f164 1 197"/>
                <a:gd name="f245" fmla="*/ f165 1 234"/>
                <a:gd name="f246" fmla="*/ f166 1 197"/>
                <a:gd name="f247" fmla="*/ f167 1 234"/>
                <a:gd name="f248" fmla="*/ f168 1 197"/>
                <a:gd name="f249" fmla="*/ f169 1 234"/>
                <a:gd name="f250" fmla="*/ f170 1 197"/>
                <a:gd name="f251" fmla="*/ f171 1 234"/>
                <a:gd name="f252" fmla="*/ f172 1 197"/>
                <a:gd name="f253" fmla="*/ f173 1 234"/>
                <a:gd name="f254" fmla="*/ f174 1 197"/>
                <a:gd name="f255" fmla="*/ f175 1 234"/>
                <a:gd name="f256" fmla="*/ f176 1 197"/>
                <a:gd name="f257" fmla="*/ f177 1 234"/>
                <a:gd name="f258" fmla="*/ f178 1 234"/>
                <a:gd name="f259" fmla="*/ f179 1 197"/>
                <a:gd name="f260" fmla="*/ f180 1 234"/>
                <a:gd name="f261" fmla="*/ f181 1 197"/>
                <a:gd name="f262" fmla="*/ f182 1 234"/>
                <a:gd name="f263" fmla="*/ f183 1 197"/>
                <a:gd name="f264" fmla="*/ f184 1 234"/>
                <a:gd name="f265" fmla="*/ f185 1 197"/>
                <a:gd name="f266" fmla="*/ f186 1 234"/>
                <a:gd name="f267" fmla="*/ f187 1 197"/>
                <a:gd name="f268" fmla="*/ f188 1 234"/>
                <a:gd name="f269" fmla="*/ f189 1 197"/>
                <a:gd name="f270" fmla="*/ f190 1 234"/>
                <a:gd name="f271" fmla="*/ f191 1 197"/>
                <a:gd name="f272" fmla="*/ f192 1 234"/>
                <a:gd name="f273" fmla="*/ f193 1 197"/>
                <a:gd name="f274" fmla="*/ f194 1 234"/>
                <a:gd name="f275" fmla="*/ f195 1 197"/>
                <a:gd name="f276" fmla="*/ f196 1 234"/>
                <a:gd name="f277" fmla="*/ f197 1 197"/>
                <a:gd name="f278" fmla="*/ f198 1 234"/>
                <a:gd name="f279" fmla="*/ f199 1 197"/>
                <a:gd name="f280" fmla="*/ f200 1 234"/>
                <a:gd name="f281" fmla="*/ f201 1 197"/>
                <a:gd name="f282" fmla="*/ f202 1 234"/>
                <a:gd name="f283" fmla="*/ f203 1 197"/>
                <a:gd name="f284" fmla="*/ f204 1 234"/>
                <a:gd name="f285" fmla="*/ f205 1 197"/>
                <a:gd name="f286" fmla="*/ f206 1 234"/>
                <a:gd name="f287" fmla="*/ f207 1 197"/>
                <a:gd name="f288" fmla="*/ f208 1 234"/>
                <a:gd name="f289" fmla="*/ f209 1 197"/>
                <a:gd name="f290" fmla="*/ f210 1 197"/>
                <a:gd name="f291" fmla="*/ f211 1 234"/>
                <a:gd name="f292" fmla="*/ f212 1 197"/>
                <a:gd name="f293" fmla="*/ f213 1 234"/>
                <a:gd name="f294" fmla="*/ f214 1 197"/>
                <a:gd name="f295" fmla="*/ f215 1 234"/>
                <a:gd name="f296" fmla="*/ f216 1 234"/>
                <a:gd name="f297" fmla="*/ f217 1 197"/>
                <a:gd name="f298" fmla="*/ f218 1 234"/>
                <a:gd name="f299" fmla="*/ f219 1 197"/>
                <a:gd name="f300" fmla="*/ f220 1 197"/>
                <a:gd name="f301" fmla="*/ f221 1 197"/>
                <a:gd name="f302" fmla="*/ f222 1 197"/>
                <a:gd name="f303" fmla="*/ f223 1 234"/>
                <a:gd name="f304" fmla="*/ f224 1 197"/>
                <a:gd name="f305" fmla="*/ f225 1 234"/>
                <a:gd name="f306" fmla="*/ f226 1 197"/>
                <a:gd name="f307" fmla="*/ f227 1 234"/>
                <a:gd name="f308" fmla="*/ f228 1 197"/>
                <a:gd name="f309" fmla="*/ f229 1 197"/>
                <a:gd name="f310" fmla="*/ f230 1 234"/>
                <a:gd name="f311" fmla="*/ f231 1 197"/>
                <a:gd name="f312" fmla="*/ f232 1 197"/>
                <a:gd name="f313" fmla="*/ f233 1 197"/>
                <a:gd name="f314" fmla="*/ f234 1 197"/>
                <a:gd name="f315" fmla="*/ f235 1 234"/>
                <a:gd name="f316" fmla="*/ f236 1 197"/>
                <a:gd name="f317" fmla="*/ f237 1 197"/>
                <a:gd name="f318" fmla="*/ f238 1 234"/>
                <a:gd name="f319" fmla="*/ 0 1 f158"/>
                <a:gd name="f320" fmla="*/ f152 1 f158"/>
                <a:gd name="f321" fmla="*/ 0 1 f159"/>
                <a:gd name="f322" fmla="*/ f153 1 f159"/>
                <a:gd name="f323" fmla="*/ f240 1 f158"/>
                <a:gd name="f324" fmla="*/ f241 1 f159"/>
                <a:gd name="f325" fmla="*/ f242 1 f158"/>
                <a:gd name="f326" fmla="*/ f243 1 f159"/>
                <a:gd name="f327" fmla="*/ f244 1 f158"/>
                <a:gd name="f328" fmla="*/ f245 1 f159"/>
                <a:gd name="f329" fmla="*/ f246 1 f158"/>
                <a:gd name="f330" fmla="*/ f247 1 f159"/>
                <a:gd name="f331" fmla="*/ f248 1 f158"/>
                <a:gd name="f332" fmla="*/ f249 1 f159"/>
                <a:gd name="f333" fmla="*/ f250 1 f158"/>
                <a:gd name="f334" fmla="*/ f251 1 f159"/>
                <a:gd name="f335" fmla="*/ f252 1 f158"/>
                <a:gd name="f336" fmla="*/ f253 1 f159"/>
                <a:gd name="f337" fmla="*/ f254 1 f158"/>
                <a:gd name="f338" fmla="*/ f255 1 f159"/>
                <a:gd name="f339" fmla="*/ f256 1 f158"/>
                <a:gd name="f340" fmla="*/ f257 1 f159"/>
                <a:gd name="f341" fmla="*/ f258 1 f159"/>
                <a:gd name="f342" fmla="*/ f259 1 f158"/>
                <a:gd name="f343" fmla="*/ f260 1 f159"/>
                <a:gd name="f344" fmla="*/ f261 1 f158"/>
                <a:gd name="f345" fmla="*/ f262 1 f159"/>
                <a:gd name="f346" fmla="*/ f263 1 f158"/>
                <a:gd name="f347" fmla="*/ f264 1 f159"/>
                <a:gd name="f348" fmla="*/ f265 1 f158"/>
                <a:gd name="f349" fmla="*/ f266 1 f159"/>
                <a:gd name="f350" fmla="*/ f267 1 f158"/>
                <a:gd name="f351" fmla="*/ f268 1 f159"/>
                <a:gd name="f352" fmla="*/ f269 1 f158"/>
                <a:gd name="f353" fmla="*/ f270 1 f159"/>
                <a:gd name="f354" fmla="*/ f271 1 f158"/>
                <a:gd name="f355" fmla="*/ f272 1 f159"/>
                <a:gd name="f356" fmla="*/ f273 1 f158"/>
                <a:gd name="f357" fmla="*/ f274 1 f159"/>
                <a:gd name="f358" fmla="*/ f275 1 f158"/>
                <a:gd name="f359" fmla="*/ f276 1 f159"/>
                <a:gd name="f360" fmla="*/ f277 1 f158"/>
                <a:gd name="f361" fmla="*/ f278 1 f159"/>
                <a:gd name="f362" fmla="*/ f279 1 f158"/>
                <a:gd name="f363" fmla="*/ f280 1 f159"/>
                <a:gd name="f364" fmla="*/ f281 1 f158"/>
                <a:gd name="f365" fmla="*/ f282 1 f159"/>
                <a:gd name="f366" fmla="*/ f283 1 f158"/>
                <a:gd name="f367" fmla="*/ f284 1 f159"/>
                <a:gd name="f368" fmla="*/ f285 1 f158"/>
                <a:gd name="f369" fmla="*/ f286 1 f159"/>
                <a:gd name="f370" fmla="*/ f287 1 f158"/>
                <a:gd name="f371" fmla="*/ f288 1 f159"/>
                <a:gd name="f372" fmla="*/ f289 1 f158"/>
                <a:gd name="f373" fmla="*/ f290 1 f158"/>
                <a:gd name="f374" fmla="*/ f291 1 f159"/>
                <a:gd name="f375" fmla="*/ f292 1 f158"/>
                <a:gd name="f376" fmla="*/ f293 1 f159"/>
                <a:gd name="f377" fmla="*/ f294 1 f158"/>
                <a:gd name="f378" fmla="*/ f295 1 f159"/>
                <a:gd name="f379" fmla="*/ f296 1 f159"/>
                <a:gd name="f380" fmla="*/ f297 1 f158"/>
                <a:gd name="f381" fmla="*/ f298 1 f159"/>
                <a:gd name="f382" fmla="*/ f299 1 f158"/>
                <a:gd name="f383" fmla="*/ f300 1 f158"/>
                <a:gd name="f384" fmla="*/ f301 1 f158"/>
                <a:gd name="f385" fmla="*/ f302 1 f158"/>
                <a:gd name="f386" fmla="*/ f303 1 f159"/>
                <a:gd name="f387" fmla="*/ f304 1 f158"/>
                <a:gd name="f388" fmla="*/ f305 1 f159"/>
                <a:gd name="f389" fmla="*/ f306 1 f158"/>
                <a:gd name="f390" fmla="*/ f307 1 f159"/>
                <a:gd name="f391" fmla="*/ f308 1 f158"/>
                <a:gd name="f392" fmla="*/ f309 1 f158"/>
                <a:gd name="f393" fmla="*/ f310 1 f159"/>
                <a:gd name="f394" fmla="*/ f311 1 f158"/>
                <a:gd name="f395" fmla="*/ f312 1 f158"/>
                <a:gd name="f396" fmla="*/ f313 1 f158"/>
                <a:gd name="f397" fmla="*/ f314 1 f158"/>
                <a:gd name="f398" fmla="*/ f315 1 f159"/>
                <a:gd name="f399" fmla="*/ f316 1 f158"/>
                <a:gd name="f400" fmla="*/ f317 1 f158"/>
                <a:gd name="f401" fmla="*/ f318 1 f159"/>
                <a:gd name="f402" fmla="*/ f319 f149 1"/>
                <a:gd name="f403" fmla="*/ f320 f149 1"/>
                <a:gd name="f404" fmla="*/ f322 f150 1"/>
                <a:gd name="f405" fmla="*/ f321 f150 1"/>
                <a:gd name="f406" fmla="*/ f323 f149 1"/>
                <a:gd name="f407" fmla="*/ f324 f150 1"/>
                <a:gd name="f408" fmla="*/ f325 f149 1"/>
                <a:gd name="f409" fmla="*/ f326 f150 1"/>
                <a:gd name="f410" fmla="*/ f327 f149 1"/>
                <a:gd name="f411" fmla="*/ f328 f150 1"/>
                <a:gd name="f412" fmla="*/ f329 f149 1"/>
                <a:gd name="f413" fmla="*/ f330 f150 1"/>
                <a:gd name="f414" fmla="*/ f331 f149 1"/>
                <a:gd name="f415" fmla="*/ f332 f150 1"/>
                <a:gd name="f416" fmla="*/ f333 f149 1"/>
                <a:gd name="f417" fmla="*/ f334 f150 1"/>
                <a:gd name="f418" fmla="*/ f335 f149 1"/>
                <a:gd name="f419" fmla="*/ f336 f150 1"/>
                <a:gd name="f420" fmla="*/ f337 f149 1"/>
                <a:gd name="f421" fmla="*/ f338 f150 1"/>
                <a:gd name="f422" fmla="*/ f339 f149 1"/>
                <a:gd name="f423" fmla="*/ f340 f150 1"/>
                <a:gd name="f424" fmla="*/ f341 f150 1"/>
                <a:gd name="f425" fmla="*/ f342 f149 1"/>
                <a:gd name="f426" fmla="*/ f343 f150 1"/>
                <a:gd name="f427" fmla="*/ f344 f149 1"/>
                <a:gd name="f428" fmla="*/ f345 f150 1"/>
                <a:gd name="f429" fmla="*/ f346 f149 1"/>
                <a:gd name="f430" fmla="*/ f347 f150 1"/>
                <a:gd name="f431" fmla="*/ f348 f149 1"/>
                <a:gd name="f432" fmla="*/ f349 f150 1"/>
                <a:gd name="f433" fmla="*/ f350 f149 1"/>
                <a:gd name="f434" fmla="*/ f351 f150 1"/>
                <a:gd name="f435" fmla="*/ f352 f149 1"/>
                <a:gd name="f436" fmla="*/ f353 f150 1"/>
                <a:gd name="f437" fmla="*/ f354 f149 1"/>
                <a:gd name="f438" fmla="*/ f355 f150 1"/>
                <a:gd name="f439" fmla="*/ f356 f149 1"/>
                <a:gd name="f440" fmla="*/ f357 f150 1"/>
                <a:gd name="f441" fmla="*/ f358 f149 1"/>
                <a:gd name="f442" fmla="*/ f359 f150 1"/>
                <a:gd name="f443" fmla="*/ f360 f149 1"/>
                <a:gd name="f444" fmla="*/ f361 f150 1"/>
                <a:gd name="f445" fmla="*/ f362 f149 1"/>
                <a:gd name="f446" fmla="*/ f363 f150 1"/>
                <a:gd name="f447" fmla="*/ f364 f149 1"/>
                <a:gd name="f448" fmla="*/ f365 f150 1"/>
                <a:gd name="f449" fmla="*/ f366 f149 1"/>
                <a:gd name="f450" fmla="*/ f367 f150 1"/>
                <a:gd name="f451" fmla="*/ f368 f149 1"/>
                <a:gd name="f452" fmla="*/ f369 f150 1"/>
                <a:gd name="f453" fmla="*/ f370 f149 1"/>
                <a:gd name="f454" fmla="*/ f371 f150 1"/>
                <a:gd name="f455" fmla="*/ f372 f149 1"/>
                <a:gd name="f456" fmla="*/ f373 f149 1"/>
                <a:gd name="f457" fmla="*/ f374 f150 1"/>
                <a:gd name="f458" fmla="*/ f375 f149 1"/>
                <a:gd name="f459" fmla="*/ f376 f150 1"/>
                <a:gd name="f460" fmla="*/ f377 f149 1"/>
                <a:gd name="f461" fmla="*/ f378 f150 1"/>
                <a:gd name="f462" fmla="*/ f379 f150 1"/>
                <a:gd name="f463" fmla="*/ f380 f149 1"/>
                <a:gd name="f464" fmla="*/ f381 f150 1"/>
                <a:gd name="f465" fmla="*/ f382 f149 1"/>
                <a:gd name="f466" fmla="*/ f383 f149 1"/>
                <a:gd name="f467" fmla="*/ f384 f149 1"/>
                <a:gd name="f468" fmla="*/ f385 f149 1"/>
                <a:gd name="f469" fmla="*/ f386 f150 1"/>
                <a:gd name="f470" fmla="*/ f387 f149 1"/>
                <a:gd name="f471" fmla="*/ f388 f150 1"/>
                <a:gd name="f472" fmla="*/ f389 f149 1"/>
                <a:gd name="f473" fmla="*/ f390 f150 1"/>
                <a:gd name="f474" fmla="*/ f391 f149 1"/>
                <a:gd name="f475" fmla="*/ f392 f149 1"/>
                <a:gd name="f476" fmla="*/ f393 f150 1"/>
                <a:gd name="f477" fmla="*/ f394 f149 1"/>
                <a:gd name="f478" fmla="*/ f395 f149 1"/>
                <a:gd name="f479" fmla="*/ f396 f149 1"/>
                <a:gd name="f480" fmla="*/ f397 f149 1"/>
                <a:gd name="f481" fmla="*/ f398 f150 1"/>
                <a:gd name="f482" fmla="*/ f399 f149 1"/>
                <a:gd name="f483" fmla="*/ f400 f149 1"/>
                <a:gd name="f484" fmla="*/ f401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9">
                  <a:pos x="f406" y="f407"/>
                </a:cxn>
                <a:cxn ang="f239">
                  <a:pos x="f408" y="f409"/>
                </a:cxn>
                <a:cxn ang="f239">
                  <a:pos x="f410" y="f411"/>
                </a:cxn>
                <a:cxn ang="f239">
                  <a:pos x="f412" y="f413"/>
                </a:cxn>
                <a:cxn ang="f239">
                  <a:pos x="f414" y="f415"/>
                </a:cxn>
                <a:cxn ang="f239">
                  <a:pos x="f416" y="f417"/>
                </a:cxn>
                <a:cxn ang="f239">
                  <a:pos x="f418" y="f419"/>
                </a:cxn>
                <a:cxn ang="f239">
                  <a:pos x="f420" y="f421"/>
                </a:cxn>
                <a:cxn ang="f239">
                  <a:pos x="f422" y="f423"/>
                </a:cxn>
                <a:cxn ang="f239">
                  <a:pos x="f420" y="f424"/>
                </a:cxn>
                <a:cxn ang="f239">
                  <a:pos x="f425" y="f426"/>
                </a:cxn>
                <a:cxn ang="f239">
                  <a:pos x="f427" y="f428"/>
                </a:cxn>
                <a:cxn ang="f239">
                  <a:pos x="f429" y="f430"/>
                </a:cxn>
                <a:cxn ang="f239">
                  <a:pos x="f431" y="f432"/>
                </a:cxn>
                <a:cxn ang="f239">
                  <a:pos x="f433" y="f434"/>
                </a:cxn>
                <a:cxn ang="f239">
                  <a:pos x="f435" y="f436"/>
                </a:cxn>
                <a:cxn ang="f239">
                  <a:pos x="f437" y="f438"/>
                </a:cxn>
                <a:cxn ang="f239">
                  <a:pos x="f439" y="f440"/>
                </a:cxn>
                <a:cxn ang="f239">
                  <a:pos x="f441" y="f442"/>
                </a:cxn>
                <a:cxn ang="f239">
                  <a:pos x="f443" y="f444"/>
                </a:cxn>
                <a:cxn ang="f239">
                  <a:pos x="f445" y="f446"/>
                </a:cxn>
                <a:cxn ang="f239">
                  <a:pos x="f447" y="f448"/>
                </a:cxn>
                <a:cxn ang="f239">
                  <a:pos x="f449" y="f450"/>
                </a:cxn>
                <a:cxn ang="f239">
                  <a:pos x="f451" y="f452"/>
                </a:cxn>
                <a:cxn ang="f239">
                  <a:pos x="f453" y="f454"/>
                </a:cxn>
                <a:cxn ang="f239">
                  <a:pos x="f455" y="f454"/>
                </a:cxn>
                <a:cxn ang="f239">
                  <a:pos x="f456" y="f457"/>
                </a:cxn>
                <a:cxn ang="f239">
                  <a:pos x="f458" y="f459"/>
                </a:cxn>
                <a:cxn ang="f239">
                  <a:pos x="f460" y="f461"/>
                </a:cxn>
                <a:cxn ang="f239">
                  <a:pos x="f406" y="f462"/>
                </a:cxn>
                <a:cxn ang="f239">
                  <a:pos x="f463" y="f464"/>
                </a:cxn>
                <a:cxn ang="f239">
                  <a:pos x="f465" y="f454"/>
                </a:cxn>
                <a:cxn ang="f239">
                  <a:pos x="f466" y="f454"/>
                </a:cxn>
                <a:cxn ang="f239">
                  <a:pos x="f467" y="f457"/>
                </a:cxn>
                <a:cxn ang="f239">
                  <a:pos x="f468" y="f469"/>
                </a:cxn>
                <a:cxn ang="f239">
                  <a:pos x="f468" y="f469"/>
                </a:cxn>
                <a:cxn ang="f239">
                  <a:pos x="f416" y="f446"/>
                </a:cxn>
                <a:cxn ang="f239">
                  <a:pos x="f470" y="f471"/>
                </a:cxn>
                <a:cxn ang="f239">
                  <a:pos x="f472" y="f473"/>
                </a:cxn>
                <a:cxn ang="f239">
                  <a:pos x="f474" y="f454"/>
                </a:cxn>
                <a:cxn ang="f239">
                  <a:pos x="f475" y="f476"/>
                </a:cxn>
                <a:cxn ang="f239">
                  <a:pos x="f477" y="f450"/>
                </a:cxn>
                <a:cxn ang="f239">
                  <a:pos x="f478" y="f448"/>
                </a:cxn>
                <a:cxn ang="f239">
                  <a:pos x="f479" y="f446"/>
                </a:cxn>
                <a:cxn ang="f239">
                  <a:pos x="f480" y="f481"/>
                </a:cxn>
                <a:cxn ang="f239">
                  <a:pos x="f482" y="f481"/>
                </a:cxn>
                <a:cxn ang="f239">
                  <a:pos x="f483" y="f484"/>
                </a:cxn>
                <a:cxn ang="f239">
                  <a:pos x="f406" y="f407"/>
                </a:cxn>
              </a:cxnLst>
              <a:rect l="f402" t="f405" r="f403" b="f404"/>
              <a:pathLst>
                <a:path w="197" h="234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7" y="f18"/>
                    <a:pt x="f15" y="f19"/>
                  </a:cubicBezTo>
                  <a:cubicBezTo>
                    <a:pt x="f10" y="f20"/>
                    <a:pt x="f21" y="f22"/>
                    <a:pt x="f13" y="f23"/>
                  </a:cubicBezTo>
                  <a:cubicBezTo>
                    <a:pt x="f24" y="f25"/>
                    <a:pt x="f26" y="f27"/>
                    <a:pt x="f26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35" y="f36"/>
                    <a:pt x="f35" y="f37"/>
                  </a:cubicBezTo>
                  <a:cubicBezTo>
                    <a:pt x="f38" y="f39"/>
                    <a:pt x="f40" y="f13"/>
                    <a:pt x="f41" y="f42"/>
                  </a:cubicBezTo>
                  <a:cubicBezTo>
                    <a:pt x="f43" y="f44"/>
                    <a:pt x="f45" y="f46"/>
                    <a:pt x="f45" y="f24"/>
                  </a:cubicBezTo>
                  <a:cubicBezTo>
                    <a:pt x="f45" y="f47"/>
                    <a:pt x="f43" y="f48"/>
                    <a:pt x="f41" y="f49"/>
                  </a:cubicBezTo>
                  <a:cubicBezTo>
                    <a:pt x="f50" y="f51"/>
                    <a:pt x="f52" y="f30"/>
                    <a:pt x="f50" y="f50"/>
                  </a:cubicBezTo>
                  <a:cubicBezTo>
                    <a:pt x="f26" y="f20"/>
                    <a:pt x="f31" y="f5"/>
                    <a:pt x="f53" y="f54"/>
                  </a:cubicBezTo>
                  <a:cubicBezTo>
                    <a:pt x="f55" y="f56"/>
                    <a:pt x="f57" y="f58"/>
                    <a:pt x="f59" y="f28"/>
                  </a:cubicBezTo>
                  <a:cubicBezTo>
                    <a:pt x="f60" y="f35"/>
                    <a:pt x="f61" y="f62"/>
                    <a:pt x="f63" y="f64"/>
                  </a:cubicBezTo>
                  <a:cubicBezTo>
                    <a:pt x="f65" y="f48"/>
                    <a:pt x="f66" y="f67"/>
                    <a:pt x="f66" y="f68"/>
                  </a:cubicBezTo>
                  <a:cubicBezTo>
                    <a:pt x="f66" y="f46"/>
                    <a:pt x="f69" y="f70"/>
                    <a:pt x="f65" y="f71"/>
                  </a:cubicBezTo>
                  <a:cubicBezTo>
                    <a:pt x="f65" y="f72"/>
                    <a:pt x="f63" y="f36"/>
                    <a:pt x="f73" y="f1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55"/>
                    <a:pt x="f81" y="f82"/>
                    <a:pt x="f83" y="f84"/>
                  </a:cubicBezTo>
                  <a:cubicBezTo>
                    <a:pt x="f85" y="f15"/>
                    <a:pt x="f86" y="f63"/>
                    <a:pt x="f87" y="f88"/>
                  </a:cubicBezTo>
                  <a:cubicBezTo>
                    <a:pt x="f77" y="f89"/>
                    <a:pt x="f85" y="f90"/>
                    <a:pt x="f91" y="f92"/>
                  </a:cubicBezTo>
                  <a:cubicBezTo>
                    <a:pt x="f93" y="f2"/>
                    <a:pt x="f55" y="f66"/>
                    <a:pt x="f82" y="f94"/>
                  </a:cubicBezTo>
                  <a:cubicBezTo>
                    <a:pt x="f95" y="f15"/>
                    <a:pt x="f96" y="f95"/>
                    <a:pt x="f97" y="f61"/>
                  </a:cubicBezTo>
                  <a:cubicBezTo>
                    <a:pt x="f98" y="f63"/>
                    <a:pt x="f99" y="f69"/>
                    <a:pt x="f100" y="f101"/>
                  </a:cubicBezTo>
                  <a:cubicBezTo>
                    <a:pt x="f102" y="f103"/>
                    <a:pt x="f104" y="f105"/>
                    <a:pt x="f6" y="f106"/>
                  </a:cubicBezTo>
                  <a:cubicBezTo>
                    <a:pt x="f98" y="f106"/>
                    <a:pt x="f107" y="f106"/>
                    <a:pt x="f60" y="f106"/>
                  </a:cubicBezTo>
                  <a:cubicBezTo>
                    <a:pt x="f59" y="f108"/>
                    <a:pt x="f95" y="f109"/>
                    <a:pt x="f57" y="f110"/>
                  </a:cubicBezTo>
                  <a:cubicBezTo>
                    <a:pt x="f57" y="f111"/>
                    <a:pt x="f57" y="f112"/>
                    <a:pt x="f17" y="f113"/>
                  </a:cubicBezTo>
                  <a:cubicBezTo>
                    <a:pt x="f15" y="f114"/>
                    <a:pt x="f115" y="f116"/>
                    <a:pt x="f84" y="f6"/>
                  </a:cubicBezTo>
                  <a:cubicBezTo>
                    <a:pt x="f117" y="f6"/>
                    <a:pt x="f78" y="f112"/>
                    <a:pt x="f8" y="f111"/>
                  </a:cubicBezTo>
                  <a:cubicBezTo>
                    <a:pt x="f82" y="f118"/>
                    <a:pt x="f84" y="f119"/>
                    <a:pt x="f10" y="f120"/>
                  </a:cubicBezTo>
                  <a:cubicBezTo>
                    <a:pt x="f115" y="f121"/>
                    <a:pt x="f115" y="f122"/>
                    <a:pt x="f74" y="f106"/>
                  </a:cubicBezTo>
                  <a:cubicBezTo>
                    <a:pt x="f123" y="f106"/>
                    <a:pt x="f71" y="f106"/>
                    <a:pt x="f124" y="f106"/>
                  </a:cubicBezTo>
                  <a:cubicBezTo>
                    <a:pt x="f125" y="f108"/>
                    <a:pt x="f48" y="f109"/>
                    <a:pt x="f67" y="f110"/>
                  </a:cubicBezTo>
                  <a:cubicBezTo>
                    <a:pt x="f67" y="f111"/>
                    <a:pt x="f126" y="f113"/>
                    <a:pt x="f126" y="f114"/>
                  </a:cubicBezTo>
                  <a:cubicBezTo>
                    <a:pt x="f126" y="f114"/>
                    <a:pt x="f126" y="f114"/>
                    <a:pt x="f126" y="f114"/>
                  </a:cubicBezTo>
                  <a:cubicBezTo>
                    <a:pt x="f64" y="f127"/>
                    <a:pt x="f18" y="f127"/>
                    <a:pt x="f32" y="f92"/>
                  </a:cubicBezTo>
                  <a:cubicBezTo>
                    <a:pt x="f26" y="f110"/>
                    <a:pt x="f128" y="f109"/>
                    <a:pt x="f128" y="f129"/>
                  </a:cubicBezTo>
                  <a:cubicBezTo>
                    <a:pt x="f128" y="f130"/>
                    <a:pt x="f131" y="f7"/>
                    <a:pt x="f40" y="f7"/>
                  </a:cubicBezTo>
                  <a:cubicBezTo>
                    <a:pt x="f132" y="f106"/>
                    <a:pt x="f133" y="f106"/>
                    <a:pt x="f5" y="f106"/>
                  </a:cubicBezTo>
                  <a:cubicBezTo>
                    <a:pt x="f134" y="f110"/>
                    <a:pt x="f135" y="f100"/>
                    <a:pt x="f136" y="f66"/>
                  </a:cubicBezTo>
                  <a:cubicBezTo>
                    <a:pt x="f133" y="f65"/>
                    <a:pt x="f137" y="f61"/>
                    <a:pt x="f138" y="f61"/>
                  </a:cubicBezTo>
                  <a:cubicBezTo>
                    <a:pt x="f139" y="f95"/>
                    <a:pt x="f140" y="f15"/>
                    <a:pt x="f49" y="f94"/>
                  </a:cubicBezTo>
                  <a:cubicBezTo>
                    <a:pt x="f68" y="f66"/>
                    <a:pt x="f141" y="f2"/>
                    <a:pt x="f142" y="f92"/>
                  </a:cubicBezTo>
                  <a:cubicBezTo>
                    <a:pt x="f33" y="f98"/>
                    <a:pt x="f75" y="f143"/>
                    <a:pt x="f42" y="f10"/>
                  </a:cubicBezTo>
                  <a:cubicBezTo>
                    <a:pt x="f13" y="f10"/>
                    <a:pt x="f11" y="f10"/>
                    <a:pt x="f9" y="f10"/>
                  </a:cubicBezTo>
                  <a:cubicBezTo>
                    <a:pt x="f144" y="f8"/>
                    <a:pt x="f145" y="f55"/>
                    <a:pt x="f146" y="f93"/>
                  </a:cubicBezTo>
                  <a:cubicBezTo>
                    <a:pt x="f79" y="f21"/>
                    <a:pt x="f147" y="f14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C2092814-F1C1-44BB-B4ED-4D3AC2DC3C53}"/>
                </a:ext>
              </a:extLst>
            </p:cNvPr>
            <p:cNvSpPr/>
            <p:nvPr/>
          </p:nvSpPr>
          <p:spPr>
            <a:xfrm>
              <a:off x="3604829" y="2486025"/>
              <a:ext cx="561971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34"/>
                <a:gd name="f8" fmla="val 82"/>
                <a:gd name="f9" fmla="val 121"/>
                <a:gd name="f10" fmla="val 85"/>
                <a:gd name="f11" fmla="val 126"/>
                <a:gd name="f12" fmla="val 87"/>
                <a:gd name="f13" fmla="val 132"/>
                <a:gd name="f14" fmla="val 91"/>
                <a:gd name="f15" fmla="val 139"/>
                <a:gd name="f16" fmla="val 96"/>
                <a:gd name="f17" fmla="val 104"/>
                <a:gd name="f18" fmla="val 114"/>
                <a:gd name="f19" fmla="val 98"/>
                <a:gd name="f20" fmla="val 161"/>
                <a:gd name="f21" fmla="val 111"/>
                <a:gd name="f22" fmla="val 181"/>
                <a:gd name="f23" fmla="val 115"/>
                <a:gd name="f24" fmla="val 203"/>
                <a:gd name="f25" fmla="val 182"/>
                <a:gd name="f26" fmla="val 127"/>
                <a:gd name="f27" fmla="val 134"/>
                <a:gd name="f28" fmla="val 149"/>
                <a:gd name="f29" fmla="val 145"/>
                <a:gd name="f30" fmla="val 164"/>
                <a:gd name="f31" fmla="val 150"/>
                <a:gd name="f32" fmla="val 179"/>
                <a:gd name="f33" fmla="val 156"/>
                <a:gd name="f34" fmla="val 157"/>
                <a:gd name="f35" fmla="val 183"/>
                <a:gd name="f36" fmla="val 159"/>
                <a:gd name="f37" fmla="val 184"/>
                <a:gd name="f38" fmla="val 188"/>
                <a:gd name="f39" fmla="val 185"/>
                <a:gd name="f40" fmla="val 193"/>
                <a:gd name="f41" fmla="val 209"/>
                <a:gd name="f42" fmla="val 165"/>
                <a:gd name="f43" fmla="val 148"/>
                <a:gd name="f44" fmla="val 225"/>
                <a:gd name="f45" fmla="val 147"/>
                <a:gd name="f46" fmla="val 215"/>
                <a:gd name="f47" fmla="val 206"/>
                <a:gd name="f48" fmla="val 144"/>
                <a:gd name="f49" fmla="val 142"/>
                <a:gd name="f50" fmla="val 200"/>
                <a:gd name="f51" fmla="val 140"/>
                <a:gd name="f52" fmla="val 198"/>
                <a:gd name="f53" fmla="val 138"/>
                <a:gd name="f54" fmla="val 133"/>
                <a:gd name="f55" fmla="val 199"/>
                <a:gd name="f56" fmla="val 131"/>
                <a:gd name="f57" fmla="val 201"/>
                <a:gd name="f58" fmla="val 129"/>
                <a:gd name="f59" fmla="val 205"/>
                <a:gd name="f60" fmla="val 130"/>
                <a:gd name="f61" fmla="val 207"/>
                <a:gd name="f62" fmla="val 214"/>
                <a:gd name="f63" fmla="val 135"/>
                <a:gd name="f64" fmla="val 221"/>
                <a:gd name="f65" fmla="val 137"/>
                <a:gd name="f66" fmla="val 228"/>
                <a:gd name="f67" fmla="val 230"/>
                <a:gd name="f68" fmla="val 232"/>
                <a:gd name="f69" fmla="val 84"/>
                <a:gd name="f70" fmla="val 55"/>
                <a:gd name="f71" fmla="val 58"/>
                <a:gd name="f72" fmla="val 227"/>
                <a:gd name="f73" fmla="val 61"/>
                <a:gd name="f74" fmla="val 222"/>
                <a:gd name="f75" fmla="val 63"/>
                <a:gd name="f76" fmla="val 65"/>
                <a:gd name="f77" fmla="val 70"/>
                <a:gd name="f78" fmla="val 60"/>
                <a:gd name="f79" fmla="val 50"/>
                <a:gd name="f80" fmla="val 195"/>
                <a:gd name="f81" fmla="val 48"/>
                <a:gd name="f82" fmla="val 211"/>
                <a:gd name="f83" fmla="val 46"/>
                <a:gd name="f84" fmla="val 218"/>
                <a:gd name="f85" fmla="val 226"/>
                <a:gd name="f86" fmla="val 45"/>
                <a:gd name="f87" fmla="val 30"/>
                <a:gd name="f88" fmla="val 16"/>
                <a:gd name="f89" fmla="val 4"/>
                <a:gd name="f90" fmla="val 9"/>
                <a:gd name="f91" fmla="val 14"/>
                <a:gd name="f92" fmla="val 18"/>
                <a:gd name="f93" fmla="val 33"/>
                <a:gd name="f94" fmla="val 76"/>
                <a:gd name="f95" fmla="val 83"/>
                <a:gd name="f96" fmla="val 189"/>
                <a:gd name="f97" fmla="val 175"/>
                <a:gd name="f98" fmla="val 154"/>
                <a:gd name="f99" fmla="val 146"/>
                <a:gd name="f100" fmla="val 80"/>
                <a:gd name="f101" fmla="val 75"/>
                <a:gd name="f102" fmla="val 69"/>
                <a:gd name="f103" fmla="val 124"/>
                <a:gd name="f104" fmla="val 64"/>
                <a:gd name="f105" fmla="val 117"/>
                <a:gd name="f106" fmla="val 59"/>
                <a:gd name="f107" fmla="val 109"/>
                <a:gd name="f108" fmla="val 56"/>
                <a:gd name="f109" fmla="val 99"/>
                <a:gd name="f110" fmla="val 43"/>
                <a:gd name="f111" fmla="val 95"/>
                <a:gd name="f112" fmla="val 40"/>
                <a:gd name="f113" fmla="val 39"/>
                <a:gd name="f114" fmla="val 89"/>
                <a:gd name="f115" fmla="val 37"/>
                <a:gd name="f116" fmla="val 68"/>
                <a:gd name="f117" fmla="val 38"/>
                <a:gd name="f118" fmla="val 47"/>
                <a:gd name="f119" fmla="val 42"/>
                <a:gd name="f120" fmla="val 15"/>
                <a:gd name="f121" fmla="val 77"/>
                <a:gd name="f122" fmla="val 2"/>
                <a:gd name="f123" fmla="val 128"/>
                <a:gd name="f124" fmla="val 24"/>
                <a:gd name="f125" fmla="val 151"/>
                <a:gd name="f126" fmla="val 152"/>
                <a:gd name="f127" fmla="val 54"/>
                <a:gd name="f128" fmla="val 155"/>
                <a:gd name="f129" fmla="val 62"/>
                <a:gd name="f130" fmla="val 71"/>
                <a:gd name="f131" fmla="val 81"/>
                <a:gd name="f132" fmla="val 90"/>
                <a:gd name="f133" fmla="val 86"/>
                <a:gd name="f134" fmla="val 44"/>
                <a:gd name="f135" fmla="val 26"/>
                <a:gd name="f136" fmla="val 108"/>
                <a:gd name="f137" fmla="val 3"/>
                <a:gd name="f138" fmla="val 74"/>
                <a:gd name="f139" fmla="val 13"/>
                <a:gd name="f140" fmla="val 25"/>
                <a:gd name="f141" fmla="val 49"/>
                <a:gd name="f142" fmla="val 51"/>
                <a:gd name="f143" fmla="val 52"/>
                <a:gd name="f144" fmla="val 88"/>
                <a:gd name="f145" fmla="val 57"/>
                <a:gd name="f146" fmla="val 103"/>
                <a:gd name="f147" fmla="val 110"/>
                <a:gd name="f148" fmla="val 73"/>
                <a:gd name="f149" fmla="+- 0 0 -90"/>
                <a:gd name="f150" fmla="*/ f3 1 197"/>
                <a:gd name="f151" fmla="*/ f4 1 234"/>
                <a:gd name="f152" fmla="val f5"/>
                <a:gd name="f153" fmla="val f6"/>
                <a:gd name="f154" fmla="val f7"/>
                <a:gd name="f155" fmla="*/ f149 f0 1"/>
                <a:gd name="f156" fmla="+- f154 0 f152"/>
                <a:gd name="f157" fmla="+- f153 0 f152"/>
                <a:gd name="f158" fmla="*/ f155 1 f2"/>
                <a:gd name="f159" fmla="*/ f157 1 197"/>
                <a:gd name="f160" fmla="*/ f156 1 234"/>
                <a:gd name="f161" fmla="*/ 82 f157 1"/>
                <a:gd name="f162" fmla="*/ 121 f156 1"/>
                <a:gd name="f163" fmla="*/ 91 f157 1"/>
                <a:gd name="f164" fmla="*/ 139 f156 1"/>
                <a:gd name="f165" fmla="*/ 114 f157 1"/>
                <a:gd name="f166" fmla="*/ 115 f157 1"/>
                <a:gd name="f167" fmla="*/ 203 f156 1"/>
                <a:gd name="f168" fmla="*/ 134 f157 1"/>
                <a:gd name="f169" fmla="*/ 179 f157 1"/>
                <a:gd name="f170" fmla="*/ 156 f156 1"/>
                <a:gd name="f171" fmla="*/ 184 f157 1"/>
                <a:gd name="f172" fmla="*/ 161 f156 1"/>
                <a:gd name="f173" fmla="*/ 197 f157 1"/>
                <a:gd name="f174" fmla="*/ 234 f156 1"/>
                <a:gd name="f175" fmla="*/ 150 f157 1"/>
                <a:gd name="f176" fmla="*/ 145 f157 1"/>
                <a:gd name="f177" fmla="*/ 206 f156 1"/>
                <a:gd name="f178" fmla="*/ 140 f157 1"/>
                <a:gd name="f179" fmla="*/ 198 f156 1"/>
                <a:gd name="f180" fmla="*/ 133 f157 1"/>
                <a:gd name="f181" fmla="*/ 199 f156 1"/>
                <a:gd name="f182" fmla="*/ 130 f157 1"/>
                <a:gd name="f183" fmla="*/ 207 f156 1"/>
                <a:gd name="f184" fmla="*/ 137 f157 1"/>
                <a:gd name="f185" fmla="*/ 228 f156 1"/>
                <a:gd name="f186" fmla="*/ 139 f157 1"/>
                <a:gd name="f187" fmla="*/ 55 f157 1"/>
                <a:gd name="f188" fmla="*/ 63 f157 1"/>
                <a:gd name="f189" fmla="*/ 215 f156 1"/>
                <a:gd name="f190" fmla="*/ 60 f157 1"/>
                <a:gd name="f191" fmla="*/ 48 f157 1"/>
                <a:gd name="f192" fmla="*/ 211 f156 1"/>
                <a:gd name="f193" fmla="*/ 45 f157 1"/>
                <a:gd name="f194" fmla="*/ 0 f157 1"/>
                <a:gd name="f195" fmla="*/ 14 f157 1"/>
                <a:gd name="f196" fmla="*/ 18 f157 1"/>
                <a:gd name="f197" fmla="*/ 84 f157 1"/>
                <a:gd name="f198" fmla="*/ 80 f157 1"/>
                <a:gd name="f199" fmla="*/ 64 f157 1"/>
                <a:gd name="f200" fmla="*/ 117 f156 1"/>
                <a:gd name="f201" fmla="*/ 46 f157 1"/>
                <a:gd name="f202" fmla="*/ 96 f156 1"/>
                <a:gd name="f203" fmla="*/ 39 f157 1"/>
                <a:gd name="f204" fmla="*/ 89 f156 1"/>
                <a:gd name="f205" fmla="*/ 37 f157 1"/>
                <a:gd name="f206" fmla="*/ 70 f156 1"/>
                <a:gd name="f207" fmla="*/ 38 f157 1"/>
                <a:gd name="f208" fmla="*/ 65 f156 1"/>
                <a:gd name="f209" fmla="*/ 47 f157 1"/>
                <a:gd name="f210" fmla="*/ 42 f156 1"/>
                <a:gd name="f211" fmla="*/ 104 f157 1"/>
                <a:gd name="f212" fmla="*/ 2 f156 1"/>
                <a:gd name="f213" fmla="*/ 151 f157 1"/>
                <a:gd name="f214" fmla="*/ 50 f156 1"/>
                <a:gd name="f215" fmla="*/ 157 f157 1"/>
                <a:gd name="f216" fmla="*/ 62 f156 1"/>
                <a:gd name="f217" fmla="*/ 90 f156 1"/>
                <a:gd name="f218" fmla="*/ 142 f157 1"/>
                <a:gd name="f219" fmla="*/ 146 f157 1"/>
                <a:gd name="f220" fmla="*/ 124 f157 1"/>
                <a:gd name="f221" fmla="*/ 14 f156 1"/>
                <a:gd name="f222" fmla="*/ 74 f157 1"/>
                <a:gd name="f223" fmla="*/ 13 f156 1"/>
                <a:gd name="f224" fmla="*/ 51 f157 1"/>
                <a:gd name="f225" fmla="*/ 63 f156 1"/>
                <a:gd name="f226" fmla="*/ 54 f157 1"/>
                <a:gd name="f227" fmla="*/ 88 f156 1"/>
                <a:gd name="f228" fmla="*/ 68 f157 1"/>
                <a:gd name="f229" fmla="*/ 110 f156 1"/>
                <a:gd name="f230" fmla="+- f158 0 f1"/>
                <a:gd name="f231" fmla="*/ f161 1 197"/>
                <a:gd name="f232" fmla="*/ f162 1 234"/>
                <a:gd name="f233" fmla="*/ f163 1 197"/>
                <a:gd name="f234" fmla="*/ f164 1 234"/>
                <a:gd name="f235" fmla="*/ f165 1 197"/>
                <a:gd name="f236" fmla="*/ f166 1 197"/>
                <a:gd name="f237" fmla="*/ f167 1 234"/>
                <a:gd name="f238" fmla="*/ f168 1 197"/>
                <a:gd name="f239" fmla="*/ f169 1 197"/>
                <a:gd name="f240" fmla="*/ f170 1 234"/>
                <a:gd name="f241" fmla="*/ f171 1 197"/>
                <a:gd name="f242" fmla="*/ f172 1 234"/>
                <a:gd name="f243" fmla="*/ f173 1 197"/>
                <a:gd name="f244" fmla="*/ f174 1 234"/>
                <a:gd name="f245" fmla="*/ f175 1 197"/>
                <a:gd name="f246" fmla="*/ f176 1 197"/>
                <a:gd name="f247" fmla="*/ f177 1 234"/>
                <a:gd name="f248" fmla="*/ f178 1 197"/>
                <a:gd name="f249" fmla="*/ f179 1 234"/>
                <a:gd name="f250" fmla="*/ f180 1 197"/>
                <a:gd name="f251" fmla="*/ f181 1 234"/>
                <a:gd name="f252" fmla="*/ f182 1 197"/>
                <a:gd name="f253" fmla="*/ f183 1 234"/>
                <a:gd name="f254" fmla="*/ f184 1 197"/>
                <a:gd name="f255" fmla="*/ f185 1 234"/>
                <a:gd name="f256" fmla="*/ f186 1 197"/>
                <a:gd name="f257" fmla="*/ f187 1 197"/>
                <a:gd name="f258" fmla="*/ f188 1 197"/>
                <a:gd name="f259" fmla="*/ f189 1 234"/>
                <a:gd name="f260" fmla="*/ f190 1 197"/>
                <a:gd name="f261" fmla="*/ f191 1 197"/>
                <a:gd name="f262" fmla="*/ f192 1 234"/>
                <a:gd name="f263" fmla="*/ f193 1 197"/>
                <a:gd name="f264" fmla="*/ f194 1 197"/>
                <a:gd name="f265" fmla="*/ f195 1 197"/>
                <a:gd name="f266" fmla="*/ f196 1 197"/>
                <a:gd name="f267" fmla="*/ f197 1 197"/>
                <a:gd name="f268" fmla="*/ f198 1 197"/>
                <a:gd name="f269" fmla="*/ f199 1 197"/>
                <a:gd name="f270" fmla="*/ f200 1 234"/>
                <a:gd name="f271" fmla="*/ f201 1 197"/>
                <a:gd name="f272" fmla="*/ f202 1 234"/>
                <a:gd name="f273" fmla="*/ f203 1 197"/>
                <a:gd name="f274" fmla="*/ f204 1 234"/>
                <a:gd name="f275" fmla="*/ f205 1 197"/>
                <a:gd name="f276" fmla="*/ f206 1 234"/>
                <a:gd name="f277" fmla="*/ f207 1 197"/>
                <a:gd name="f278" fmla="*/ f208 1 234"/>
                <a:gd name="f279" fmla="*/ f209 1 197"/>
                <a:gd name="f280" fmla="*/ f210 1 234"/>
                <a:gd name="f281" fmla="*/ f211 1 197"/>
                <a:gd name="f282" fmla="*/ f212 1 234"/>
                <a:gd name="f283" fmla="*/ f213 1 197"/>
                <a:gd name="f284" fmla="*/ f214 1 234"/>
                <a:gd name="f285" fmla="*/ f215 1 197"/>
                <a:gd name="f286" fmla="*/ f216 1 234"/>
                <a:gd name="f287" fmla="*/ f217 1 234"/>
                <a:gd name="f288" fmla="*/ f218 1 197"/>
                <a:gd name="f289" fmla="*/ f219 1 197"/>
                <a:gd name="f290" fmla="*/ f220 1 197"/>
                <a:gd name="f291" fmla="*/ f221 1 234"/>
                <a:gd name="f292" fmla="*/ f222 1 197"/>
                <a:gd name="f293" fmla="*/ f223 1 234"/>
                <a:gd name="f294" fmla="*/ f224 1 197"/>
                <a:gd name="f295" fmla="*/ f225 1 234"/>
                <a:gd name="f296" fmla="*/ f226 1 197"/>
                <a:gd name="f297" fmla="*/ f227 1 234"/>
                <a:gd name="f298" fmla="*/ f228 1 197"/>
                <a:gd name="f299" fmla="*/ f229 1 234"/>
                <a:gd name="f300" fmla="*/ 0 1 f159"/>
                <a:gd name="f301" fmla="*/ f153 1 f159"/>
                <a:gd name="f302" fmla="*/ 0 1 f160"/>
                <a:gd name="f303" fmla="*/ f154 1 f160"/>
                <a:gd name="f304" fmla="*/ f231 1 f159"/>
                <a:gd name="f305" fmla="*/ f232 1 f160"/>
                <a:gd name="f306" fmla="*/ f233 1 f159"/>
                <a:gd name="f307" fmla="*/ f234 1 f160"/>
                <a:gd name="f308" fmla="*/ f235 1 f159"/>
                <a:gd name="f309" fmla="*/ f236 1 f159"/>
                <a:gd name="f310" fmla="*/ f237 1 f160"/>
                <a:gd name="f311" fmla="*/ f238 1 f159"/>
                <a:gd name="f312" fmla="*/ f239 1 f159"/>
                <a:gd name="f313" fmla="*/ f240 1 f160"/>
                <a:gd name="f314" fmla="*/ f241 1 f159"/>
                <a:gd name="f315" fmla="*/ f242 1 f160"/>
                <a:gd name="f316" fmla="*/ f243 1 f159"/>
                <a:gd name="f317" fmla="*/ f244 1 f160"/>
                <a:gd name="f318" fmla="*/ f245 1 f159"/>
                <a:gd name="f319" fmla="*/ f246 1 f159"/>
                <a:gd name="f320" fmla="*/ f247 1 f160"/>
                <a:gd name="f321" fmla="*/ f248 1 f159"/>
                <a:gd name="f322" fmla="*/ f249 1 f160"/>
                <a:gd name="f323" fmla="*/ f250 1 f159"/>
                <a:gd name="f324" fmla="*/ f251 1 f160"/>
                <a:gd name="f325" fmla="*/ f252 1 f159"/>
                <a:gd name="f326" fmla="*/ f253 1 f160"/>
                <a:gd name="f327" fmla="*/ f254 1 f159"/>
                <a:gd name="f328" fmla="*/ f255 1 f160"/>
                <a:gd name="f329" fmla="*/ f256 1 f159"/>
                <a:gd name="f330" fmla="*/ f257 1 f159"/>
                <a:gd name="f331" fmla="*/ f258 1 f159"/>
                <a:gd name="f332" fmla="*/ f259 1 f160"/>
                <a:gd name="f333" fmla="*/ f260 1 f159"/>
                <a:gd name="f334" fmla="*/ f261 1 f159"/>
                <a:gd name="f335" fmla="*/ f262 1 f160"/>
                <a:gd name="f336" fmla="*/ f263 1 f159"/>
                <a:gd name="f337" fmla="*/ f264 1 f159"/>
                <a:gd name="f338" fmla="*/ f265 1 f159"/>
                <a:gd name="f339" fmla="*/ f266 1 f159"/>
                <a:gd name="f340" fmla="*/ f267 1 f159"/>
                <a:gd name="f341" fmla="*/ f268 1 f159"/>
                <a:gd name="f342" fmla="*/ f269 1 f159"/>
                <a:gd name="f343" fmla="*/ f270 1 f160"/>
                <a:gd name="f344" fmla="*/ f271 1 f159"/>
                <a:gd name="f345" fmla="*/ f272 1 f160"/>
                <a:gd name="f346" fmla="*/ f273 1 f159"/>
                <a:gd name="f347" fmla="*/ f274 1 f160"/>
                <a:gd name="f348" fmla="*/ f275 1 f159"/>
                <a:gd name="f349" fmla="*/ f276 1 f160"/>
                <a:gd name="f350" fmla="*/ f277 1 f159"/>
                <a:gd name="f351" fmla="*/ f278 1 f160"/>
                <a:gd name="f352" fmla="*/ f279 1 f159"/>
                <a:gd name="f353" fmla="*/ f280 1 f160"/>
                <a:gd name="f354" fmla="*/ f281 1 f159"/>
                <a:gd name="f355" fmla="*/ f282 1 f160"/>
                <a:gd name="f356" fmla="*/ f283 1 f159"/>
                <a:gd name="f357" fmla="*/ f284 1 f160"/>
                <a:gd name="f358" fmla="*/ f285 1 f159"/>
                <a:gd name="f359" fmla="*/ f286 1 f160"/>
                <a:gd name="f360" fmla="*/ f287 1 f160"/>
                <a:gd name="f361" fmla="*/ f288 1 f159"/>
                <a:gd name="f362" fmla="*/ f289 1 f159"/>
                <a:gd name="f363" fmla="*/ f290 1 f159"/>
                <a:gd name="f364" fmla="*/ f291 1 f160"/>
                <a:gd name="f365" fmla="*/ f292 1 f159"/>
                <a:gd name="f366" fmla="*/ f293 1 f160"/>
                <a:gd name="f367" fmla="*/ f294 1 f159"/>
                <a:gd name="f368" fmla="*/ f295 1 f160"/>
                <a:gd name="f369" fmla="*/ f296 1 f159"/>
                <a:gd name="f370" fmla="*/ f297 1 f160"/>
                <a:gd name="f371" fmla="*/ f298 1 f159"/>
                <a:gd name="f372" fmla="*/ f299 1 f160"/>
                <a:gd name="f373" fmla="*/ f300 f150 1"/>
                <a:gd name="f374" fmla="*/ f301 f150 1"/>
                <a:gd name="f375" fmla="*/ f303 f151 1"/>
                <a:gd name="f376" fmla="*/ f302 f151 1"/>
                <a:gd name="f377" fmla="*/ f304 f150 1"/>
                <a:gd name="f378" fmla="*/ f305 f151 1"/>
                <a:gd name="f379" fmla="*/ f306 f150 1"/>
                <a:gd name="f380" fmla="*/ f307 f151 1"/>
                <a:gd name="f381" fmla="*/ f308 f150 1"/>
                <a:gd name="f382" fmla="*/ f309 f150 1"/>
                <a:gd name="f383" fmla="*/ f310 f151 1"/>
                <a:gd name="f384" fmla="*/ f311 f150 1"/>
                <a:gd name="f385" fmla="*/ f312 f150 1"/>
                <a:gd name="f386" fmla="*/ f313 f151 1"/>
                <a:gd name="f387" fmla="*/ f314 f150 1"/>
                <a:gd name="f388" fmla="*/ f315 f151 1"/>
                <a:gd name="f389" fmla="*/ f316 f150 1"/>
                <a:gd name="f390" fmla="*/ f317 f151 1"/>
                <a:gd name="f391" fmla="*/ f318 f150 1"/>
                <a:gd name="f392" fmla="*/ f319 f150 1"/>
                <a:gd name="f393" fmla="*/ f320 f151 1"/>
                <a:gd name="f394" fmla="*/ f321 f150 1"/>
                <a:gd name="f395" fmla="*/ f322 f151 1"/>
                <a:gd name="f396" fmla="*/ f323 f150 1"/>
                <a:gd name="f397" fmla="*/ f324 f151 1"/>
                <a:gd name="f398" fmla="*/ f325 f150 1"/>
                <a:gd name="f399" fmla="*/ f326 f151 1"/>
                <a:gd name="f400" fmla="*/ f327 f150 1"/>
                <a:gd name="f401" fmla="*/ f328 f151 1"/>
                <a:gd name="f402" fmla="*/ f329 f150 1"/>
                <a:gd name="f403" fmla="*/ f330 f150 1"/>
                <a:gd name="f404" fmla="*/ f331 f150 1"/>
                <a:gd name="f405" fmla="*/ f332 f151 1"/>
                <a:gd name="f406" fmla="*/ f333 f150 1"/>
                <a:gd name="f407" fmla="*/ f334 f150 1"/>
                <a:gd name="f408" fmla="*/ f335 f151 1"/>
                <a:gd name="f409" fmla="*/ f336 f150 1"/>
                <a:gd name="f410" fmla="*/ f337 f150 1"/>
                <a:gd name="f411" fmla="*/ f338 f150 1"/>
                <a:gd name="f412" fmla="*/ f339 f150 1"/>
                <a:gd name="f413" fmla="*/ f340 f150 1"/>
                <a:gd name="f414" fmla="*/ f341 f150 1"/>
                <a:gd name="f415" fmla="*/ f342 f150 1"/>
                <a:gd name="f416" fmla="*/ f343 f151 1"/>
                <a:gd name="f417" fmla="*/ f344 f150 1"/>
                <a:gd name="f418" fmla="*/ f345 f151 1"/>
                <a:gd name="f419" fmla="*/ f346 f150 1"/>
                <a:gd name="f420" fmla="*/ f347 f151 1"/>
                <a:gd name="f421" fmla="*/ f348 f150 1"/>
                <a:gd name="f422" fmla="*/ f349 f151 1"/>
                <a:gd name="f423" fmla="*/ f350 f150 1"/>
                <a:gd name="f424" fmla="*/ f351 f151 1"/>
                <a:gd name="f425" fmla="*/ f352 f150 1"/>
                <a:gd name="f426" fmla="*/ f353 f151 1"/>
                <a:gd name="f427" fmla="*/ f354 f150 1"/>
                <a:gd name="f428" fmla="*/ f355 f151 1"/>
                <a:gd name="f429" fmla="*/ f356 f150 1"/>
                <a:gd name="f430" fmla="*/ f357 f151 1"/>
                <a:gd name="f431" fmla="*/ f358 f150 1"/>
                <a:gd name="f432" fmla="*/ f359 f151 1"/>
                <a:gd name="f433" fmla="*/ f360 f151 1"/>
                <a:gd name="f434" fmla="*/ f361 f150 1"/>
                <a:gd name="f435" fmla="*/ f362 f150 1"/>
                <a:gd name="f436" fmla="*/ f363 f150 1"/>
                <a:gd name="f437" fmla="*/ f364 f151 1"/>
                <a:gd name="f438" fmla="*/ f365 f150 1"/>
                <a:gd name="f439" fmla="*/ f366 f151 1"/>
                <a:gd name="f440" fmla="*/ f367 f150 1"/>
                <a:gd name="f441" fmla="*/ f368 f151 1"/>
                <a:gd name="f442" fmla="*/ f369 f150 1"/>
                <a:gd name="f443" fmla="*/ f370 f151 1"/>
                <a:gd name="f444" fmla="*/ f371 f150 1"/>
                <a:gd name="f445" fmla="*/ f372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0">
                  <a:pos x="f377" y="f378"/>
                </a:cxn>
                <a:cxn ang="f230">
                  <a:pos x="f379" y="f380"/>
                </a:cxn>
                <a:cxn ang="f230">
                  <a:pos x="f381" y="f380"/>
                </a:cxn>
                <a:cxn ang="f230">
                  <a:pos x="f382" y="f383"/>
                </a:cxn>
                <a:cxn ang="f230">
                  <a:pos x="f384" y="f380"/>
                </a:cxn>
                <a:cxn ang="f230">
                  <a:pos x="f385" y="f386"/>
                </a:cxn>
                <a:cxn ang="f230">
                  <a:pos x="f387" y="f388"/>
                </a:cxn>
                <a:cxn ang="f230">
                  <a:pos x="f389" y="f390"/>
                </a:cxn>
                <a:cxn ang="f230">
                  <a:pos x="f391" y="f390"/>
                </a:cxn>
                <a:cxn ang="f230">
                  <a:pos x="f392" y="f393"/>
                </a:cxn>
                <a:cxn ang="f230">
                  <a:pos x="f394" y="f395"/>
                </a:cxn>
                <a:cxn ang="f230">
                  <a:pos x="f396" y="f397"/>
                </a:cxn>
                <a:cxn ang="f230">
                  <a:pos x="f398" y="f399"/>
                </a:cxn>
                <a:cxn ang="f230">
                  <a:pos x="f400" y="f401"/>
                </a:cxn>
                <a:cxn ang="f230">
                  <a:pos x="f402" y="f390"/>
                </a:cxn>
                <a:cxn ang="f230">
                  <a:pos x="f403" y="f390"/>
                </a:cxn>
                <a:cxn ang="f230">
                  <a:pos x="f404" y="f405"/>
                </a:cxn>
                <a:cxn ang="f230">
                  <a:pos x="f406" y="f395"/>
                </a:cxn>
                <a:cxn ang="f230">
                  <a:pos x="f407" y="f408"/>
                </a:cxn>
                <a:cxn ang="f230">
                  <a:pos x="f409" y="f390"/>
                </a:cxn>
                <a:cxn ang="f230">
                  <a:pos x="f410" y="f390"/>
                </a:cxn>
                <a:cxn ang="f230">
                  <a:pos x="f411" y="f388"/>
                </a:cxn>
                <a:cxn ang="f230">
                  <a:pos x="f412" y="f386"/>
                </a:cxn>
                <a:cxn ang="f230">
                  <a:pos x="f404" y="f380"/>
                </a:cxn>
                <a:cxn ang="f230">
                  <a:pos x="f377" y="f383"/>
                </a:cxn>
                <a:cxn ang="f230">
                  <a:pos x="f413" y="f383"/>
                </a:cxn>
                <a:cxn ang="f230">
                  <a:pos x="f379" y="f388"/>
                </a:cxn>
                <a:cxn ang="f230">
                  <a:pos x="f414" y="f380"/>
                </a:cxn>
                <a:cxn ang="f230">
                  <a:pos x="f415" y="f416"/>
                </a:cxn>
                <a:cxn ang="f230">
                  <a:pos x="f417" y="f418"/>
                </a:cxn>
                <a:cxn ang="f230">
                  <a:pos x="f419" y="f420"/>
                </a:cxn>
                <a:cxn ang="f230">
                  <a:pos x="f421" y="f422"/>
                </a:cxn>
                <a:cxn ang="f230">
                  <a:pos x="f423" y="f424"/>
                </a:cxn>
                <a:cxn ang="f230">
                  <a:pos x="f425" y="f426"/>
                </a:cxn>
                <a:cxn ang="f230">
                  <a:pos x="f427" y="f428"/>
                </a:cxn>
                <a:cxn ang="f230">
                  <a:pos x="f429" y="f430"/>
                </a:cxn>
                <a:cxn ang="f230">
                  <a:pos x="f431" y="f432"/>
                </a:cxn>
                <a:cxn ang="f230">
                  <a:pos x="f431" y="f433"/>
                </a:cxn>
                <a:cxn ang="f230">
                  <a:pos x="f434" y="f418"/>
                </a:cxn>
                <a:cxn ang="f230">
                  <a:pos x="f435" y="f424"/>
                </a:cxn>
                <a:cxn ang="f230">
                  <a:pos x="f436" y="f437"/>
                </a:cxn>
                <a:cxn ang="f230">
                  <a:pos x="f438" y="f439"/>
                </a:cxn>
                <a:cxn ang="f230">
                  <a:pos x="f440" y="f441"/>
                </a:cxn>
                <a:cxn ang="f230">
                  <a:pos x="f442" y="f443"/>
                </a:cxn>
                <a:cxn ang="f230">
                  <a:pos x="f444" y="f445"/>
                </a:cxn>
                <a:cxn ang="f230">
                  <a:pos x="f377" y="f378"/>
                </a:cxn>
              </a:cxnLst>
              <a:rect l="f373" t="f376" r="f374" b="f375"/>
              <a:pathLst>
                <a:path w="197" h="23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9" y="f25"/>
                    <a:pt x="f26" y="f20"/>
                    <a:pt x="f27" y="f15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22" y="f34"/>
                    <a:pt x="f35" y="f36"/>
                    <a:pt x="f37" y="f20"/>
                  </a:cubicBezTo>
                  <a:cubicBezTo>
                    <a:pt x="f38" y="f39"/>
                    <a:pt x="f40" y="f41"/>
                    <a:pt x="f6" y="f7"/>
                  </a:cubicBezTo>
                  <a:cubicBezTo>
                    <a:pt x="f22" y="f7"/>
                    <a:pt x="f42" y="f7"/>
                    <a:pt x="f31" y="f7"/>
                  </a:cubicBezTo>
                  <a:cubicBezTo>
                    <a:pt x="f43" y="f44"/>
                    <a:pt x="f45" y="f46"/>
                    <a:pt x="f29" y="f47"/>
                  </a:cubicBezTo>
                  <a:cubicBezTo>
                    <a:pt x="f48" y="f24"/>
                    <a:pt x="f49" y="f50"/>
                    <a:pt x="f51" y="f52"/>
                  </a:cubicBezTo>
                  <a:cubicBezTo>
                    <a:pt x="f53" y="f6"/>
                    <a:pt x="f27" y="f6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13" y="f62"/>
                    <a:pt x="f63" y="f64"/>
                    <a:pt x="f65" y="f66"/>
                  </a:cubicBezTo>
                  <a:cubicBezTo>
                    <a:pt x="f53" y="f67"/>
                    <a:pt x="f53" y="f68"/>
                    <a:pt x="f15" y="f7"/>
                  </a:cubicBezTo>
                  <a:cubicBezTo>
                    <a:pt x="f21" y="f7"/>
                    <a:pt x="f69" y="f7"/>
                    <a:pt x="f70" y="f7"/>
                  </a:cubicBezTo>
                  <a:cubicBezTo>
                    <a:pt x="f71" y="f72"/>
                    <a:pt x="f73" y="f74"/>
                    <a:pt x="f75" y="f46"/>
                  </a:cubicBezTo>
                  <a:cubicBezTo>
                    <a:pt x="f76" y="f41"/>
                    <a:pt x="f77" y="f50"/>
                    <a:pt x="f78" y="f52"/>
                  </a:cubicBezTo>
                  <a:cubicBezTo>
                    <a:pt x="f79" y="f80"/>
                    <a:pt x="f79" y="f59"/>
                    <a:pt x="f81" y="f82"/>
                  </a:cubicBezTo>
                  <a:cubicBezTo>
                    <a:pt x="f83" y="f84"/>
                    <a:pt x="f83" y="f85"/>
                    <a:pt x="f86" y="f7"/>
                  </a:cubicBezTo>
                  <a:cubicBezTo>
                    <a:pt x="f87" y="f7"/>
                    <a:pt x="f88" y="f7"/>
                    <a:pt x="f5" y="f7"/>
                  </a:cubicBezTo>
                  <a:cubicBezTo>
                    <a:pt x="f89" y="f41"/>
                    <a:pt x="f90" y="f39"/>
                    <a:pt x="f91" y="f20"/>
                  </a:cubicBezTo>
                  <a:cubicBezTo>
                    <a:pt x="f91" y="f36"/>
                    <a:pt x="f88" y="f34"/>
                    <a:pt x="f92" y="f33"/>
                  </a:cubicBezTo>
                  <a:cubicBezTo>
                    <a:pt x="f93" y="f31"/>
                    <a:pt x="f81" y="f29"/>
                    <a:pt x="f75" y="f15"/>
                  </a:cubicBezTo>
                  <a:cubicBezTo>
                    <a:pt x="f77" y="f20"/>
                    <a:pt x="f94" y="f25"/>
                    <a:pt x="f8" y="f24"/>
                  </a:cubicBezTo>
                  <a:cubicBezTo>
                    <a:pt x="f95" y="f24"/>
                    <a:pt x="f95" y="f24"/>
                    <a:pt x="f69" y="f24"/>
                  </a:cubicBezTo>
                  <a:cubicBezTo>
                    <a:pt x="f12" y="f96"/>
                    <a:pt x="f14" y="f97"/>
                    <a:pt x="f14" y="f20"/>
                  </a:cubicBezTo>
                  <a:cubicBezTo>
                    <a:pt x="f14" y="f98"/>
                    <a:pt x="f69" y="f99"/>
                    <a:pt x="f100" y="f15"/>
                  </a:cubicBezTo>
                  <a:cubicBezTo>
                    <a:pt x="f101" y="f56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3" y="f16"/>
                  </a:cubicBezTo>
                  <a:cubicBezTo>
                    <a:pt x="f110" y="f111"/>
                    <a:pt x="f112" y="f14"/>
                    <a:pt x="f113" y="f114"/>
                  </a:cubicBezTo>
                  <a:cubicBezTo>
                    <a:pt x="f115" y="f95"/>
                    <a:pt x="f115" y="f94"/>
                    <a:pt x="f115" y="f77"/>
                  </a:cubicBezTo>
                  <a:cubicBezTo>
                    <a:pt x="f115" y="f116"/>
                    <a:pt x="f115" y="f76"/>
                    <a:pt x="f117" y="f76"/>
                  </a:cubicBezTo>
                  <a:cubicBezTo>
                    <a:pt x="f118" y="f78"/>
                    <a:pt x="f86" y="f79"/>
                    <a:pt x="f118" y="f119"/>
                  </a:cubicBezTo>
                  <a:cubicBezTo>
                    <a:pt x="f70" y="f120"/>
                    <a:pt x="f121" y="f5"/>
                    <a:pt x="f17" y="f122"/>
                  </a:cubicBezTo>
                  <a:cubicBezTo>
                    <a:pt x="f123" y="f89"/>
                    <a:pt x="f43" y="f124"/>
                    <a:pt x="f125" y="f79"/>
                  </a:cubicBezTo>
                  <a:cubicBezTo>
                    <a:pt x="f126" y="f127"/>
                    <a:pt x="f128" y="f71"/>
                    <a:pt x="f34" y="f129"/>
                  </a:cubicBezTo>
                  <a:cubicBezTo>
                    <a:pt x="f30" y="f130"/>
                    <a:pt x="f36" y="f131"/>
                    <a:pt x="f34" y="f132"/>
                  </a:cubicBezTo>
                  <a:cubicBezTo>
                    <a:pt x="f33" y="f16"/>
                    <a:pt x="f31" y="f19"/>
                    <a:pt x="f49" y="f16"/>
                  </a:cubicBezTo>
                  <a:cubicBezTo>
                    <a:pt x="f48" y="f133"/>
                    <a:pt x="f29" y="f94"/>
                    <a:pt x="f99" y="f76"/>
                  </a:cubicBezTo>
                  <a:cubicBezTo>
                    <a:pt x="f28" y="f134"/>
                    <a:pt x="f49" y="f135"/>
                    <a:pt x="f103" y="f91"/>
                  </a:cubicBezTo>
                  <a:cubicBezTo>
                    <a:pt x="f136" y="f137"/>
                    <a:pt x="f14" y="f137"/>
                    <a:pt x="f138" y="f139"/>
                  </a:cubicBezTo>
                  <a:cubicBezTo>
                    <a:pt x="f108" y="f140"/>
                    <a:pt x="f141" y="f119"/>
                    <a:pt x="f142" y="f75"/>
                  </a:cubicBezTo>
                  <a:cubicBezTo>
                    <a:pt x="f143" y="f130"/>
                    <a:pt x="f142" y="f100"/>
                    <a:pt x="f127" y="f144"/>
                  </a:cubicBezTo>
                  <a:cubicBezTo>
                    <a:pt x="f145" y="f16"/>
                    <a:pt x="f104" y="f146"/>
                    <a:pt x="f116" y="f147"/>
                  </a:cubicBezTo>
                  <a:cubicBezTo>
                    <a:pt x="f148" y="f18"/>
                    <a:pt x="f121" y="f10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1EBC4AD4-40BA-4FF5-8312-53EB609FDC48}"/>
                </a:ext>
              </a:extLst>
            </p:cNvPr>
            <p:cNvSpPr/>
            <p:nvPr/>
          </p:nvSpPr>
          <p:spPr>
            <a:xfrm>
              <a:off x="2555491" y="3967160"/>
              <a:ext cx="409578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51"/>
                <a:gd name="f8" fmla="val 96"/>
                <a:gd name="f9" fmla="val 49"/>
                <a:gd name="f10" fmla="val 35"/>
                <a:gd name="f11" fmla="val 20"/>
                <a:gd name="f12" fmla="val 1"/>
                <a:gd name="f13" fmla="val 4"/>
                <a:gd name="f14" fmla="val 3"/>
                <a:gd name="f15" fmla="val 6"/>
                <a:gd name="f16" fmla="val 8"/>
                <a:gd name="f17" fmla="val 43"/>
                <a:gd name="f18" fmla="val 78"/>
                <a:gd name="f19" fmla="val 113"/>
                <a:gd name="f20" fmla="val 123"/>
                <a:gd name="f21" fmla="val 133"/>
                <a:gd name="f22" fmla="val 18"/>
                <a:gd name="f23" fmla="val 34"/>
                <a:gd name="f24" fmla="+- 0 0 -90"/>
                <a:gd name="f25" fmla="*/ f3 1 14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44"/>
                <a:gd name="f35" fmla="*/ f31 1 51"/>
                <a:gd name="f36" fmla="*/ 144 f32 1"/>
                <a:gd name="f37" fmla="*/ 51 f31 1"/>
                <a:gd name="f38" fmla="*/ 0 f32 1"/>
                <a:gd name="f39" fmla="*/ 1 f32 1"/>
                <a:gd name="f40" fmla="*/ 4 f31 1"/>
                <a:gd name="f41" fmla="*/ 8 f32 1"/>
                <a:gd name="f42" fmla="*/ 0 f31 1"/>
                <a:gd name="f43" fmla="*/ 113 f32 1"/>
                <a:gd name="f44" fmla="+- f33 0 f1"/>
                <a:gd name="f45" fmla="*/ f36 1 144"/>
                <a:gd name="f46" fmla="*/ f37 1 51"/>
                <a:gd name="f47" fmla="*/ f38 1 144"/>
                <a:gd name="f48" fmla="*/ f39 1 144"/>
                <a:gd name="f49" fmla="*/ f40 1 51"/>
                <a:gd name="f50" fmla="*/ f41 1 144"/>
                <a:gd name="f51" fmla="*/ f42 1 51"/>
                <a:gd name="f52" fmla="*/ f43 1 14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4"/>
                <a:gd name="f61" fmla="*/ f49 1 f35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5 1"/>
                <a:gd name="f73" fmla="*/ f61 f26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6" y="f75"/>
                </a:cxn>
                <a:cxn ang="f44">
                  <a:pos x="f69" y="f75"/>
                </a:cxn>
                <a:cxn ang="f44">
                  <a:pos x="f69" y="f70"/>
                </a:cxn>
              </a:cxnLst>
              <a:rect l="f65" t="f68" r="f66" b="f67"/>
              <a:pathLst>
                <a:path w="144" h="5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12" y="f13"/>
                  </a:cubicBezTo>
                  <a:cubicBezTo>
                    <a:pt x="f12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5"/>
                    <a:pt x="f6" y="f5"/>
                  </a:cubicBezTo>
                  <a:cubicBezTo>
                    <a:pt x="f6" y="f22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F14B5D97-9130-45F1-9449-BC3B6027FB12}"/>
                </a:ext>
              </a:extLst>
            </p:cNvPr>
            <p:cNvSpPr/>
            <p:nvPr/>
          </p:nvSpPr>
          <p:spPr>
            <a:xfrm>
              <a:off x="3676262" y="3967160"/>
              <a:ext cx="412751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52"/>
                <a:gd name="f8" fmla="val 144"/>
                <a:gd name="f9" fmla="val 96"/>
                <a:gd name="f10" fmla="val 49"/>
                <a:gd name="f11" fmla="val 36"/>
                <a:gd name="f12" fmla="val 19"/>
                <a:gd name="f13" fmla="val 3"/>
                <a:gd name="f14" fmla="val 2"/>
                <a:gd name="f15" fmla="val 5"/>
                <a:gd name="f16" fmla="val 8"/>
                <a:gd name="f17" fmla="val 33"/>
                <a:gd name="f18" fmla="val 58"/>
                <a:gd name="f19" fmla="val 83"/>
                <a:gd name="f20" fmla="val 101"/>
                <a:gd name="f21" fmla="val 118"/>
                <a:gd name="f22" fmla="val 136"/>
                <a:gd name="f23" fmla="val 142"/>
                <a:gd name="f24" fmla="val 1"/>
                <a:gd name="f25" fmla="val 22"/>
                <a:gd name="f26" fmla="val 37"/>
                <a:gd name="f27" fmla="+- 0 0 -90"/>
                <a:gd name="f28" fmla="*/ f3 1 145"/>
                <a:gd name="f29" fmla="*/ f4 1 5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5"/>
                <a:gd name="f38" fmla="*/ f34 1 52"/>
                <a:gd name="f39" fmla="*/ 144 f35 1"/>
                <a:gd name="f40" fmla="*/ 52 f34 1"/>
                <a:gd name="f41" fmla="*/ 0 f35 1"/>
                <a:gd name="f42" fmla="*/ 3 f34 1"/>
                <a:gd name="f43" fmla="*/ 8 f35 1"/>
                <a:gd name="f44" fmla="*/ 0 f34 1"/>
                <a:gd name="f45" fmla="*/ 83 f35 1"/>
                <a:gd name="f46" fmla="*/ 136 f35 1"/>
                <a:gd name="f47" fmla="*/ 8 f34 1"/>
                <a:gd name="f48" fmla="+- f36 0 f1"/>
                <a:gd name="f49" fmla="*/ f39 1 145"/>
                <a:gd name="f50" fmla="*/ f40 1 52"/>
                <a:gd name="f51" fmla="*/ f41 1 145"/>
                <a:gd name="f52" fmla="*/ f42 1 52"/>
                <a:gd name="f53" fmla="*/ f43 1 145"/>
                <a:gd name="f54" fmla="*/ f44 1 52"/>
                <a:gd name="f55" fmla="*/ f45 1 145"/>
                <a:gd name="f56" fmla="*/ f46 1 145"/>
                <a:gd name="f57" fmla="*/ f47 1 52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2" y="f80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5" h="52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6" y="f24"/>
                    <a:pt x="f8" y="f16"/>
                  </a:cubicBezTo>
                  <a:cubicBezTo>
                    <a:pt x="f8" y="f25"/>
                    <a:pt x="f8" y="f26"/>
                    <a:pt x="f8" y="f7"/>
                  </a:cubicBezTo>
                  <a:close/>
                </a:path>
              </a:pathLst>
            </a:custGeom>
            <a:solidFill>
              <a:srgbClr val="9393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28CE3A59-2B7B-46AA-A805-E17D5A4F622B}"/>
                </a:ext>
              </a:extLst>
            </p:cNvPr>
            <p:cNvSpPr/>
            <p:nvPr/>
          </p:nvSpPr>
          <p:spPr>
            <a:xfrm>
              <a:off x="3758814" y="2524128"/>
              <a:ext cx="247646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14"/>
                <a:gd name="f8" fmla="val 28"/>
                <a:gd name="f9" fmla="val 108"/>
                <a:gd name="f10" fmla="val 23"/>
                <a:gd name="f11" fmla="val 104"/>
                <a:gd name="f12" fmla="val 19"/>
                <a:gd name="f13" fmla="val 101"/>
                <a:gd name="f14" fmla="val 14"/>
                <a:gd name="f15" fmla="val 97"/>
                <a:gd name="f16" fmla="val 75"/>
                <a:gd name="f17" fmla="val 1"/>
                <a:gd name="f18" fmla="val 50"/>
                <a:gd name="f19" fmla="val 6"/>
                <a:gd name="f20" fmla="val 26"/>
                <a:gd name="f21" fmla="val 7"/>
                <a:gd name="f22" fmla="val 17"/>
                <a:gd name="f23" fmla="val 12"/>
                <a:gd name="f24" fmla="val 25"/>
                <a:gd name="f25" fmla="val 8"/>
                <a:gd name="f26" fmla="val 35"/>
                <a:gd name="f27" fmla="val 2"/>
                <a:gd name="f28" fmla="val 48"/>
                <a:gd name="f29" fmla="val 59"/>
                <a:gd name="f30" fmla="val 5"/>
                <a:gd name="f31" fmla="val 73"/>
                <a:gd name="f32" fmla="val 11"/>
                <a:gd name="f33" fmla="val 18"/>
                <a:gd name="f34" fmla="val 86"/>
                <a:gd name="f35" fmla="val 36"/>
                <a:gd name="f36" fmla="val 51"/>
                <a:gd name="f37" fmla="val 85"/>
                <a:gd name="f38" fmla="val 68"/>
                <a:gd name="f39" fmla="val 82"/>
                <a:gd name="f40" fmla="val 83"/>
                <a:gd name="f41" fmla="val 77"/>
                <a:gd name="f42" fmla="val 103"/>
                <a:gd name="f43" fmla="val 58"/>
                <a:gd name="f44" fmla="val 40"/>
                <a:gd name="f45" fmla="val 112"/>
                <a:gd name="f46" fmla="val 111"/>
                <a:gd name="f47" fmla="val 32"/>
                <a:gd name="f48" fmla="val 109"/>
                <a:gd name="f49" fmla="+- 0 0 -90"/>
                <a:gd name="f50" fmla="*/ f3 1 87"/>
                <a:gd name="f51" fmla="*/ f4 1 114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87"/>
                <a:gd name="f60" fmla="*/ f56 1 114"/>
                <a:gd name="f61" fmla="*/ 28 f57 1"/>
                <a:gd name="f62" fmla="*/ 108 f56 1"/>
                <a:gd name="f63" fmla="*/ 14 f57 1"/>
                <a:gd name="f64" fmla="*/ 97 f56 1"/>
                <a:gd name="f65" fmla="*/ 6 f57 1"/>
                <a:gd name="f66" fmla="*/ 26 f56 1"/>
                <a:gd name="f67" fmla="*/ 25 f57 1"/>
                <a:gd name="f68" fmla="*/ 8 f56 1"/>
                <a:gd name="f69" fmla="*/ 59 f57 1"/>
                <a:gd name="f70" fmla="*/ 5 f56 1"/>
                <a:gd name="f71" fmla="*/ 86 f57 1"/>
                <a:gd name="f72" fmla="*/ 36 f56 1"/>
                <a:gd name="f73" fmla="*/ 82 f57 1"/>
                <a:gd name="f74" fmla="*/ 83 f56 1"/>
                <a:gd name="f75" fmla="*/ 40 f57 1"/>
                <a:gd name="f76" fmla="*/ 112 f56 1"/>
                <a:gd name="f77" fmla="+- f58 0 f1"/>
                <a:gd name="f78" fmla="*/ f61 1 87"/>
                <a:gd name="f79" fmla="*/ f62 1 114"/>
                <a:gd name="f80" fmla="*/ f63 1 87"/>
                <a:gd name="f81" fmla="*/ f64 1 114"/>
                <a:gd name="f82" fmla="*/ f65 1 87"/>
                <a:gd name="f83" fmla="*/ f66 1 114"/>
                <a:gd name="f84" fmla="*/ f67 1 87"/>
                <a:gd name="f85" fmla="*/ f68 1 114"/>
                <a:gd name="f86" fmla="*/ f69 1 87"/>
                <a:gd name="f87" fmla="*/ f70 1 114"/>
                <a:gd name="f88" fmla="*/ f71 1 87"/>
                <a:gd name="f89" fmla="*/ f72 1 114"/>
                <a:gd name="f90" fmla="*/ f73 1 87"/>
                <a:gd name="f91" fmla="*/ f74 1 114"/>
                <a:gd name="f92" fmla="*/ f75 1 87"/>
                <a:gd name="f93" fmla="*/ f76 1 114"/>
                <a:gd name="f94" fmla="*/ 0 1 f59"/>
                <a:gd name="f95" fmla="*/ f53 1 f59"/>
                <a:gd name="f96" fmla="*/ 0 1 f60"/>
                <a:gd name="f97" fmla="*/ f54 1 f60"/>
                <a:gd name="f98" fmla="*/ f78 1 f59"/>
                <a:gd name="f99" fmla="*/ f79 1 f60"/>
                <a:gd name="f100" fmla="*/ f80 1 f59"/>
                <a:gd name="f101" fmla="*/ f81 1 f60"/>
                <a:gd name="f102" fmla="*/ f82 1 f59"/>
                <a:gd name="f103" fmla="*/ f83 1 f60"/>
                <a:gd name="f104" fmla="*/ f84 1 f59"/>
                <a:gd name="f105" fmla="*/ f85 1 f60"/>
                <a:gd name="f106" fmla="*/ f86 1 f59"/>
                <a:gd name="f107" fmla="*/ f87 1 f60"/>
                <a:gd name="f108" fmla="*/ f88 1 f59"/>
                <a:gd name="f109" fmla="*/ f89 1 f60"/>
                <a:gd name="f110" fmla="*/ f90 1 f59"/>
                <a:gd name="f111" fmla="*/ f91 1 f60"/>
                <a:gd name="f112" fmla="*/ f92 1 f59"/>
                <a:gd name="f113" fmla="*/ f93 1 f60"/>
                <a:gd name="f114" fmla="*/ f94 f50 1"/>
                <a:gd name="f115" fmla="*/ f95 f50 1"/>
                <a:gd name="f116" fmla="*/ f97 f51 1"/>
                <a:gd name="f117" fmla="*/ f96 f51 1"/>
                <a:gd name="f118" fmla="*/ f98 f50 1"/>
                <a:gd name="f119" fmla="*/ f99 f51 1"/>
                <a:gd name="f120" fmla="*/ f100 f50 1"/>
                <a:gd name="f121" fmla="*/ f101 f51 1"/>
                <a:gd name="f122" fmla="*/ f102 f50 1"/>
                <a:gd name="f123" fmla="*/ f103 f51 1"/>
                <a:gd name="f124" fmla="*/ f104 f50 1"/>
                <a:gd name="f125" fmla="*/ f105 f51 1"/>
                <a:gd name="f126" fmla="*/ f106 f50 1"/>
                <a:gd name="f127" fmla="*/ f107 f51 1"/>
                <a:gd name="f128" fmla="*/ f108 f50 1"/>
                <a:gd name="f129" fmla="*/ f109 f51 1"/>
                <a:gd name="f130" fmla="*/ f110 f50 1"/>
                <a:gd name="f131" fmla="*/ f111 f51 1"/>
                <a:gd name="f132" fmla="*/ f112 f50 1"/>
                <a:gd name="f133" fmla="*/ f11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18" y="f119"/>
                </a:cxn>
                <a:cxn ang="f77">
                  <a:pos x="f120" y="f121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18" y="f119"/>
                </a:cxn>
              </a:cxnLst>
              <a:rect l="f114" t="f117" r="f115" b="f116"/>
              <a:pathLst>
                <a:path w="87" h="1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12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7"/>
                    <a:pt x="f44" y="f45"/>
                  </a:cubicBezTo>
                  <a:cubicBezTo>
                    <a:pt x="f35" y="f46"/>
                    <a:pt x="f47" y="f48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70295FF7-B25B-430B-BF94-59CB1E97279E}"/>
                </a:ext>
              </a:extLst>
            </p:cNvPr>
            <p:cNvSpPr/>
            <p:nvPr/>
          </p:nvSpPr>
          <p:spPr>
            <a:xfrm>
              <a:off x="2631688" y="2528892"/>
              <a:ext cx="247646" cy="3286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15"/>
                <a:gd name="f8" fmla="val 78"/>
                <a:gd name="f9" fmla="val 92"/>
                <a:gd name="f10" fmla="val 72"/>
                <a:gd name="f11" fmla="val 97"/>
                <a:gd name="f12" fmla="val 66"/>
                <a:gd name="f13" fmla="val 102"/>
                <a:gd name="f14" fmla="val 60"/>
                <a:gd name="f15" fmla="val 107"/>
                <a:gd name="f16" fmla="val 37"/>
                <a:gd name="f17" fmla="val 16"/>
                <a:gd name="f18" fmla="val 106"/>
                <a:gd name="f19" fmla="val 8"/>
                <a:gd name="f20" fmla="val 83"/>
                <a:gd name="f21" fmla="val 64"/>
                <a:gd name="f22" fmla="val 45"/>
                <a:gd name="f23" fmla="val 4"/>
                <a:gd name="f24" fmla="val 25"/>
                <a:gd name="f25" fmla="val 6"/>
                <a:gd name="f26" fmla="val 14"/>
                <a:gd name="f27" fmla="val 24"/>
                <a:gd name="f28" fmla="val 2"/>
                <a:gd name="f29" fmla="val 38"/>
                <a:gd name="f30" fmla="val 1"/>
                <a:gd name="f31" fmla="val 55"/>
                <a:gd name="f32" fmla="val 69"/>
                <a:gd name="f33" fmla="val 80"/>
                <a:gd name="f34" fmla="val 18"/>
                <a:gd name="f35" fmla="val 21"/>
                <a:gd name="f36" fmla="val 84"/>
                <a:gd name="f37" fmla="val 26"/>
                <a:gd name="f38" fmla="val 85"/>
                <a:gd name="f39" fmla="val 31"/>
                <a:gd name="f40" fmla="val 86"/>
                <a:gd name="f41" fmla="val 51"/>
                <a:gd name="f42" fmla="+- 0 0 -90"/>
                <a:gd name="f43" fmla="*/ f3 1 87"/>
                <a:gd name="f44" fmla="*/ f4 1 11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7"/>
                <a:gd name="f53" fmla="*/ f49 1 115"/>
                <a:gd name="f54" fmla="*/ 78 f50 1"/>
                <a:gd name="f55" fmla="*/ 92 f49 1"/>
                <a:gd name="f56" fmla="*/ 60 f50 1"/>
                <a:gd name="f57" fmla="*/ 107 f49 1"/>
                <a:gd name="f58" fmla="*/ 8 f50 1"/>
                <a:gd name="f59" fmla="*/ 83 f49 1"/>
                <a:gd name="f60" fmla="*/ 4 f50 1"/>
                <a:gd name="f61" fmla="*/ 25 f49 1"/>
                <a:gd name="f62" fmla="*/ 38 f50 1"/>
                <a:gd name="f63" fmla="*/ 1 f49 1"/>
                <a:gd name="f64" fmla="*/ 80 f50 1"/>
                <a:gd name="f65" fmla="*/ 18 f49 1"/>
                <a:gd name="f66" fmla="*/ 85 f50 1"/>
                <a:gd name="f67" fmla="*/ 31 f49 1"/>
                <a:gd name="f68" fmla="+- f51 0 f1"/>
                <a:gd name="f69" fmla="*/ f54 1 87"/>
                <a:gd name="f70" fmla="*/ f55 1 115"/>
                <a:gd name="f71" fmla="*/ f56 1 87"/>
                <a:gd name="f72" fmla="*/ f57 1 115"/>
                <a:gd name="f73" fmla="*/ f58 1 87"/>
                <a:gd name="f74" fmla="*/ f59 1 115"/>
                <a:gd name="f75" fmla="*/ f60 1 87"/>
                <a:gd name="f76" fmla="*/ f61 1 115"/>
                <a:gd name="f77" fmla="*/ f62 1 87"/>
                <a:gd name="f78" fmla="*/ f63 1 115"/>
                <a:gd name="f79" fmla="*/ f64 1 87"/>
                <a:gd name="f80" fmla="*/ f65 1 115"/>
                <a:gd name="f81" fmla="*/ f66 1 87"/>
                <a:gd name="f82" fmla="*/ f67 1 115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87" h="11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5" y="f21"/>
                    <a:pt x="f5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5"/>
                    <a:pt x="f32" y="f25"/>
                    <a:pt x="f33" y="f34"/>
                  </a:cubicBezTo>
                  <a:cubicBezTo>
                    <a:pt x="f20" y="f35"/>
                    <a:pt x="f36" y="f37"/>
                    <a:pt x="f38" y="f39"/>
                  </a:cubicBezTo>
                  <a:cubicBezTo>
                    <a:pt x="f40" y="f41"/>
                    <a:pt x="f6" y="f1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92D3E36A-2969-4027-85ED-F9D7AB0BCECA}"/>
                </a:ext>
              </a:extLst>
            </p:cNvPr>
            <p:cNvSpPr/>
            <p:nvPr/>
          </p:nvSpPr>
          <p:spPr>
            <a:xfrm>
              <a:off x="2939667" y="3856033"/>
              <a:ext cx="765179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9"/>
                <a:gd name="f8" fmla="val 267"/>
                <a:gd name="f9" fmla="val 268"/>
                <a:gd name="f10" fmla="val 6"/>
                <a:gd name="f11" fmla="val 12"/>
                <a:gd name="f12" fmla="val 90"/>
                <a:gd name="f13" fmla="val 1"/>
                <a:gd name="f14" fmla="val 18"/>
                <a:gd name="f15" fmla="val 17"/>
                <a:gd name="f16" fmla="val 97"/>
                <a:gd name="f17" fmla="val 176"/>
                <a:gd name="f18" fmla="val 256"/>
                <a:gd name="f19" fmla="val 259"/>
                <a:gd name="f20" fmla="val 263"/>
                <a:gd name="f21" fmla="+- 0 0 -90"/>
                <a:gd name="f22" fmla="*/ f3 1 269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9"/>
                <a:gd name="f32" fmla="*/ f28 1 19"/>
                <a:gd name="f33" fmla="*/ 267 f29 1"/>
                <a:gd name="f34" fmla="*/ 0 f28 1"/>
                <a:gd name="f35" fmla="*/ 269 f29 1"/>
                <a:gd name="f36" fmla="*/ 19 f28 1"/>
                <a:gd name="f37" fmla="*/ 1 f29 1"/>
                <a:gd name="f38" fmla="*/ 0 f29 1"/>
                <a:gd name="f39" fmla="*/ 17 f28 1"/>
                <a:gd name="f40" fmla="*/ 18 f29 1"/>
                <a:gd name="f41" fmla="*/ 256 f29 1"/>
                <a:gd name="f42" fmla="+- f30 0 f1"/>
                <a:gd name="f43" fmla="*/ f33 1 269"/>
                <a:gd name="f44" fmla="*/ f34 1 19"/>
                <a:gd name="f45" fmla="*/ f35 1 269"/>
                <a:gd name="f46" fmla="*/ f36 1 19"/>
                <a:gd name="f47" fmla="*/ f37 1 269"/>
                <a:gd name="f48" fmla="*/ f38 1 269"/>
                <a:gd name="f49" fmla="*/ f39 1 19"/>
                <a:gd name="f50" fmla="*/ f40 1 269"/>
                <a:gd name="f51" fmla="*/ f41 1 269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1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0"/>
                </a:cxn>
                <a:cxn ang="f42">
                  <a:pos x="f77" y="f70"/>
                </a:cxn>
                <a:cxn ang="f42">
                  <a:pos x="f69" y="f70"/>
                </a:cxn>
              </a:cxnLst>
              <a:rect l="f65" t="f68" r="f66" b="f67"/>
              <a:pathLst>
                <a:path w="269" h="19">
                  <a:moveTo>
                    <a:pt x="f8" y="f5"/>
                  </a:moveTo>
                  <a:cubicBezTo>
                    <a:pt x="f9" y="f10"/>
                    <a:pt x="f6" y="f11"/>
                    <a:pt x="f6" y="f7"/>
                  </a:cubicBezTo>
                  <a:cubicBezTo>
                    <a:pt x="f2" y="f7"/>
                    <a:pt x="f12" y="f7"/>
                    <a:pt x="f13" y="f7"/>
                  </a:cubicBezTo>
                  <a:cubicBezTo>
                    <a:pt x="f13" y="f14"/>
                    <a:pt x="f5" y="f15"/>
                    <a:pt x="f5" y="f15"/>
                  </a:cubicBezTo>
                  <a:cubicBezTo>
                    <a:pt x="f5" y="f5"/>
                    <a:pt x="f5" y="f5"/>
                    <a:pt x="f14" y="f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5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D9D1B97-75BC-4074-BA79-4D89169E2C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2057" y="617379"/>
            <a:ext cx="3875568" cy="592832"/>
          </a:xfrm>
        </p:spPr>
        <p:txBody>
          <a:bodyPr/>
          <a:lstStyle/>
          <a:p>
            <a:pPr lvl="0" algn="ctr" rtl="1"/>
            <a:r>
              <a:rPr lang="fa-IR" b="1" dirty="0">
                <a:solidFill>
                  <a:srgbClr val="FFFFFF"/>
                </a:solidFill>
                <a:cs typeface="B Nazanin" panose="00000400000000000000" pitchFamily="2" charset="-78"/>
              </a:rPr>
              <a:t>عنوان</a:t>
            </a:r>
            <a:endParaRPr lang="es-E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Line 65">
            <a:extLst>
              <a:ext uri="{FF2B5EF4-FFF2-40B4-BE49-F238E27FC236}">
                <a16:creationId xmlns:a16="http://schemas.microsoft.com/office/drawing/2014/main" id="{ADC2A1CF-C388-4EE0-9B6C-61B411C0DD44}"/>
              </a:ext>
            </a:extLst>
          </p:cNvPr>
          <p:cNvSpPr/>
          <p:nvPr/>
        </p:nvSpPr>
        <p:spPr>
          <a:xfrm flipH="1" flipV="1">
            <a:off x="8859575" y="1515224"/>
            <a:ext cx="0" cy="34717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Freeform 67">
            <a:extLst>
              <a:ext uri="{FF2B5EF4-FFF2-40B4-BE49-F238E27FC236}">
                <a16:creationId xmlns:a16="http://schemas.microsoft.com/office/drawing/2014/main" id="{0209C075-36D4-4C71-B8BB-4E2E68DBA8BA}"/>
              </a:ext>
            </a:extLst>
          </p:cNvPr>
          <p:cNvSpPr/>
          <p:nvPr/>
        </p:nvSpPr>
        <p:spPr>
          <a:xfrm>
            <a:off x="9008751" y="3647166"/>
            <a:ext cx="1809067" cy="12662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86"/>
              <a:gd name="f7" fmla="val 2580"/>
              <a:gd name="f8" fmla="val 487"/>
              <a:gd name="f9" fmla="val 219"/>
              <a:gd name="f10" fmla="val 220"/>
              <a:gd name="f11" fmla="val 488"/>
              <a:gd name="f12" fmla="+- 0 0 -90"/>
              <a:gd name="f13" fmla="*/ f3 1 3686"/>
              <a:gd name="f14" fmla="*/ f4 1 258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3686"/>
              <a:gd name="f23" fmla="*/ f19 1 2580"/>
              <a:gd name="f24" fmla="*/ 0 f20 1"/>
              <a:gd name="f25" fmla="*/ 2580 f19 1"/>
              <a:gd name="f26" fmla="*/ 487 f19 1"/>
              <a:gd name="f27" fmla="*/ 488 f20 1"/>
              <a:gd name="f28" fmla="*/ 0 f19 1"/>
              <a:gd name="f29" fmla="*/ 3686 f20 1"/>
              <a:gd name="f30" fmla="+- f21 0 f1"/>
              <a:gd name="f31" fmla="*/ f24 1 3686"/>
              <a:gd name="f32" fmla="*/ f25 1 2580"/>
              <a:gd name="f33" fmla="*/ f26 1 2580"/>
              <a:gd name="f34" fmla="*/ f27 1 3686"/>
              <a:gd name="f35" fmla="*/ f28 1 2580"/>
              <a:gd name="f36" fmla="*/ f29 1 3686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3"/>
              <a:gd name="f44" fmla="*/ f34 1 f22"/>
              <a:gd name="f45" fmla="*/ f35 1 f23"/>
              <a:gd name="f46" fmla="*/ f36 1 f22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4 1"/>
              <a:gd name="f54" fmla="*/ f44 f13 1"/>
              <a:gd name="f55" fmla="*/ f45 f14 1"/>
              <a:gd name="f56" fmla="*/ f46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1" y="f53"/>
              </a:cxn>
              <a:cxn ang="f30">
                <a:pos x="f54" y="f55"/>
              </a:cxn>
              <a:cxn ang="f30">
                <a:pos x="f56" y="f55"/>
              </a:cxn>
            </a:cxnLst>
            <a:rect l="f47" t="f50" r="f48" b="f49"/>
            <a:pathLst>
              <a:path w="3686" h="2580">
                <a:moveTo>
                  <a:pt x="f5" y="f7"/>
                </a:moveTo>
                <a:cubicBezTo>
                  <a:pt x="f5" y="f8"/>
                  <a:pt x="f5" y="f8"/>
                  <a:pt x="f5" y="f8"/>
                </a:cubicBezTo>
                <a:cubicBezTo>
                  <a:pt x="f5" y="f9"/>
                  <a:pt x="f10" y="f5"/>
                  <a:pt x="f11" y="f5"/>
                </a:cubicBezTo>
                <a:cubicBezTo>
                  <a:pt x="f6" y="f5"/>
                  <a:pt x="f6" y="f5"/>
                  <a:pt x="f6" y="f5"/>
                </a:cubicBez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Freeform 68">
            <a:extLst>
              <a:ext uri="{FF2B5EF4-FFF2-40B4-BE49-F238E27FC236}">
                <a16:creationId xmlns:a16="http://schemas.microsoft.com/office/drawing/2014/main" id="{753BF748-6534-4868-ACF4-D795A13AF701}"/>
              </a:ext>
            </a:extLst>
          </p:cNvPr>
          <p:cNvSpPr/>
          <p:nvPr/>
        </p:nvSpPr>
        <p:spPr>
          <a:xfrm>
            <a:off x="7395804" y="3189125"/>
            <a:ext cx="1173129" cy="15828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90"/>
              <a:gd name="f7" fmla="val 3225"/>
              <a:gd name="f8" fmla="val 488"/>
              <a:gd name="f9" fmla="val 219"/>
              <a:gd name="f10" fmla="val 2171"/>
              <a:gd name="f11" fmla="val 1902"/>
              <a:gd name="f12" fmla="+- 0 0 -90"/>
              <a:gd name="f13" fmla="*/ f3 1 2390"/>
              <a:gd name="f14" fmla="*/ f4 1 322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390"/>
              <a:gd name="f23" fmla="*/ f19 1 3225"/>
              <a:gd name="f24" fmla="*/ 2390 f20 1"/>
              <a:gd name="f25" fmla="*/ 3225 f19 1"/>
              <a:gd name="f26" fmla="*/ 488 f19 1"/>
              <a:gd name="f27" fmla="*/ 1902 f20 1"/>
              <a:gd name="f28" fmla="*/ 0 f19 1"/>
              <a:gd name="f29" fmla="*/ 0 f20 1"/>
              <a:gd name="f30" fmla="+- f21 0 f1"/>
              <a:gd name="f31" fmla="*/ f24 1 2390"/>
              <a:gd name="f32" fmla="*/ f25 1 3225"/>
              <a:gd name="f33" fmla="*/ f26 1 3225"/>
              <a:gd name="f34" fmla="*/ f27 1 2390"/>
              <a:gd name="f35" fmla="*/ f28 1 3225"/>
              <a:gd name="f36" fmla="*/ f29 1 2390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3"/>
              <a:gd name="f44" fmla="*/ f34 1 f22"/>
              <a:gd name="f45" fmla="*/ f35 1 f23"/>
              <a:gd name="f46" fmla="*/ f36 1 f22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4 1"/>
              <a:gd name="f54" fmla="*/ f44 f13 1"/>
              <a:gd name="f55" fmla="*/ f45 f14 1"/>
              <a:gd name="f56" fmla="*/ f46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1" y="f53"/>
              </a:cxn>
              <a:cxn ang="f30">
                <a:pos x="f54" y="f55"/>
              </a:cxn>
              <a:cxn ang="f30">
                <a:pos x="f56" y="f55"/>
              </a:cxn>
            </a:cxnLst>
            <a:rect l="f47" t="f50" r="f48" b="f49"/>
            <a:pathLst>
              <a:path w="2390" h="3225">
                <a:moveTo>
                  <a:pt x="f6" y="f7"/>
                </a:moveTo>
                <a:cubicBezTo>
                  <a:pt x="f6" y="f8"/>
                  <a:pt x="f6" y="f8"/>
                  <a:pt x="f6" y="f8"/>
                </a:cubicBezTo>
                <a:cubicBezTo>
                  <a:pt x="f6" y="f9"/>
                  <a:pt x="f10" y="f5"/>
                  <a:pt x="f11" y="f5"/>
                </a:cubicBezTo>
                <a:cubicBezTo>
                  <a:pt x="f5" y="f5"/>
                  <a:pt x="f5" y="f5"/>
                  <a:pt x="f5" y="f5"/>
                </a:cubicBez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Freeform 69">
            <a:extLst>
              <a:ext uri="{FF2B5EF4-FFF2-40B4-BE49-F238E27FC236}">
                <a16:creationId xmlns:a16="http://schemas.microsoft.com/office/drawing/2014/main" id="{20A71E50-E235-4F46-8D6B-A9D8816FE460}"/>
              </a:ext>
            </a:extLst>
          </p:cNvPr>
          <p:cNvSpPr/>
          <p:nvPr/>
        </p:nvSpPr>
        <p:spPr>
          <a:xfrm>
            <a:off x="6865607" y="4101010"/>
            <a:ext cx="1704011" cy="12130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72"/>
              <a:gd name="f7" fmla="val 2473"/>
              <a:gd name="f8" fmla="val 488"/>
              <a:gd name="f9" fmla="val 220"/>
              <a:gd name="f10" fmla="val 3253"/>
              <a:gd name="f11" fmla="val 2984"/>
              <a:gd name="f12" fmla="+- 0 0 -90"/>
              <a:gd name="f13" fmla="*/ f3 1 3472"/>
              <a:gd name="f14" fmla="*/ f4 1 247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3472"/>
              <a:gd name="f23" fmla="*/ f19 1 2473"/>
              <a:gd name="f24" fmla="*/ 3472 f20 1"/>
              <a:gd name="f25" fmla="*/ 2473 f19 1"/>
              <a:gd name="f26" fmla="*/ 488 f19 1"/>
              <a:gd name="f27" fmla="*/ 2984 f20 1"/>
              <a:gd name="f28" fmla="*/ 0 f19 1"/>
              <a:gd name="f29" fmla="*/ 0 f20 1"/>
              <a:gd name="f30" fmla="+- f21 0 f1"/>
              <a:gd name="f31" fmla="*/ f24 1 3472"/>
              <a:gd name="f32" fmla="*/ f25 1 2473"/>
              <a:gd name="f33" fmla="*/ f26 1 2473"/>
              <a:gd name="f34" fmla="*/ f27 1 3472"/>
              <a:gd name="f35" fmla="*/ f28 1 2473"/>
              <a:gd name="f36" fmla="*/ f29 1 3472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3"/>
              <a:gd name="f44" fmla="*/ f34 1 f22"/>
              <a:gd name="f45" fmla="*/ f35 1 f23"/>
              <a:gd name="f46" fmla="*/ f36 1 f22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4 1"/>
              <a:gd name="f54" fmla="*/ f44 f13 1"/>
              <a:gd name="f55" fmla="*/ f45 f14 1"/>
              <a:gd name="f56" fmla="*/ f46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1" y="f53"/>
              </a:cxn>
              <a:cxn ang="f30">
                <a:pos x="f54" y="f55"/>
              </a:cxn>
              <a:cxn ang="f30">
                <a:pos x="f56" y="f55"/>
              </a:cxn>
            </a:cxnLst>
            <a:rect l="f47" t="f50" r="f48" b="f49"/>
            <a:pathLst>
              <a:path w="3471" h="2473">
                <a:moveTo>
                  <a:pt x="f6" y="f7"/>
                </a:moveTo>
                <a:cubicBezTo>
                  <a:pt x="f6" y="f8"/>
                  <a:pt x="f6" y="f8"/>
                  <a:pt x="f6" y="f8"/>
                </a:cubicBezTo>
                <a:cubicBezTo>
                  <a:pt x="f6" y="f9"/>
                  <a:pt x="f10" y="f5"/>
                  <a:pt x="f11" y="f5"/>
                </a:cubicBezTo>
                <a:cubicBezTo>
                  <a:pt x="f5" y="f5"/>
                  <a:pt x="f5" y="f5"/>
                  <a:pt x="f5" y="f5"/>
                </a:cubicBez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7" name="Freeform 70">
            <a:extLst>
              <a:ext uri="{FF2B5EF4-FFF2-40B4-BE49-F238E27FC236}">
                <a16:creationId xmlns:a16="http://schemas.microsoft.com/office/drawing/2014/main" id="{C702C516-22CC-48D9-8A98-D25A0903B49D}"/>
              </a:ext>
            </a:extLst>
          </p:cNvPr>
          <p:cNvSpPr/>
          <p:nvPr/>
        </p:nvSpPr>
        <p:spPr>
          <a:xfrm>
            <a:off x="8996141" y="2644929"/>
            <a:ext cx="1115001" cy="1265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71"/>
              <a:gd name="f7" fmla="val 2580"/>
              <a:gd name="f8" fmla="val 487"/>
              <a:gd name="f9" fmla="val 219"/>
              <a:gd name="f10" fmla="val 220"/>
              <a:gd name="f11" fmla="val 488"/>
              <a:gd name="f12" fmla="+- 0 0 -90"/>
              <a:gd name="f13" fmla="*/ f3 1 2271"/>
              <a:gd name="f14" fmla="*/ f4 1 258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71"/>
              <a:gd name="f23" fmla="*/ f19 1 2580"/>
              <a:gd name="f24" fmla="*/ 0 f20 1"/>
              <a:gd name="f25" fmla="*/ 2580 f19 1"/>
              <a:gd name="f26" fmla="*/ 487 f19 1"/>
              <a:gd name="f27" fmla="*/ 488 f20 1"/>
              <a:gd name="f28" fmla="*/ 0 f19 1"/>
              <a:gd name="f29" fmla="*/ 2271 f20 1"/>
              <a:gd name="f30" fmla="+- f21 0 f1"/>
              <a:gd name="f31" fmla="*/ f24 1 2271"/>
              <a:gd name="f32" fmla="*/ f25 1 2580"/>
              <a:gd name="f33" fmla="*/ f26 1 2580"/>
              <a:gd name="f34" fmla="*/ f27 1 2271"/>
              <a:gd name="f35" fmla="*/ f28 1 2580"/>
              <a:gd name="f36" fmla="*/ f29 1 2271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3"/>
              <a:gd name="f44" fmla="*/ f34 1 f22"/>
              <a:gd name="f45" fmla="*/ f35 1 f23"/>
              <a:gd name="f46" fmla="*/ f36 1 f22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4 1"/>
              <a:gd name="f54" fmla="*/ f44 f13 1"/>
              <a:gd name="f55" fmla="*/ f45 f14 1"/>
              <a:gd name="f56" fmla="*/ f46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1" y="f53"/>
              </a:cxn>
              <a:cxn ang="f30">
                <a:pos x="f54" y="f55"/>
              </a:cxn>
              <a:cxn ang="f30">
                <a:pos x="f56" y="f55"/>
              </a:cxn>
            </a:cxnLst>
            <a:rect l="f47" t="f50" r="f48" b="f49"/>
            <a:pathLst>
              <a:path w="2271" h="2580">
                <a:moveTo>
                  <a:pt x="f5" y="f7"/>
                </a:moveTo>
                <a:cubicBezTo>
                  <a:pt x="f5" y="f8"/>
                  <a:pt x="f5" y="f8"/>
                  <a:pt x="f5" y="f8"/>
                </a:cubicBezTo>
                <a:cubicBezTo>
                  <a:pt x="f5" y="f9"/>
                  <a:pt x="f10" y="f5"/>
                  <a:pt x="f11" y="f5"/>
                </a:cubicBezTo>
                <a:cubicBezTo>
                  <a:pt x="f6" y="f5"/>
                  <a:pt x="f6" y="f5"/>
                  <a:pt x="f6" y="f5"/>
                </a:cubicBez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Freeform 71">
            <a:extLst>
              <a:ext uri="{FF2B5EF4-FFF2-40B4-BE49-F238E27FC236}">
                <a16:creationId xmlns:a16="http://schemas.microsoft.com/office/drawing/2014/main" id="{BB913385-121A-437A-9E1A-4ED98B7875BE}"/>
              </a:ext>
            </a:extLst>
          </p:cNvPr>
          <p:cNvSpPr/>
          <p:nvPr/>
        </p:nvSpPr>
        <p:spPr>
          <a:xfrm>
            <a:off x="7399992" y="2250621"/>
            <a:ext cx="1316708" cy="26418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83"/>
              <a:gd name="f7" fmla="val 5383"/>
              <a:gd name="f8" fmla="val 488"/>
              <a:gd name="f9" fmla="val 219"/>
              <a:gd name="f10" fmla="val 2464"/>
              <a:gd name="f11" fmla="val 2196"/>
              <a:gd name="f12" fmla="+- 0 0 -90"/>
              <a:gd name="f13" fmla="*/ f3 1 2683"/>
              <a:gd name="f14" fmla="*/ f4 1 538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83"/>
              <a:gd name="f23" fmla="*/ f19 1 5383"/>
              <a:gd name="f24" fmla="*/ 2683 f20 1"/>
              <a:gd name="f25" fmla="*/ 5383 f19 1"/>
              <a:gd name="f26" fmla="*/ 488 f19 1"/>
              <a:gd name="f27" fmla="*/ 2196 f20 1"/>
              <a:gd name="f28" fmla="*/ 0 f19 1"/>
              <a:gd name="f29" fmla="*/ 0 f20 1"/>
              <a:gd name="f30" fmla="+- f21 0 f1"/>
              <a:gd name="f31" fmla="*/ f24 1 2683"/>
              <a:gd name="f32" fmla="*/ f25 1 5383"/>
              <a:gd name="f33" fmla="*/ f26 1 5383"/>
              <a:gd name="f34" fmla="*/ f27 1 2683"/>
              <a:gd name="f35" fmla="*/ f28 1 5383"/>
              <a:gd name="f36" fmla="*/ f29 1 2683"/>
              <a:gd name="f37" fmla="*/ 0 1 f22"/>
              <a:gd name="f38" fmla="*/ f16 1 f22"/>
              <a:gd name="f39" fmla="*/ 0 1 f23"/>
              <a:gd name="f40" fmla="*/ f17 1 f23"/>
              <a:gd name="f41" fmla="*/ f31 1 f22"/>
              <a:gd name="f42" fmla="*/ f32 1 f23"/>
              <a:gd name="f43" fmla="*/ f33 1 f23"/>
              <a:gd name="f44" fmla="*/ f34 1 f22"/>
              <a:gd name="f45" fmla="*/ f35 1 f23"/>
              <a:gd name="f46" fmla="*/ f36 1 f22"/>
              <a:gd name="f47" fmla="*/ f37 f13 1"/>
              <a:gd name="f48" fmla="*/ f38 f13 1"/>
              <a:gd name="f49" fmla="*/ f40 f14 1"/>
              <a:gd name="f50" fmla="*/ f39 f14 1"/>
              <a:gd name="f51" fmla="*/ f41 f13 1"/>
              <a:gd name="f52" fmla="*/ f42 f14 1"/>
              <a:gd name="f53" fmla="*/ f43 f14 1"/>
              <a:gd name="f54" fmla="*/ f44 f13 1"/>
              <a:gd name="f55" fmla="*/ f45 f14 1"/>
              <a:gd name="f56" fmla="*/ f46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1" y="f52"/>
              </a:cxn>
              <a:cxn ang="f30">
                <a:pos x="f51" y="f53"/>
              </a:cxn>
              <a:cxn ang="f30">
                <a:pos x="f54" y="f55"/>
              </a:cxn>
              <a:cxn ang="f30">
                <a:pos x="f56" y="f55"/>
              </a:cxn>
            </a:cxnLst>
            <a:rect l="f47" t="f50" r="f48" b="f49"/>
            <a:pathLst>
              <a:path w="2683" h="5383">
                <a:moveTo>
                  <a:pt x="f6" y="f7"/>
                </a:moveTo>
                <a:cubicBezTo>
                  <a:pt x="f6" y="f8"/>
                  <a:pt x="f6" y="f8"/>
                  <a:pt x="f6" y="f8"/>
                </a:cubicBezTo>
                <a:cubicBezTo>
                  <a:pt x="f6" y="f9"/>
                  <a:pt x="f10" y="f5"/>
                  <a:pt x="f11" y="f5"/>
                </a:cubicBezTo>
                <a:cubicBezTo>
                  <a:pt x="f5" y="f5"/>
                  <a:pt x="f5" y="f5"/>
                  <a:pt x="f5" y="f5"/>
                </a:cubicBezTo>
              </a:path>
            </a:pathLst>
          </a:custGeom>
          <a:noFill/>
          <a:ln w="19046" cap="flat">
            <a:solidFill>
              <a:srgbClr val="D9D9D9"/>
            </a:solidFill>
            <a:prstDash val="solid"/>
            <a:miter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9" name="Oval 72">
            <a:extLst>
              <a:ext uri="{FF2B5EF4-FFF2-40B4-BE49-F238E27FC236}">
                <a16:creationId xmlns:a16="http://schemas.microsoft.com/office/drawing/2014/main" id="{7CC5508F-9D73-48E1-A3F0-4575BC66A99E}"/>
              </a:ext>
            </a:extLst>
          </p:cNvPr>
          <p:cNvSpPr/>
          <p:nvPr/>
        </p:nvSpPr>
        <p:spPr>
          <a:xfrm>
            <a:off x="7617610" y="4299691"/>
            <a:ext cx="2371862" cy="237186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0" name="Oval 74">
            <a:extLst>
              <a:ext uri="{FF2B5EF4-FFF2-40B4-BE49-F238E27FC236}">
                <a16:creationId xmlns:a16="http://schemas.microsoft.com/office/drawing/2014/main" id="{E3013DF5-94ED-424B-8F81-4223525E4732}"/>
              </a:ext>
            </a:extLst>
          </p:cNvPr>
          <p:cNvSpPr/>
          <p:nvPr/>
        </p:nvSpPr>
        <p:spPr>
          <a:xfrm>
            <a:off x="10177683" y="3337605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42423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1" name="Oval 75">
            <a:extLst>
              <a:ext uri="{FF2B5EF4-FFF2-40B4-BE49-F238E27FC236}">
                <a16:creationId xmlns:a16="http://schemas.microsoft.com/office/drawing/2014/main" id="{04FBE4D2-7D4E-4A88-8263-DE856C81F37C}"/>
              </a:ext>
            </a:extLst>
          </p:cNvPr>
          <p:cNvSpPr/>
          <p:nvPr/>
        </p:nvSpPr>
        <p:spPr>
          <a:xfrm>
            <a:off x="9750448" y="2292647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42423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2" name="Oval 76">
            <a:extLst>
              <a:ext uri="{FF2B5EF4-FFF2-40B4-BE49-F238E27FC236}">
                <a16:creationId xmlns:a16="http://schemas.microsoft.com/office/drawing/2014/main" id="{A9CEF889-4522-479A-8EE7-193EAABC7637}"/>
              </a:ext>
            </a:extLst>
          </p:cNvPr>
          <p:cNvSpPr/>
          <p:nvPr/>
        </p:nvSpPr>
        <p:spPr>
          <a:xfrm>
            <a:off x="8555611" y="1069793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5252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3" name="Oval 77">
            <a:extLst>
              <a:ext uri="{FF2B5EF4-FFF2-40B4-BE49-F238E27FC236}">
                <a16:creationId xmlns:a16="http://schemas.microsoft.com/office/drawing/2014/main" id="{5F420EF2-6870-4B99-A3DF-F919F7E63DD5}"/>
              </a:ext>
            </a:extLst>
          </p:cNvPr>
          <p:cNvSpPr/>
          <p:nvPr/>
        </p:nvSpPr>
        <p:spPr>
          <a:xfrm>
            <a:off x="7050499" y="1934047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42423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4" name="Oval 78">
            <a:extLst>
              <a:ext uri="{FF2B5EF4-FFF2-40B4-BE49-F238E27FC236}">
                <a16:creationId xmlns:a16="http://schemas.microsoft.com/office/drawing/2014/main" id="{EC374018-2450-4A3C-9CE0-3D01499C2171}"/>
              </a:ext>
            </a:extLst>
          </p:cNvPr>
          <p:cNvSpPr/>
          <p:nvPr/>
        </p:nvSpPr>
        <p:spPr>
          <a:xfrm>
            <a:off x="7211589" y="2928585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42423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5" name="Oval 79">
            <a:extLst>
              <a:ext uri="{FF2B5EF4-FFF2-40B4-BE49-F238E27FC236}">
                <a16:creationId xmlns:a16="http://schemas.microsoft.com/office/drawing/2014/main" id="{CCAD12C2-90E3-4A2B-9F8C-DDB8141443B0}"/>
              </a:ext>
            </a:extLst>
          </p:cNvPr>
          <p:cNvSpPr/>
          <p:nvPr/>
        </p:nvSpPr>
        <p:spPr>
          <a:xfrm>
            <a:off x="6464990" y="3791449"/>
            <a:ext cx="640144" cy="64014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42423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6" name="Oval 80">
            <a:extLst>
              <a:ext uri="{FF2B5EF4-FFF2-40B4-BE49-F238E27FC236}">
                <a16:creationId xmlns:a16="http://schemas.microsoft.com/office/drawing/2014/main" id="{760B032D-73DA-43CF-B4A2-3B01070FC141}"/>
              </a:ext>
            </a:extLst>
          </p:cNvPr>
          <p:cNvSpPr/>
          <p:nvPr/>
        </p:nvSpPr>
        <p:spPr>
          <a:xfrm>
            <a:off x="9363145" y="2591007"/>
            <a:ext cx="113458" cy="11276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8EDDF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7" name="Oval 81">
            <a:extLst>
              <a:ext uri="{FF2B5EF4-FFF2-40B4-BE49-F238E27FC236}">
                <a16:creationId xmlns:a16="http://schemas.microsoft.com/office/drawing/2014/main" id="{1BF14385-D173-403E-A9B3-174EBCBB76B1}"/>
              </a:ext>
            </a:extLst>
          </p:cNvPr>
          <p:cNvSpPr/>
          <p:nvPr/>
        </p:nvSpPr>
        <p:spPr>
          <a:xfrm>
            <a:off x="9841495" y="3588334"/>
            <a:ext cx="113458" cy="11345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A5A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8" name="Oval 82">
            <a:extLst>
              <a:ext uri="{FF2B5EF4-FFF2-40B4-BE49-F238E27FC236}">
                <a16:creationId xmlns:a16="http://schemas.microsoft.com/office/drawing/2014/main" id="{5F6A1BA3-8871-4FFA-B33D-27B4F26D307C}"/>
              </a:ext>
            </a:extLst>
          </p:cNvPr>
          <p:cNvSpPr/>
          <p:nvPr/>
        </p:nvSpPr>
        <p:spPr>
          <a:xfrm>
            <a:off x="8949918" y="4072993"/>
            <a:ext cx="113458" cy="11345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CFDBD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9" name="Oval 83">
            <a:extLst>
              <a:ext uri="{FF2B5EF4-FFF2-40B4-BE49-F238E27FC236}">
                <a16:creationId xmlns:a16="http://schemas.microsoft.com/office/drawing/2014/main" id="{34440D32-55DF-43C5-B666-4C2945F00AE6}"/>
              </a:ext>
            </a:extLst>
          </p:cNvPr>
          <p:cNvSpPr/>
          <p:nvPr/>
        </p:nvSpPr>
        <p:spPr>
          <a:xfrm>
            <a:off x="8803541" y="3075666"/>
            <a:ext cx="113458" cy="11345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8EDDF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0" name="Oval 84">
            <a:extLst>
              <a:ext uri="{FF2B5EF4-FFF2-40B4-BE49-F238E27FC236}">
                <a16:creationId xmlns:a16="http://schemas.microsoft.com/office/drawing/2014/main" id="{5A031BD5-FD6B-48AC-B04D-8749EAD20E31}"/>
              </a:ext>
            </a:extLst>
          </p:cNvPr>
          <p:cNvSpPr/>
          <p:nvPr/>
        </p:nvSpPr>
        <p:spPr>
          <a:xfrm>
            <a:off x="8671172" y="3664677"/>
            <a:ext cx="113458" cy="11276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A5A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1" name="Oval 86">
            <a:extLst>
              <a:ext uri="{FF2B5EF4-FFF2-40B4-BE49-F238E27FC236}">
                <a16:creationId xmlns:a16="http://schemas.microsoft.com/office/drawing/2014/main" id="{D24DF5F3-5BF8-4ED9-9D85-97B13573FE2A}"/>
              </a:ext>
            </a:extLst>
          </p:cNvPr>
          <p:cNvSpPr/>
          <p:nvPr/>
        </p:nvSpPr>
        <p:spPr>
          <a:xfrm>
            <a:off x="8803541" y="2072725"/>
            <a:ext cx="113458" cy="11276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5252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2" name="Oval 87">
            <a:extLst>
              <a:ext uri="{FF2B5EF4-FFF2-40B4-BE49-F238E27FC236}">
                <a16:creationId xmlns:a16="http://schemas.microsoft.com/office/drawing/2014/main" id="{4E00C603-026B-4137-ABF3-7353370E2E0B}"/>
              </a:ext>
            </a:extLst>
          </p:cNvPr>
          <p:cNvSpPr/>
          <p:nvPr/>
        </p:nvSpPr>
        <p:spPr>
          <a:xfrm>
            <a:off x="8042934" y="2197394"/>
            <a:ext cx="113458" cy="11276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8EDDF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3" name="Oval 88">
            <a:extLst>
              <a:ext uri="{FF2B5EF4-FFF2-40B4-BE49-F238E27FC236}">
                <a16:creationId xmlns:a16="http://schemas.microsoft.com/office/drawing/2014/main" id="{10C9120A-FA15-4DF0-80CF-5FB017B726F3}"/>
              </a:ext>
            </a:extLst>
          </p:cNvPr>
          <p:cNvSpPr/>
          <p:nvPr/>
        </p:nvSpPr>
        <p:spPr>
          <a:xfrm>
            <a:off x="8163397" y="3128189"/>
            <a:ext cx="113458" cy="11345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A5A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4" name="Oval 89">
            <a:extLst>
              <a:ext uri="{FF2B5EF4-FFF2-40B4-BE49-F238E27FC236}">
                <a16:creationId xmlns:a16="http://schemas.microsoft.com/office/drawing/2014/main" id="{675AB516-38BA-4667-8809-15949BE424D0}"/>
              </a:ext>
            </a:extLst>
          </p:cNvPr>
          <p:cNvSpPr/>
          <p:nvPr/>
        </p:nvSpPr>
        <p:spPr>
          <a:xfrm>
            <a:off x="7526755" y="4043586"/>
            <a:ext cx="113458" cy="11345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CFDBD5"/>
          </a:solid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5" name="Rectángulo 37">
            <a:extLst>
              <a:ext uri="{FF2B5EF4-FFF2-40B4-BE49-F238E27FC236}">
                <a16:creationId xmlns:a16="http://schemas.microsoft.com/office/drawing/2014/main" id="{E2598E1C-9C2B-4189-B536-077E1B621CB4}"/>
              </a:ext>
            </a:extLst>
          </p:cNvPr>
          <p:cNvSpPr/>
          <p:nvPr/>
        </p:nvSpPr>
        <p:spPr>
          <a:xfrm>
            <a:off x="155136" y="2518422"/>
            <a:ext cx="4812679" cy="4016484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42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dirty="0">
              <a:solidFill>
                <a:srgbClr val="000000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ts val="242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6" name="Rectángulo 38">
            <a:extLst>
              <a:ext uri="{FF2B5EF4-FFF2-40B4-BE49-F238E27FC236}">
                <a16:creationId xmlns:a16="http://schemas.microsoft.com/office/drawing/2014/main" id="{8F9C0999-1078-4D0D-8CD0-786B28319EE6}"/>
              </a:ext>
            </a:extLst>
          </p:cNvPr>
          <p:cNvSpPr/>
          <p:nvPr/>
        </p:nvSpPr>
        <p:spPr>
          <a:xfrm>
            <a:off x="8243498" y="652186"/>
            <a:ext cx="1202728" cy="26160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کپی رایتینگ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7" name="Rectángulo 39">
            <a:extLst>
              <a:ext uri="{FF2B5EF4-FFF2-40B4-BE49-F238E27FC236}">
                <a16:creationId xmlns:a16="http://schemas.microsoft.com/office/drawing/2014/main" id="{820AB8B7-4712-42C5-97A3-CF295BCBF794}"/>
              </a:ext>
            </a:extLst>
          </p:cNvPr>
          <p:cNvSpPr/>
          <p:nvPr/>
        </p:nvSpPr>
        <p:spPr>
          <a:xfrm>
            <a:off x="5671630" y="2051666"/>
            <a:ext cx="1202728" cy="26160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طرح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8" name="Rectángulo 40">
            <a:extLst>
              <a:ext uri="{FF2B5EF4-FFF2-40B4-BE49-F238E27FC236}">
                <a16:creationId xmlns:a16="http://schemas.microsoft.com/office/drawing/2014/main" id="{8F923A8C-6E56-40C9-9813-777982558A1D}"/>
              </a:ext>
            </a:extLst>
          </p:cNvPr>
          <p:cNvSpPr/>
          <p:nvPr/>
        </p:nvSpPr>
        <p:spPr>
          <a:xfrm>
            <a:off x="5842211" y="3216319"/>
            <a:ext cx="1202728" cy="26160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ارتباط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9" name="Rectángulo 41">
            <a:extLst>
              <a:ext uri="{FF2B5EF4-FFF2-40B4-BE49-F238E27FC236}">
                <a16:creationId xmlns:a16="http://schemas.microsoft.com/office/drawing/2014/main" id="{70A7F48B-E16C-41E3-89DA-E2DFE3B45763}"/>
              </a:ext>
            </a:extLst>
          </p:cNvPr>
          <p:cNvSpPr/>
          <p:nvPr/>
        </p:nvSpPr>
        <p:spPr>
          <a:xfrm>
            <a:off x="5110691" y="3976716"/>
            <a:ext cx="1202728" cy="26161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تجربه ی کاربر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0" name="Rectángulo 42">
            <a:extLst>
              <a:ext uri="{FF2B5EF4-FFF2-40B4-BE49-F238E27FC236}">
                <a16:creationId xmlns:a16="http://schemas.microsoft.com/office/drawing/2014/main" id="{2861DD2B-FA34-4ED2-A224-99C04150FBA0}"/>
              </a:ext>
            </a:extLst>
          </p:cNvPr>
          <p:cNvSpPr/>
          <p:nvPr/>
        </p:nvSpPr>
        <p:spPr>
          <a:xfrm>
            <a:off x="10491212" y="2446303"/>
            <a:ext cx="1317924" cy="26160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ارتباط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1" name="Rectángulo 43">
            <a:extLst>
              <a:ext uri="{FF2B5EF4-FFF2-40B4-BE49-F238E27FC236}">
                <a16:creationId xmlns:a16="http://schemas.microsoft.com/office/drawing/2014/main" id="{41588B5A-2DCB-4702-8D58-57D4BE3A42E7}"/>
              </a:ext>
            </a:extLst>
          </p:cNvPr>
          <p:cNvSpPr/>
          <p:nvPr/>
        </p:nvSpPr>
        <p:spPr>
          <a:xfrm>
            <a:off x="10967002" y="3514706"/>
            <a:ext cx="583880" cy="26160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100" b="1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rPr>
              <a:t>HTML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2" name="Forma libre 46">
            <a:extLst>
              <a:ext uri="{FF2B5EF4-FFF2-40B4-BE49-F238E27FC236}">
                <a16:creationId xmlns:a16="http://schemas.microsoft.com/office/drawing/2014/main" id="{459A9F65-A70A-4534-B09D-94ABC327B558}"/>
              </a:ext>
            </a:extLst>
          </p:cNvPr>
          <p:cNvSpPr/>
          <p:nvPr/>
        </p:nvSpPr>
        <p:spPr>
          <a:xfrm>
            <a:off x="8727902" y="1227755"/>
            <a:ext cx="301505" cy="3019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2970"/>
              <a:gd name="f7" fmla="val 5832485"/>
              <a:gd name="f8" fmla="val 5680427"/>
              <a:gd name="f9" fmla="val 921523"/>
              <a:gd name="f10" fmla="val 4902841"/>
              <a:gd name="f11" fmla="val 143938"/>
              <a:gd name="f12" fmla="val 4806391"/>
              <a:gd name="f13" fmla="val 47488"/>
              <a:gd name="f14" fmla="val 4686193"/>
              <a:gd name="f15" fmla="val 4558572"/>
              <a:gd name="f16" fmla="val 4430952"/>
              <a:gd name="f17" fmla="val 4301848"/>
              <a:gd name="f18" fmla="val 48230"/>
              <a:gd name="f19" fmla="val 4214294"/>
              <a:gd name="f20" fmla="val 3693433"/>
              <a:gd name="f21" fmla="val 664799"/>
              <a:gd name="f22" fmla="val 3589562"/>
              <a:gd name="f23" fmla="val 632896"/>
              <a:gd name="f24" fmla="val 3469363"/>
              <a:gd name="f25" fmla="val 656635"/>
              <a:gd name="f26" fmla="val 3389231"/>
              <a:gd name="f27" fmla="val 728604"/>
              <a:gd name="f28" fmla="val 3165160"/>
              <a:gd name="f29" fmla="val 952674"/>
              <a:gd name="f30" fmla="val 3076864"/>
              <a:gd name="f31" fmla="val 1040970"/>
              <a:gd name="f32" fmla="val 3061289"/>
              <a:gd name="f33" fmla="val 1176744"/>
              <a:gd name="f34" fmla="val 3108767"/>
              <a:gd name="f35" fmla="val 1289531"/>
              <a:gd name="f36" fmla="val 592007"/>
              <a:gd name="f37" fmla="val 3806301"/>
              <a:gd name="f38" fmla="val 583843"/>
              <a:gd name="f39" fmla="val 3814464"/>
              <a:gd name="f40" fmla="val 575679"/>
              <a:gd name="f41" fmla="val 3822628"/>
              <a:gd name="f42" fmla="val 3830040"/>
              <a:gd name="f43" fmla="val 3838204"/>
              <a:gd name="f44" fmla="val 567516"/>
              <a:gd name="f45" fmla="val 3846367"/>
              <a:gd name="f46" fmla="val 3854531"/>
              <a:gd name="f47" fmla="val 559352"/>
              <a:gd name="f48" fmla="val 3861943"/>
              <a:gd name="f49" fmla="val 111212"/>
              <a:gd name="f50" fmla="val 5224946"/>
              <a:gd name="f51" fmla="val 62982"/>
              <a:gd name="f52" fmla="val 5368884"/>
              <a:gd name="f53" fmla="val 14752"/>
              <a:gd name="f54" fmla="val 5512822"/>
              <a:gd name="f55" fmla="val 5520985"/>
              <a:gd name="f56" fmla="val 5529149"/>
              <a:gd name="f57" fmla="val 6589"/>
              <a:gd name="f58" fmla="val -9739"/>
              <a:gd name="f59" fmla="val 5609281"/>
              <a:gd name="f60" fmla="val 5673087"/>
              <a:gd name="f61" fmla="val 30328"/>
              <a:gd name="f62" fmla="val 5713153"/>
              <a:gd name="f63" fmla="val 38491"/>
              <a:gd name="f64" fmla="val 5729480"/>
              <a:gd name="f65" fmla="val 46655"/>
              <a:gd name="f66" fmla="val 5745055"/>
              <a:gd name="f67" fmla="val 54067"/>
              <a:gd name="f68" fmla="val 5753219"/>
              <a:gd name="f69" fmla="val 102297"/>
              <a:gd name="f70" fmla="val 5809612"/>
              <a:gd name="f71" fmla="val 174265"/>
              <a:gd name="f72" fmla="val 5841515"/>
              <a:gd name="f73" fmla="val 254398"/>
              <a:gd name="f74" fmla="val 262562"/>
              <a:gd name="f75" fmla="val 270725"/>
              <a:gd name="f76" fmla="val 278137"/>
              <a:gd name="f77" fmla="val 294464"/>
              <a:gd name="f78" fmla="val 301876"/>
              <a:gd name="f79" fmla="val 310040"/>
              <a:gd name="f80" fmla="val 318203"/>
              <a:gd name="f81" fmla="val 326367"/>
              <a:gd name="f82" fmla="val 5833351"/>
              <a:gd name="f83" fmla="val 526698"/>
              <a:gd name="f84" fmla="val 5769546"/>
              <a:gd name="f85" fmla="val 1969082"/>
              <a:gd name="f86" fmla="val 5296915"/>
              <a:gd name="f87" fmla="val 1992821"/>
              <a:gd name="f88" fmla="val 5288752"/>
              <a:gd name="f89" fmla="val 2009148"/>
              <a:gd name="f90" fmla="val 5280588"/>
              <a:gd name="f91" fmla="val 2025475"/>
              <a:gd name="f92" fmla="val 5265012"/>
              <a:gd name="f93" fmla="val 4549657"/>
              <a:gd name="f94" fmla="val 2740831"/>
              <a:gd name="f95" fmla="val 4581560"/>
              <a:gd name="f96" fmla="val 2757158"/>
              <a:gd name="f97" fmla="val 4613463"/>
              <a:gd name="f98" fmla="val 4653529"/>
              <a:gd name="f99" fmla="val 4733661"/>
              <a:gd name="f100" fmla="val 4805630"/>
              <a:gd name="f101" fmla="val 2725255"/>
              <a:gd name="f102" fmla="val 4862024"/>
              <a:gd name="f103" fmla="val 2668862"/>
              <a:gd name="f104" fmla="val 5086094"/>
              <a:gd name="f105" fmla="val 2444792"/>
              <a:gd name="f106" fmla="val 5174390"/>
              <a:gd name="f107" fmla="val 2356495"/>
              <a:gd name="f108" fmla="val 5189965"/>
              <a:gd name="f109" fmla="val 2236297"/>
              <a:gd name="f110" fmla="val 5149899"/>
              <a:gd name="f111" fmla="val 2132425"/>
              <a:gd name="f112" fmla="val 5670760"/>
              <a:gd name="f113" fmla="val 1611564"/>
              <a:gd name="f114" fmla="val 5872594"/>
              <a:gd name="f115" fmla="val 1426809"/>
              <a:gd name="f116" fmla="val 1113691"/>
              <a:gd name="f117" fmla="val 1937941"/>
              <a:gd name="f118" fmla="val 4944482"/>
              <a:gd name="f119" fmla="val 1529857"/>
              <a:gd name="f120" fmla="val 4535657"/>
              <a:gd name="f121" fmla="val 3925676"/>
              <a:gd name="f122" fmla="val 2131674"/>
              <a:gd name="f123" fmla="val 4334502"/>
              <a:gd name="f124" fmla="val 2540499"/>
              <a:gd name="f125" fmla="val 3717182"/>
              <a:gd name="f126" fmla="val 1923179"/>
              <a:gd name="f127" fmla="val 1321362"/>
              <a:gd name="f128" fmla="val 4327162"/>
              <a:gd name="f129" fmla="val 912536"/>
              <a:gd name="f130" fmla="val 3910915"/>
              <a:gd name="f131" fmla="val 3308356"/>
              <a:gd name="f132" fmla="val 1515095"/>
              <a:gd name="f133" fmla="val 623909"/>
              <a:gd name="f134" fmla="val 5425278"/>
              <a:gd name="f135" fmla="val 423578"/>
              <a:gd name="f136" fmla="val 767856"/>
              <a:gd name="f137" fmla="val 4183224"/>
              <a:gd name="f138" fmla="val 1216749"/>
              <a:gd name="f139" fmla="val 4632116"/>
              <a:gd name="f140" fmla="val 1665641"/>
              <a:gd name="f141" fmla="val 5081008"/>
              <a:gd name="f142" fmla="val 4710674"/>
              <a:gd name="f143" fmla="val 2420301"/>
              <a:gd name="f144" fmla="val 4702510"/>
              <a:gd name="f145" fmla="val 2412137"/>
              <a:gd name="f146" fmla="val 2403974"/>
              <a:gd name="f147" fmla="val 4694347"/>
              <a:gd name="f148" fmla="val 3452294"/>
              <a:gd name="f149" fmla="val 1153757"/>
              <a:gd name="f150" fmla="val 3435966"/>
              <a:gd name="f151" fmla="val 1137430"/>
              <a:gd name="f152" fmla="val 3428555"/>
              <a:gd name="f153" fmla="val 1130018"/>
              <a:gd name="f154" fmla="val 3412227"/>
              <a:gd name="f155" fmla="val 1121854"/>
              <a:gd name="f156" fmla="val 3588819"/>
              <a:gd name="f157" fmla="val 937850"/>
              <a:gd name="f158" fmla="val 3605147"/>
              <a:gd name="f159" fmla="val 954178"/>
              <a:gd name="f160" fmla="val 4863527"/>
              <a:gd name="f161" fmla="val 2212558"/>
              <a:gd name="f162" fmla="val 4871691"/>
              <a:gd name="f163" fmla="val 2220721"/>
              <a:gd name="f164" fmla="val 4879854"/>
              <a:gd name="f165" fmla="val 2228885"/>
              <a:gd name="f166" fmla="val 4887266"/>
              <a:gd name="f167" fmla="val 5471932"/>
              <a:gd name="f168" fmla="val 1410481"/>
              <a:gd name="f169" fmla="val 4967389"/>
              <a:gd name="f170" fmla="val 1915025"/>
              <a:gd name="f171" fmla="val 3917513"/>
              <a:gd name="f172" fmla="val 857718"/>
              <a:gd name="f173" fmla="val 4422056"/>
              <a:gd name="f174" fmla="val 353175"/>
              <a:gd name="f175" fmla="val 4494025"/>
              <a:gd name="f176" fmla="val 281206"/>
              <a:gd name="f177" fmla="val 4622387"/>
              <a:gd name="f178" fmla="val 4694356"/>
              <a:gd name="f179" fmla="val 5471942"/>
              <a:gd name="f180" fmla="val 5543901"/>
              <a:gd name="f181" fmla="val 1210150"/>
              <a:gd name="f182" fmla="val 1330349"/>
              <a:gd name="f183" fmla="+- 0 0 -90"/>
              <a:gd name="f184" fmla="*/ f3 1 5822970"/>
              <a:gd name="f185" fmla="*/ f4 1 5832485"/>
              <a:gd name="f186" fmla="val f5"/>
              <a:gd name="f187" fmla="val f6"/>
              <a:gd name="f188" fmla="val f7"/>
              <a:gd name="f189" fmla="*/ f183 f0 1"/>
              <a:gd name="f190" fmla="+- f188 0 f186"/>
              <a:gd name="f191" fmla="+- f187 0 f186"/>
              <a:gd name="f192" fmla="*/ f189 1 f2"/>
              <a:gd name="f193" fmla="*/ f191 1 5822970"/>
              <a:gd name="f194" fmla="*/ f190 1 5832485"/>
              <a:gd name="f195" fmla="*/ 5680427 f191 1"/>
              <a:gd name="f196" fmla="*/ 921523 f190 1"/>
              <a:gd name="f197" fmla="*/ 4902841 f191 1"/>
              <a:gd name="f198" fmla="*/ 143938 f190 1"/>
              <a:gd name="f199" fmla="*/ 4558572 f191 1"/>
              <a:gd name="f200" fmla="*/ 0 f190 1"/>
              <a:gd name="f201" fmla="*/ 4214294 f191 1"/>
              <a:gd name="f202" fmla="*/ 3693433 f191 1"/>
              <a:gd name="f203" fmla="*/ 664799 f190 1"/>
              <a:gd name="f204" fmla="*/ 3389231 f191 1"/>
              <a:gd name="f205" fmla="*/ 728604 f190 1"/>
              <a:gd name="f206" fmla="*/ 3165160 f191 1"/>
              <a:gd name="f207" fmla="*/ 952674 f190 1"/>
              <a:gd name="f208" fmla="*/ 3108767 f191 1"/>
              <a:gd name="f209" fmla="*/ 1289531 f190 1"/>
              <a:gd name="f210" fmla="*/ 592007 f191 1"/>
              <a:gd name="f211" fmla="*/ 3806301 f190 1"/>
              <a:gd name="f212" fmla="*/ 575679 f191 1"/>
              <a:gd name="f213" fmla="*/ 3830040 f190 1"/>
              <a:gd name="f214" fmla="*/ 3838204 f190 1"/>
              <a:gd name="f215" fmla="*/ 559352 f191 1"/>
              <a:gd name="f216" fmla="*/ 3861943 f190 1"/>
              <a:gd name="f217" fmla="*/ 111212 f191 1"/>
              <a:gd name="f218" fmla="*/ 5224946 f190 1"/>
              <a:gd name="f219" fmla="*/ 62982 f191 1"/>
              <a:gd name="f220" fmla="*/ 5368884 f190 1"/>
              <a:gd name="f221" fmla="*/ 14752 f191 1"/>
              <a:gd name="f222" fmla="*/ 5512822 f190 1"/>
              <a:gd name="f223" fmla="*/ 6589 f191 1"/>
              <a:gd name="f224" fmla="*/ 5529149 f190 1"/>
              <a:gd name="f225" fmla="*/ 30328 f191 1"/>
              <a:gd name="f226" fmla="*/ 5713153 f190 1"/>
              <a:gd name="f227" fmla="*/ 54067 f191 1"/>
              <a:gd name="f228" fmla="*/ 5753219 f190 1"/>
              <a:gd name="f229" fmla="*/ 254398 f191 1"/>
              <a:gd name="f230" fmla="*/ 5841515 f190 1"/>
              <a:gd name="f231" fmla="*/ 278137 f191 1"/>
              <a:gd name="f232" fmla="*/ 310040 f191 1"/>
              <a:gd name="f233" fmla="*/ 326367 f191 1"/>
              <a:gd name="f234" fmla="*/ 5833351 f190 1"/>
              <a:gd name="f235" fmla="*/ 526698 f191 1"/>
              <a:gd name="f236" fmla="*/ 5769546 f190 1"/>
              <a:gd name="f237" fmla="*/ 1969082 f191 1"/>
              <a:gd name="f238" fmla="*/ 5296915 f190 1"/>
              <a:gd name="f239" fmla="*/ 2025475 f191 1"/>
              <a:gd name="f240" fmla="*/ 5265012 f190 1"/>
              <a:gd name="f241" fmla="*/ 4549657 f191 1"/>
              <a:gd name="f242" fmla="*/ 2740831 f190 1"/>
              <a:gd name="f243" fmla="*/ 4653529 f191 1"/>
              <a:gd name="f244" fmla="*/ 2757158 f190 1"/>
              <a:gd name="f245" fmla="*/ 4862024 f191 1"/>
              <a:gd name="f246" fmla="*/ 2668862 f190 1"/>
              <a:gd name="f247" fmla="*/ 5086094 f191 1"/>
              <a:gd name="f248" fmla="*/ 2444792 f190 1"/>
              <a:gd name="f249" fmla="*/ 5149899 f191 1"/>
              <a:gd name="f250" fmla="*/ 2132425 f190 1"/>
              <a:gd name="f251" fmla="*/ 5670760 f191 1"/>
              <a:gd name="f252" fmla="*/ 1611564 f190 1"/>
              <a:gd name="f253" fmla="*/ 1937941 f191 1"/>
              <a:gd name="f254" fmla="*/ 4944482 f190 1"/>
              <a:gd name="f255" fmla="*/ 1529857 f191 1"/>
              <a:gd name="f256" fmla="*/ 4535657 f190 1"/>
              <a:gd name="f257" fmla="*/ 3925676 f191 1"/>
              <a:gd name="f258" fmla="*/ 2131674 f190 1"/>
              <a:gd name="f259" fmla="*/ 4334502 f191 1"/>
              <a:gd name="f260" fmla="*/ 2540499 f190 1"/>
              <a:gd name="f261" fmla="*/ 3717182 f191 1"/>
              <a:gd name="f262" fmla="*/ 1923179 f190 1"/>
              <a:gd name="f263" fmla="*/ 1321362 f191 1"/>
              <a:gd name="f264" fmla="*/ 4327162 f190 1"/>
              <a:gd name="f265" fmla="*/ 912536 f191 1"/>
              <a:gd name="f266" fmla="*/ 3910915 f190 1"/>
              <a:gd name="f267" fmla="*/ 3308356 f191 1"/>
              <a:gd name="f268" fmla="*/ 1515095 f190 1"/>
              <a:gd name="f269" fmla="*/ 623909 f191 1"/>
              <a:gd name="f270" fmla="*/ 5425278 f190 1"/>
              <a:gd name="f271" fmla="*/ 423578 f191 1"/>
              <a:gd name="f272" fmla="*/ 767856 f191 1"/>
              <a:gd name="f273" fmla="*/ 4183224 f190 1"/>
              <a:gd name="f274" fmla="*/ 1216749 f191 1"/>
              <a:gd name="f275" fmla="*/ 4632116 f190 1"/>
              <a:gd name="f276" fmla="*/ 1665641 f191 1"/>
              <a:gd name="f277" fmla="*/ 5081008 f190 1"/>
              <a:gd name="f278" fmla="*/ 4710674 f191 1"/>
              <a:gd name="f279" fmla="*/ 2420301 f190 1"/>
              <a:gd name="f280" fmla="*/ 4694347 f191 1"/>
              <a:gd name="f281" fmla="*/ 2403974 f190 1"/>
              <a:gd name="f282" fmla="*/ 3452294 f191 1"/>
              <a:gd name="f283" fmla="*/ 1153757 f190 1"/>
              <a:gd name="f284" fmla="*/ 3412227 f191 1"/>
              <a:gd name="f285" fmla="*/ 1121854 f190 1"/>
              <a:gd name="f286" fmla="*/ 3588819 f191 1"/>
              <a:gd name="f287" fmla="*/ 937850 f190 1"/>
              <a:gd name="f288" fmla="*/ 3605147 f191 1"/>
              <a:gd name="f289" fmla="*/ 954178 f190 1"/>
              <a:gd name="f290" fmla="*/ 4863527 f191 1"/>
              <a:gd name="f291" fmla="*/ 2212558 f190 1"/>
              <a:gd name="f292" fmla="*/ 4887266 f191 1"/>
              <a:gd name="f293" fmla="*/ 2228885 f190 1"/>
              <a:gd name="f294" fmla="*/ 5471932 f191 1"/>
              <a:gd name="f295" fmla="*/ 1410481 f190 1"/>
              <a:gd name="f296" fmla="*/ 4967389 f191 1"/>
              <a:gd name="f297" fmla="*/ 1915025 f190 1"/>
              <a:gd name="f298" fmla="*/ 3917513 f191 1"/>
              <a:gd name="f299" fmla="*/ 857718 f190 1"/>
              <a:gd name="f300" fmla="*/ 4422056 f191 1"/>
              <a:gd name="f301" fmla="*/ 353175 f190 1"/>
              <a:gd name="f302" fmla="*/ 4694356 f191 1"/>
              <a:gd name="f303" fmla="*/ 5471942 f191 1"/>
              <a:gd name="f304" fmla="*/ 1130018 f190 1"/>
              <a:gd name="f305" fmla="+- f192 0 f1"/>
              <a:gd name="f306" fmla="*/ f195 1 5822970"/>
              <a:gd name="f307" fmla="*/ f196 1 5832485"/>
              <a:gd name="f308" fmla="*/ f197 1 5822970"/>
              <a:gd name="f309" fmla="*/ f198 1 5832485"/>
              <a:gd name="f310" fmla="*/ f199 1 5822970"/>
              <a:gd name="f311" fmla="*/ f200 1 5832485"/>
              <a:gd name="f312" fmla="*/ f201 1 5822970"/>
              <a:gd name="f313" fmla="*/ f202 1 5822970"/>
              <a:gd name="f314" fmla="*/ f203 1 5832485"/>
              <a:gd name="f315" fmla="*/ f204 1 5822970"/>
              <a:gd name="f316" fmla="*/ f205 1 5832485"/>
              <a:gd name="f317" fmla="*/ f206 1 5822970"/>
              <a:gd name="f318" fmla="*/ f207 1 5832485"/>
              <a:gd name="f319" fmla="*/ f208 1 5822970"/>
              <a:gd name="f320" fmla="*/ f209 1 5832485"/>
              <a:gd name="f321" fmla="*/ f210 1 5822970"/>
              <a:gd name="f322" fmla="*/ f211 1 5832485"/>
              <a:gd name="f323" fmla="*/ f212 1 5822970"/>
              <a:gd name="f324" fmla="*/ f213 1 5832485"/>
              <a:gd name="f325" fmla="*/ f214 1 5832485"/>
              <a:gd name="f326" fmla="*/ f215 1 5822970"/>
              <a:gd name="f327" fmla="*/ f216 1 5832485"/>
              <a:gd name="f328" fmla="*/ f217 1 5822970"/>
              <a:gd name="f329" fmla="*/ f218 1 5832485"/>
              <a:gd name="f330" fmla="*/ f219 1 5822970"/>
              <a:gd name="f331" fmla="*/ f220 1 5832485"/>
              <a:gd name="f332" fmla="*/ f221 1 5822970"/>
              <a:gd name="f333" fmla="*/ f222 1 5832485"/>
              <a:gd name="f334" fmla="*/ f223 1 5822970"/>
              <a:gd name="f335" fmla="*/ f224 1 5832485"/>
              <a:gd name="f336" fmla="*/ f225 1 5822970"/>
              <a:gd name="f337" fmla="*/ f226 1 5832485"/>
              <a:gd name="f338" fmla="*/ f227 1 5822970"/>
              <a:gd name="f339" fmla="*/ f228 1 5832485"/>
              <a:gd name="f340" fmla="*/ f229 1 5822970"/>
              <a:gd name="f341" fmla="*/ f230 1 5832485"/>
              <a:gd name="f342" fmla="*/ f231 1 5822970"/>
              <a:gd name="f343" fmla="*/ f232 1 5822970"/>
              <a:gd name="f344" fmla="*/ f233 1 5822970"/>
              <a:gd name="f345" fmla="*/ f234 1 5832485"/>
              <a:gd name="f346" fmla="*/ f235 1 5822970"/>
              <a:gd name="f347" fmla="*/ f236 1 5832485"/>
              <a:gd name="f348" fmla="*/ f237 1 5822970"/>
              <a:gd name="f349" fmla="*/ f238 1 5832485"/>
              <a:gd name="f350" fmla="*/ f239 1 5822970"/>
              <a:gd name="f351" fmla="*/ f240 1 5832485"/>
              <a:gd name="f352" fmla="*/ f241 1 5822970"/>
              <a:gd name="f353" fmla="*/ f242 1 5832485"/>
              <a:gd name="f354" fmla="*/ f243 1 5822970"/>
              <a:gd name="f355" fmla="*/ f244 1 5832485"/>
              <a:gd name="f356" fmla="*/ f245 1 5822970"/>
              <a:gd name="f357" fmla="*/ f246 1 5832485"/>
              <a:gd name="f358" fmla="*/ f247 1 5822970"/>
              <a:gd name="f359" fmla="*/ f248 1 5832485"/>
              <a:gd name="f360" fmla="*/ f249 1 5822970"/>
              <a:gd name="f361" fmla="*/ f250 1 5832485"/>
              <a:gd name="f362" fmla="*/ f251 1 5822970"/>
              <a:gd name="f363" fmla="*/ f252 1 5832485"/>
              <a:gd name="f364" fmla="*/ f253 1 5822970"/>
              <a:gd name="f365" fmla="*/ f254 1 5832485"/>
              <a:gd name="f366" fmla="*/ f255 1 5822970"/>
              <a:gd name="f367" fmla="*/ f256 1 5832485"/>
              <a:gd name="f368" fmla="*/ f257 1 5822970"/>
              <a:gd name="f369" fmla="*/ f258 1 5832485"/>
              <a:gd name="f370" fmla="*/ f259 1 5822970"/>
              <a:gd name="f371" fmla="*/ f260 1 5832485"/>
              <a:gd name="f372" fmla="*/ f261 1 5822970"/>
              <a:gd name="f373" fmla="*/ f262 1 5832485"/>
              <a:gd name="f374" fmla="*/ f263 1 5822970"/>
              <a:gd name="f375" fmla="*/ f264 1 5832485"/>
              <a:gd name="f376" fmla="*/ f265 1 5822970"/>
              <a:gd name="f377" fmla="*/ f266 1 5832485"/>
              <a:gd name="f378" fmla="*/ f267 1 5822970"/>
              <a:gd name="f379" fmla="*/ f268 1 5832485"/>
              <a:gd name="f380" fmla="*/ f269 1 5822970"/>
              <a:gd name="f381" fmla="*/ f270 1 5832485"/>
              <a:gd name="f382" fmla="*/ f271 1 5822970"/>
              <a:gd name="f383" fmla="*/ f272 1 5822970"/>
              <a:gd name="f384" fmla="*/ f273 1 5832485"/>
              <a:gd name="f385" fmla="*/ f274 1 5822970"/>
              <a:gd name="f386" fmla="*/ f275 1 5832485"/>
              <a:gd name="f387" fmla="*/ f276 1 5822970"/>
              <a:gd name="f388" fmla="*/ f277 1 5832485"/>
              <a:gd name="f389" fmla="*/ f278 1 5822970"/>
              <a:gd name="f390" fmla="*/ f279 1 5832485"/>
              <a:gd name="f391" fmla="*/ f280 1 5822970"/>
              <a:gd name="f392" fmla="*/ f281 1 5832485"/>
              <a:gd name="f393" fmla="*/ f282 1 5822970"/>
              <a:gd name="f394" fmla="*/ f283 1 5832485"/>
              <a:gd name="f395" fmla="*/ f284 1 5822970"/>
              <a:gd name="f396" fmla="*/ f285 1 5832485"/>
              <a:gd name="f397" fmla="*/ f286 1 5822970"/>
              <a:gd name="f398" fmla="*/ f287 1 5832485"/>
              <a:gd name="f399" fmla="*/ f288 1 5822970"/>
              <a:gd name="f400" fmla="*/ f289 1 5832485"/>
              <a:gd name="f401" fmla="*/ f290 1 5822970"/>
              <a:gd name="f402" fmla="*/ f291 1 5832485"/>
              <a:gd name="f403" fmla="*/ f292 1 5822970"/>
              <a:gd name="f404" fmla="*/ f293 1 5832485"/>
              <a:gd name="f405" fmla="*/ f294 1 5822970"/>
              <a:gd name="f406" fmla="*/ f295 1 5832485"/>
              <a:gd name="f407" fmla="*/ f296 1 5822970"/>
              <a:gd name="f408" fmla="*/ f297 1 5832485"/>
              <a:gd name="f409" fmla="*/ f298 1 5822970"/>
              <a:gd name="f410" fmla="*/ f299 1 5832485"/>
              <a:gd name="f411" fmla="*/ f300 1 5822970"/>
              <a:gd name="f412" fmla="*/ f301 1 5832485"/>
              <a:gd name="f413" fmla="*/ f302 1 5822970"/>
              <a:gd name="f414" fmla="*/ f303 1 5822970"/>
              <a:gd name="f415" fmla="*/ f304 1 5832485"/>
              <a:gd name="f416" fmla="*/ f186 1 f193"/>
              <a:gd name="f417" fmla="*/ f187 1 f193"/>
              <a:gd name="f418" fmla="*/ f186 1 f194"/>
              <a:gd name="f419" fmla="*/ f188 1 f194"/>
              <a:gd name="f420" fmla="*/ f306 1 f193"/>
              <a:gd name="f421" fmla="*/ f307 1 f194"/>
              <a:gd name="f422" fmla="*/ f308 1 f193"/>
              <a:gd name="f423" fmla="*/ f309 1 f194"/>
              <a:gd name="f424" fmla="*/ f310 1 f193"/>
              <a:gd name="f425" fmla="*/ f311 1 f194"/>
              <a:gd name="f426" fmla="*/ f312 1 f193"/>
              <a:gd name="f427" fmla="*/ f313 1 f193"/>
              <a:gd name="f428" fmla="*/ f314 1 f194"/>
              <a:gd name="f429" fmla="*/ f315 1 f193"/>
              <a:gd name="f430" fmla="*/ f316 1 f194"/>
              <a:gd name="f431" fmla="*/ f317 1 f193"/>
              <a:gd name="f432" fmla="*/ f318 1 f194"/>
              <a:gd name="f433" fmla="*/ f319 1 f193"/>
              <a:gd name="f434" fmla="*/ f320 1 f194"/>
              <a:gd name="f435" fmla="*/ f321 1 f193"/>
              <a:gd name="f436" fmla="*/ f322 1 f194"/>
              <a:gd name="f437" fmla="*/ f323 1 f193"/>
              <a:gd name="f438" fmla="*/ f324 1 f194"/>
              <a:gd name="f439" fmla="*/ f325 1 f194"/>
              <a:gd name="f440" fmla="*/ f326 1 f193"/>
              <a:gd name="f441" fmla="*/ f327 1 f194"/>
              <a:gd name="f442" fmla="*/ f328 1 f193"/>
              <a:gd name="f443" fmla="*/ f329 1 f194"/>
              <a:gd name="f444" fmla="*/ f330 1 f193"/>
              <a:gd name="f445" fmla="*/ f331 1 f194"/>
              <a:gd name="f446" fmla="*/ f332 1 f193"/>
              <a:gd name="f447" fmla="*/ f333 1 f194"/>
              <a:gd name="f448" fmla="*/ f334 1 f193"/>
              <a:gd name="f449" fmla="*/ f335 1 f194"/>
              <a:gd name="f450" fmla="*/ f336 1 f193"/>
              <a:gd name="f451" fmla="*/ f337 1 f194"/>
              <a:gd name="f452" fmla="*/ f338 1 f193"/>
              <a:gd name="f453" fmla="*/ f339 1 f194"/>
              <a:gd name="f454" fmla="*/ f340 1 f193"/>
              <a:gd name="f455" fmla="*/ f341 1 f194"/>
              <a:gd name="f456" fmla="*/ f342 1 f193"/>
              <a:gd name="f457" fmla="*/ f343 1 f193"/>
              <a:gd name="f458" fmla="*/ f344 1 f193"/>
              <a:gd name="f459" fmla="*/ f345 1 f194"/>
              <a:gd name="f460" fmla="*/ f346 1 f193"/>
              <a:gd name="f461" fmla="*/ f347 1 f194"/>
              <a:gd name="f462" fmla="*/ f348 1 f193"/>
              <a:gd name="f463" fmla="*/ f349 1 f194"/>
              <a:gd name="f464" fmla="*/ f350 1 f193"/>
              <a:gd name="f465" fmla="*/ f351 1 f194"/>
              <a:gd name="f466" fmla="*/ f352 1 f193"/>
              <a:gd name="f467" fmla="*/ f353 1 f194"/>
              <a:gd name="f468" fmla="*/ f354 1 f193"/>
              <a:gd name="f469" fmla="*/ f355 1 f194"/>
              <a:gd name="f470" fmla="*/ f356 1 f193"/>
              <a:gd name="f471" fmla="*/ f357 1 f194"/>
              <a:gd name="f472" fmla="*/ f358 1 f193"/>
              <a:gd name="f473" fmla="*/ f359 1 f194"/>
              <a:gd name="f474" fmla="*/ f360 1 f193"/>
              <a:gd name="f475" fmla="*/ f361 1 f194"/>
              <a:gd name="f476" fmla="*/ f362 1 f193"/>
              <a:gd name="f477" fmla="*/ f363 1 f194"/>
              <a:gd name="f478" fmla="*/ f364 1 f193"/>
              <a:gd name="f479" fmla="*/ f365 1 f194"/>
              <a:gd name="f480" fmla="*/ f366 1 f193"/>
              <a:gd name="f481" fmla="*/ f367 1 f194"/>
              <a:gd name="f482" fmla="*/ f368 1 f193"/>
              <a:gd name="f483" fmla="*/ f369 1 f194"/>
              <a:gd name="f484" fmla="*/ f370 1 f193"/>
              <a:gd name="f485" fmla="*/ f371 1 f194"/>
              <a:gd name="f486" fmla="*/ f372 1 f193"/>
              <a:gd name="f487" fmla="*/ f373 1 f194"/>
              <a:gd name="f488" fmla="*/ f374 1 f193"/>
              <a:gd name="f489" fmla="*/ f375 1 f194"/>
              <a:gd name="f490" fmla="*/ f376 1 f193"/>
              <a:gd name="f491" fmla="*/ f377 1 f194"/>
              <a:gd name="f492" fmla="*/ f378 1 f193"/>
              <a:gd name="f493" fmla="*/ f379 1 f194"/>
              <a:gd name="f494" fmla="*/ f380 1 f193"/>
              <a:gd name="f495" fmla="*/ f381 1 f194"/>
              <a:gd name="f496" fmla="*/ f382 1 f193"/>
              <a:gd name="f497" fmla="*/ f383 1 f193"/>
              <a:gd name="f498" fmla="*/ f384 1 f194"/>
              <a:gd name="f499" fmla="*/ f385 1 f193"/>
              <a:gd name="f500" fmla="*/ f386 1 f194"/>
              <a:gd name="f501" fmla="*/ f387 1 f193"/>
              <a:gd name="f502" fmla="*/ f388 1 f194"/>
              <a:gd name="f503" fmla="*/ f389 1 f193"/>
              <a:gd name="f504" fmla="*/ f390 1 f194"/>
              <a:gd name="f505" fmla="*/ f391 1 f193"/>
              <a:gd name="f506" fmla="*/ f392 1 f194"/>
              <a:gd name="f507" fmla="*/ f393 1 f193"/>
              <a:gd name="f508" fmla="*/ f394 1 f194"/>
              <a:gd name="f509" fmla="*/ f395 1 f193"/>
              <a:gd name="f510" fmla="*/ f396 1 f194"/>
              <a:gd name="f511" fmla="*/ f397 1 f193"/>
              <a:gd name="f512" fmla="*/ f398 1 f194"/>
              <a:gd name="f513" fmla="*/ f399 1 f193"/>
              <a:gd name="f514" fmla="*/ f400 1 f194"/>
              <a:gd name="f515" fmla="*/ f401 1 f193"/>
              <a:gd name="f516" fmla="*/ f402 1 f194"/>
              <a:gd name="f517" fmla="*/ f403 1 f193"/>
              <a:gd name="f518" fmla="*/ f404 1 f194"/>
              <a:gd name="f519" fmla="*/ f405 1 f193"/>
              <a:gd name="f520" fmla="*/ f406 1 f194"/>
              <a:gd name="f521" fmla="*/ f407 1 f193"/>
              <a:gd name="f522" fmla="*/ f408 1 f194"/>
              <a:gd name="f523" fmla="*/ f409 1 f193"/>
              <a:gd name="f524" fmla="*/ f410 1 f194"/>
              <a:gd name="f525" fmla="*/ f411 1 f193"/>
              <a:gd name="f526" fmla="*/ f412 1 f194"/>
              <a:gd name="f527" fmla="*/ f413 1 f193"/>
              <a:gd name="f528" fmla="*/ f414 1 f193"/>
              <a:gd name="f529" fmla="*/ f415 1 f194"/>
              <a:gd name="f530" fmla="*/ f416 f184 1"/>
              <a:gd name="f531" fmla="*/ f417 f184 1"/>
              <a:gd name="f532" fmla="*/ f419 f185 1"/>
              <a:gd name="f533" fmla="*/ f418 f185 1"/>
              <a:gd name="f534" fmla="*/ f420 f184 1"/>
              <a:gd name="f535" fmla="*/ f421 f185 1"/>
              <a:gd name="f536" fmla="*/ f422 f184 1"/>
              <a:gd name="f537" fmla="*/ f423 f185 1"/>
              <a:gd name="f538" fmla="*/ f424 f184 1"/>
              <a:gd name="f539" fmla="*/ f425 f185 1"/>
              <a:gd name="f540" fmla="*/ f426 f184 1"/>
              <a:gd name="f541" fmla="*/ f427 f184 1"/>
              <a:gd name="f542" fmla="*/ f428 f185 1"/>
              <a:gd name="f543" fmla="*/ f429 f184 1"/>
              <a:gd name="f544" fmla="*/ f430 f185 1"/>
              <a:gd name="f545" fmla="*/ f431 f184 1"/>
              <a:gd name="f546" fmla="*/ f432 f185 1"/>
              <a:gd name="f547" fmla="*/ f433 f184 1"/>
              <a:gd name="f548" fmla="*/ f434 f185 1"/>
              <a:gd name="f549" fmla="*/ f435 f184 1"/>
              <a:gd name="f550" fmla="*/ f436 f185 1"/>
              <a:gd name="f551" fmla="*/ f437 f184 1"/>
              <a:gd name="f552" fmla="*/ f438 f185 1"/>
              <a:gd name="f553" fmla="*/ f439 f185 1"/>
              <a:gd name="f554" fmla="*/ f440 f184 1"/>
              <a:gd name="f555" fmla="*/ f441 f185 1"/>
              <a:gd name="f556" fmla="*/ f442 f184 1"/>
              <a:gd name="f557" fmla="*/ f443 f185 1"/>
              <a:gd name="f558" fmla="*/ f444 f184 1"/>
              <a:gd name="f559" fmla="*/ f445 f185 1"/>
              <a:gd name="f560" fmla="*/ f446 f184 1"/>
              <a:gd name="f561" fmla="*/ f447 f185 1"/>
              <a:gd name="f562" fmla="*/ f448 f184 1"/>
              <a:gd name="f563" fmla="*/ f449 f185 1"/>
              <a:gd name="f564" fmla="*/ f450 f184 1"/>
              <a:gd name="f565" fmla="*/ f451 f185 1"/>
              <a:gd name="f566" fmla="*/ f452 f184 1"/>
              <a:gd name="f567" fmla="*/ f453 f185 1"/>
              <a:gd name="f568" fmla="*/ f454 f184 1"/>
              <a:gd name="f569" fmla="*/ f455 f185 1"/>
              <a:gd name="f570" fmla="*/ f456 f184 1"/>
              <a:gd name="f571" fmla="*/ f457 f184 1"/>
              <a:gd name="f572" fmla="*/ f458 f184 1"/>
              <a:gd name="f573" fmla="*/ f459 f185 1"/>
              <a:gd name="f574" fmla="*/ f460 f184 1"/>
              <a:gd name="f575" fmla="*/ f461 f185 1"/>
              <a:gd name="f576" fmla="*/ f462 f184 1"/>
              <a:gd name="f577" fmla="*/ f463 f185 1"/>
              <a:gd name="f578" fmla="*/ f464 f184 1"/>
              <a:gd name="f579" fmla="*/ f465 f185 1"/>
              <a:gd name="f580" fmla="*/ f466 f184 1"/>
              <a:gd name="f581" fmla="*/ f467 f185 1"/>
              <a:gd name="f582" fmla="*/ f468 f184 1"/>
              <a:gd name="f583" fmla="*/ f469 f185 1"/>
              <a:gd name="f584" fmla="*/ f470 f184 1"/>
              <a:gd name="f585" fmla="*/ f471 f185 1"/>
              <a:gd name="f586" fmla="*/ f472 f184 1"/>
              <a:gd name="f587" fmla="*/ f473 f185 1"/>
              <a:gd name="f588" fmla="*/ f474 f184 1"/>
              <a:gd name="f589" fmla="*/ f475 f185 1"/>
              <a:gd name="f590" fmla="*/ f476 f184 1"/>
              <a:gd name="f591" fmla="*/ f477 f185 1"/>
              <a:gd name="f592" fmla="*/ f478 f184 1"/>
              <a:gd name="f593" fmla="*/ f479 f185 1"/>
              <a:gd name="f594" fmla="*/ f480 f184 1"/>
              <a:gd name="f595" fmla="*/ f481 f185 1"/>
              <a:gd name="f596" fmla="*/ f482 f184 1"/>
              <a:gd name="f597" fmla="*/ f483 f185 1"/>
              <a:gd name="f598" fmla="*/ f484 f184 1"/>
              <a:gd name="f599" fmla="*/ f485 f185 1"/>
              <a:gd name="f600" fmla="*/ f486 f184 1"/>
              <a:gd name="f601" fmla="*/ f487 f185 1"/>
              <a:gd name="f602" fmla="*/ f488 f184 1"/>
              <a:gd name="f603" fmla="*/ f489 f185 1"/>
              <a:gd name="f604" fmla="*/ f490 f184 1"/>
              <a:gd name="f605" fmla="*/ f491 f185 1"/>
              <a:gd name="f606" fmla="*/ f492 f184 1"/>
              <a:gd name="f607" fmla="*/ f493 f185 1"/>
              <a:gd name="f608" fmla="*/ f494 f184 1"/>
              <a:gd name="f609" fmla="*/ f495 f185 1"/>
              <a:gd name="f610" fmla="*/ f496 f184 1"/>
              <a:gd name="f611" fmla="*/ f497 f184 1"/>
              <a:gd name="f612" fmla="*/ f498 f185 1"/>
              <a:gd name="f613" fmla="*/ f499 f184 1"/>
              <a:gd name="f614" fmla="*/ f500 f185 1"/>
              <a:gd name="f615" fmla="*/ f501 f184 1"/>
              <a:gd name="f616" fmla="*/ f502 f185 1"/>
              <a:gd name="f617" fmla="*/ f503 f184 1"/>
              <a:gd name="f618" fmla="*/ f504 f185 1"/>
              <a:gd name="f619" fmla="*/ f505 f184 1"/>
              <a:gd name="f620" fmla="*/ f506 f185 1"/>
              <a:gd name="f621" fmla="*/ f507 f184 1"/>
              <a:gd name="f622" fmla="*/ f508 f185 1"/>
              <a:gd name="f623" fmla="*/ f509 f184 1"/>
              <a:gd name="f624" fmla="*/ f510 f185 1"/>
              <a:gd name="f625" fmla="*/ f511 f184 1"/>
              <a:gd name="f626" fmla="*/ f512 f185 1"/>
              <a:gd name="f627" fmla="*/ f513 f184 1"/>
              <a:gd name="f628" fmla="*/ f514 f185 1"/>
              <a:gd name="f629" fmla="*/ f515 f184 1"/>
              <a:gd name="f630" fmla="*/ f516 f185 1"/>
              <a:gd name="f631" fmla="*/ f517 f184 1"/>
              <a:gd name="f632" fmla="*/ f518 f185 1"/>
              <a:gd name="f633" fmla="*/ f519 f184 1"/>
              <a:gd name="f634" fmla="*/ f520 f185 1"/>
              <a:gd name="f635" fmla="*/ f521 f184 1"/>
              <a:gd name="f636" fmla="*/ f522 f185 1"/>
              <a:gd name="f637" fmla="*/ f523 f184 1"/>
              <a:gd name="f638" fmla="*/ f524 f185 1"/>
              <a:gd name="f639" fmla="*/ f525 f184 1"/>
              <a:gd name="f640" fmla="*/ f526 f185 1"/>
              <a:gd name="f641" fmla="*/ f527 f184 1"/>
              <a:gd name="f642" fmla="*/ f528 f184 1"/>
              <a:gd name="f643" fmla="*/ f529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5">
                <a:pos x="f534" y="f535"/>
              </a:cxn>
              <a:cxn ang="f305">
                <a:pos x="f536" y="f537"/>
              </a:cxn>
              <a:cxn ang="f305">
                <a:pos x="f538" y="f539"/>
              </a:cxn>
              <a:cxn ang="f305">
                <a:pos x="f540" y="f537"/>
              </a:cxn>
              <a:cxn ang="f305">
                <a:pos x="f541" y="f542"/>
              </a:cxn>
              <a:cxn ang="f305">
                <a:pos x="f543" y="f544"/>
              </a:cxn>
              <a:cxn ang="f305">
                <a:pos x="f545" y="f546"/>
              </a:cxn>
              <a:cxn ang="f305">
                <a:pos x="f547" y="f548"/>
              </a:cxn>
              <a:cxn ang="f305">
                <a:pos x="f549" y="f550"/>
              </a:cxn>
              <a:cxn ang="f305">
                <a:pos x="f551" y="f552"/>
              </a:cxn>
              <a:cxn ang="f305">
                <a:pos x="f551" y="f553"/>
              </a:cxn>
              <a:cxn ang="f305">
                <a:pos x="f554" y="f555"/>
              </a:cxn>
              <a:cxn ang="f305">
                <a:pos x="f554" y="f555"/>
              </a:cxn>
              <a:cxn ang="f305">
                <a:pos x="f556" y="f557"/>
              </a:cxn>
              <a:cxn ang="f305">
                <a:pos x="f556" y="f557"/>
              </a:cxn>
              <a:cxn ang="f305">
                <a:pos x="f558" y="f559"/>
              </a:cxn>
              <a:cxn ang="f305">
                <a:pos x="f560" y="f561"/>
              </a:cxn>
              <a:cxn ang="f305">
                <a:pos x="f562" y="f563"/>
              </a:cxn>
              <a:cxn ang="f305">
                <a:pos x="f564" y="f565"/>
              </a:cxn>
              <a:cxn ang="f305">
                <a:pos x="f566" y="f567"/>
              </a:cxn>
              <a:cxn ang="f305">
                <a:pos x="f568" y="f569"/>
              </a:cxn>
              <a:cxn ang="f305">
                <a:pos x="f568" y="f569"/>
              </a:cxn>
              <a:cxn ang="f305">
                <a:pos x="f570" y="f569"/>
              </a:cxn>
              <a:cxn ang="f305">
                <a:pos x="f571" y="f569"/>
              </a:cxn>
              <a:cxn ang="f305">
                <a:pos x="f571" y="f569"/>
              </a:cxn>
              <a:cxn ang="f305">
                <a:pos x="f571" y="f569"/>
              </a:cxn>
              <a:cxn ang="f305">
                <a:pos x="f572" y="f573"/>
              </a:cxn>
              <a:cxn ang="f305">
                <a:pos x="f574" y="f575"/>
              </a:cxn>
              <a:cxn ang="f305">
                <a:pos x="f576" y="f577"/>
              </a:cxn>
              <a:cxn ang="f305">
                <a:pos x="f576" y="f577"/>
              </a:cxn>
              <a:cxn ang="f305">
                <a:pos x="f578" y="f579"/>
              </a:cxn>
              <a:cxn ang="f305">
                <a:pos x="f580" y="f581"/>
              </a:cxn>
              <a:cxn ang="f305">
                <a:pos x="f582" y="f583"/>
              </a:cxn>
              <a:cxn ang="f305">
                <a:pos x="f584" y="f585"/>
              </a:cxn>
              <a:cxn ang="f305">
                <a:pos x="f586" y="f587"/>
              </a:cxn>
              <a:cxn ang="f305">
                <a:pos x="f588" y="f589"/>
              </a:cxn>
              <a:cxn ang="f305">
                <a:pos x="f590" y="f591"/>
              </a:cxn>
              <a:cxn ang="f305">
                <a:pos x="f534" y="f535"/>
              </a:cxn>
              <a:cxn ang="f305">
                <a:pos x="f592" y="f593"/>
              </a:cxn>
              <a:cxn ang="f305">
                <a:pos x="f594" y="f595"/>
              </a:cxn>
              <a:cxn ang="f305">
                <a:pos x="f596" y="f597"/>
              </a:cxn>
              <a:cxn ang="f305">
                <a:pos x="f598" y="f599"/>
              </a:cxn>
              <a:cxn ang="f305">
                <a:pos x="f592" y="f593"/>
              </a:cxn>
              <a:cxn ang="f305">
                <a:pos x="f600" y="f601"/>
              </a:cxn>
              <a:cxn ang="f305">
                <a:pos x="f602" y="f603"/>
              </a:cxn>
              <a:cxn ang="f305">
                <a:pos x="f604" y="f605"/>
              </a:cxn>
              <a:cxn ang="f305">
                <a:pos x="f606" y="f607"/>
              </a:cxn>
              <a:cxn ang="f305">
                <a:pos x="f600" y="f601"/>
              </a:cxn>
              <a:cxn ang="f305">
                <a:pos x="f608" y="f609"/>
              </a:cxn>
              <a:cxn ang="f305">
                <a:pos x="f610" y="f557"/>
              </a:cxn>
              <a:cxn ang="f305">
                <a:pos x="f611" y="f612"/>
              </a:cxn>
              <a:cxn ang="f305">
                <a:pos x="f613" y="f614"/>
              </a:cxn>
              <a:cxn ang="f305">
                <a:pos x="f613" y="f614"/>
              </a:cxn>
              <a:cxn ang="f305">
                <a:pos x="f613" y="f614"/>
              </a:cxn>
              <a:cxn ang="f305">
                <a:pos x="f615" y="f616"/>
              </a:cxn>
              <a:cxn ang="f305">
                <a:pos x="f608" y="f609"/>
              </a:cxn>
              <a:cxn ang="f305">
                <a:pos x="f617" y="f618"/>
              </a:cxn>
              <a:cxn ang="f305">
                <a:pos x="f619" y="f620"/>
              </a:cxn>
              <a:cxn ang="f305">
                <a:pos x="f621" y="f622"/>
              </a:cxn>
              <a:cxn ang="f305">
                <a:pos x="f623" y="f624"/>
              </a:cxn>
              <a:cxn ang="f305">
                <a:pos x="f625" y="f626"/>
              </a:cxn>
              <a:cxn ang="f305">
                <a:pos x="f627" y="f628"/>
              </a:cxn>
              <a:cxn ang="f305">
                <a:pos x="f627" y="f628"/>
              </a:cxn>
              <a:cxn ang="f305">
                <a:pos x="f629" y="f630"/>
              </a:cxn>
              <a:cxn ang="f305">
                <a:pos x="f631" y="f632"/>
              </a:cxn>
              <a:cxn ang="f305">
                <a:pos x="f617" y="f618"/>
              </a:cxn>
              <a:cxn ang="f305">
                <a:pos x="f633" y="f634"/>
              </a:cxn>
              <a:cxn ang="f305">
                <a:pos x="f635" y="f636"/>
              </a:cxn>
              <a:cxn ang="f305">
                <a:pos x="f637" y="f638"/>
              </a:cxn>
              <a:cxn ang="f305">
                <a:pos x="f639" y="f640"/>
              </a:cxn>
              <a:cxn ang="f305">
                <a:pos x="f641" y="f640"/>
              </a:cxn>
              <a:cxn ang="f305">
                <a:pos x="f642" y="f643"/>
              </a:cxn>
              <a:cxn ang="f305">
                <a:pos x="f633" y="f634"/>
              </a:cxn>
            </a:cxnLst>
            <a:rect l="f530" t="f533" r="f531" b="f532"/>
            <a:pathLst>
              <a:path w="5822970" h="5832485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5"/>
                  <a:pt x="f15" y="f5"/>
                </a:cubicBezTo>
                <a:cubicBezTo>
                  <a:pt x="f16" y="f5"/>
                  <a:pt x="f17" y="f18"/>
                  <a:pt x="f19" y="f11"/>
                </a:cubicBezTo>
                <a:lnTo>
                  <a:pt x="f20" y="f21"/>
                </a:ln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lnTo>
                  <a:pt x="f36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2"/>
                  <a:pt x="f40" y="f42"/>
                  <a:pt x="f40" y="f43"/>
                </a:cubicBezTo>
                <a:cubicBezTo>
                  <a:pt x="f44" y="f45"/>
                  <a:pt x="f44" y="f46"/>
                  <a:pt x="f47" y="f48"/>
                </a:cubicBezTo>
                <a:lnTo>
                  <a:pt x="f47" y="f48"/>
                </a:lnTo>
                <a:lnTo>
                  <a:pt x="f49" y="f50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cubicBezTo>
                  <a:pt x="f53" y="f55"/>
                  <a:pt x="f53" y="f56"/>
                  <a:pt x="f57" y="f56"/>
                </a:cubicBezTo>
                <a:cubicBezTo>
                  <a:pt x="f58" y="f59"/>
                  <a:pt x="f57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2"/>
                </a:cubicBezTo>
                <a:lnTo>
                  <a:pt x="f73" y="f72"/>
                </a:lnTo>
                <a:cubicBezTo>
                  <a:pt x="f74" y="f72"/>
                  <a:pt x="f75" y="f72"/>
                  <a:pt x="f76" y="f72"/>
                </a:cubicBezTo>
                <a:cubicBezTo>
                  <a:pt x="f77" y="f72"/>
                  <a:pt x="f78" y="f72"/>
                  <a:pt x="f79" y="f72"/>
                </a:cubicBezTo>
                <a:lnTo>
                  <a:pt x="f79" y="f72"/>
                </a:lnTo>
                <a:lnTo>
                  <a:pt x="f79" y="f72"/>
                </a:lnTo>
                <a:cubicBezTo>
                  <a:pt x="f80" y="f72"/>
                  <a:pt x="f81" y="f72"/>
                  <a:pt x="f81" y="f82"/>
                </a:cubicBezTo>
                <a:lnTo>
                  <a:pt x="f83" y="f84"/>
                </a:lnTo>
                <a:lnTo>
                  <a:pt x="f85" y="f86"/>
                </a:lnTo>
                <a:lnTo>
                  <a:pt x="f85" y="f86"/>
                </a:lnTo>
                <a:cubicBezTo>
                  <a:pt x="f87" y="f88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96"/>
                  <a:pt x="f98" y="f96"/>
                </a:cubicBezTo>
                <a:cubicBezTo>
                  <a:pt x="f99" y="f96"/>
                  <a:pt x="f100" y="f101"/>
                  <a:pt x="f102" y="f103"/>
                </a:cubicBezTo>
                <a:lnTo>
                  <a:pt x="f104" y="f105"/>
                </a:lnTo>
                <a:cubicBezTo>
                  <a:pt x="f106" y="f107"/>
                  <a:pt x="f108" y="f109"/>
                  <a:pt x="f110" y="f111"/>
                </a:cubicBezTo>
                <a:lnTo>
                  <a:pt x="f112" y="f113"/>
                </a:lnTo>
                <a:cubicBezTo>
                  <a:pt x="f114" y="f115"/>
                  <a:pt x="f114" y="f116"/>
                  <a:pt x="f8" y="f9"/>
                </a:cubicBezTo>
                <a:close/>
                <a:moveTo>
                  <a:pt x="f117" y="f118"/>
                </a:move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17" y="f118"/>
                </a:lnTo>
                <a:close/>
                <a:moveTo>
                  <a:pt x="f125" y="f126"/>
                </a:move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25" y="f126"/>
                </a:lnTo>
                <a:close/>
                <a:moveTo>
                  <a:pt x="f133" y="f134"/>
                </a:moveTo>
                <a:lnTo>
                  <a:pt x="f135" y="f50"/>
                </a:lnTo>
                <a:lnTo>
                  <a:pt x="f136" y="f137"/>
                </a:lnTo>
                <a:lnTo>
                  <a:pt x="f138" y="f139"/>
                </a:lnTo>
                <a:lnTo>
                  <a:pt x="f138" y="f139"/>
                </a:lnTo>
                <a:lnTo>
                  <a:pt x="f138" y="f139"/>
                </a:lnTo>
                <a:lnTo>
                  <a:pt x="f140" y="f141"/>
                </a:lnTo>
                <a:lnTo>
                  <a:pt x="f133" y="f134"/>
                </a:lnTo>
                <a:close/>
                <a:moveTo>
                  <a:pt x="f142" y="f143"/>
                </a:moveTo>
                <a:cubicBezTo>
                  <a:pt x="f144" y="f145"/>
                  <a:pt x="f144" y="f146"/>
                  <a:pt x="f147" y="f146"/>
                </a:cubicBezTo>
                <a:lnTo>
                  <a:pt x="f148" y="f149"/>
                </a:lnTo>
                <a:cubicBezTo>
                  <a:pt x="f150" y="f151"/>
                  <a:pt x="f152" y="f153"/>
                  <a:pt x="f154" y="f155"/>
                </a:cubicBezTo>
                <a:lnTo>
                  <a:pt x="f156" y="f157"/>
                </a:lnTo>
                <a:lnTo>
                  <a:pt x="f158" y="f159"/>
                </a:lnTo>
                <a:lnTo>
                  <a:pt x="f158" y="f159"/>
                </a:lnTo>
                <a:lnTo>
                  <a:pt x="f160" y="f161"/>
                </a:lnTo>
                <a:cubicBezTo>
                  <a:pt x="f162" y="f163"/>
                  <a:pt x="f164" y="f165"/>
                  <a:pt x="f166" y="f165"/>
                </a:cubicBezTo>
                <a:lnTo>
                  <a:pt x="f142" y="f143"/>
                </a:lnTo>
                <a:close/>
                <a:moveTo>
                  <a:pt x="f167" y="f168"/>
                </a:move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6"/>
                  <a:pt x="f178" y="f174"/>
                </a:cubicBezTo>
                <a:lnTo>
                  <a:pt x="f179" y="f153"/>
                </a:lnTo>
                <a:cubicBezTo>
                  <a:pt x="f180" y="f181"/>
                  <a:pt x="f180" y="f182"/>
                  <a:pt x="f167" y="f168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3" name="Forma libre 47">
            <a:extLst>
              <a:ext uri="{FF2B5EF4-FFF2-40B4-BE49-F238E27FC236}">
                <a16:creationId xmlns:a16="http://schemas.microsoft.com/office/drawing/2014/main" id="{8A4EC486-2A71-42BE-A3A7-3C72CA62E492}"/>
              </a:ext>
            </a:extLst>
          </p:cNvPr>
          <p:cNvSpPr/>
          <p:nvPr/>
        </p:nvSpPr>
        <p:spPr>
          <a:xfrm>
            <a:off x="6635883" y="3958364"/>
            <a:ext cx="301834" cy="301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2914993"/>
              <a:gd name="f8" fmla="val 1308783"/>
              <a:gd name="f9" fmla="val 4520518"/>
              <a:gd name="f10" fmla="val 2914307"/>
              <a:gd name="f11" fmla="val 1308097"/>
              <a:gd name="f12" fmla="val 3799684"/>
              <a:gd name="f13" fmla="val 401384"/>
              <a:gd name="f14" fmla="val 4595555"/>
              <a:gd name="f15" fmla="val 1025823"/>
              <a:gd name="f16" fmla="val 5130499"/>
              <a:gd name="f17" fmla="val 1033396"/>
              <a:gd name="f18" fmla="val 5138071"/>
              <a:gd name="f19" fmla="val 1040968"/>
              <a:gd name="f20" fmla="val 5145643"/>
              <a:gd name="f21" fmla="val 1055427"/>
              <a:gd name="f22" fmla="val 5152530"/>
              <a:gd name="f23" fmla="val 1560767"/>
              <a:gd name="f24" fmla="val 5576631"/>
              <a:gd name="f25" fmla="val 2207933"/>
              <a:gd name="f26" fmla="val 2921880"/>
              <a:gd name="f27" fmla="val 3620681"/>
              <a:gd name="f28" fmla="val 4267848"/>
              <a:gd name="f29" fmla="val 4773187"/>
              <a:gd name="f30" fmla="val 5167675"/>
              <a:gd name="f31" fmla="val 4802791"/>
              <a:gd name="f32" fmla="val 5160102"/>
              <a:gd name="f33" fmla="val 4825508"/>
              <a:gd name="f34" fmla="val 4839967"/>
              <a:gd name="f35" fmla="val 5115354"/>
              <a:gd name="f36" fmla="val 5443071"/>
              <a:gd name="f37" fmla="val 4572839"/>
              <a:gd name="f38" fmla="val 3792112"/>
              <a:gd name="f39" fmla="val 267814"/>
              <a:gd name="f40" fmla="val 1457497"/>
              <a:gd name="f41" fmla="val 4372489"/>
              <a:gd name="f42" fmla="val 5562172"/>
              <a:gd name="f43" fmla="val 3628939"/>
              <a:gd name="f44" fmla="val 5279898"/>
              <a:gd name="f45" fmla="val 4275411"/>
              <a:gd name="f46" fmla="val 4818622"/>
              <a:gd name="f47" fmla="val 4751842"/>
              <a:gd name="f48" fmla="val 4744269"/>
              <a:gd name="f49" fmla="val 4402093"/>
              <a:gd name="f50" fmla="val 4521203"/>
              <a:gd name="f51" fmla="val 3807257"/>
              <a:gd name="f52" fmla="val 3836861"/>
              <a:gd name="f53" fmla="val 3421028"/>
              <a:gd name="f54" fmla="val 3993147"/>
              <a:gd name="f55" fmla="val 3227565"/>
              <a:gd name="f56" fmla="val 4081958"/>
              <a:gd name="f57" fmla="val 2974896"/>
              <a:gd name="f58" fmla="val 2707081"/>
              <a:gd name="f59" fmla="val 2067487"/>
              <a:gd name="f60" fmla="val 3561474"/>
              <a:gd name="f61" fmla="val 1547003"/>
              <a:gd name="f62" fmla="val 2282285"/>
              <a:gd name="f63" fmla="val 1761801"/>
              <a:gd name="f64" fmla="val 1858185"/>
              <a:gd name="f65" fmla="val 3219993"/>
              <a:gd name="f66" fmla="val 2006898"/>
              <a:gd name="f67" fmla="val 1316365"/>
              <a:gd name="f68" fmla="val 1093299"/>
              <a:gd name="f69" fmla="val 4402103"/>
              <a:gd name="f70" fmla="val 1026509"/>
              <a:gd name="f71" fmla="val 557660"/>
              <a:gd name="f72" fmla="val 4282993"/>
              <a:gd name="f73" fmla="val 2022729"/>
              <a:gd name="f74" fmla="val 2713958"/>
              <a:gd name="f75" fmla="val 2223078"/>
              <a:gd name="f76" fmla="val 2424113"/>
              <a:gd name="f77" fmla="val 1821694"/>
              <a:gd name="f78" fmla="val 3405873"/>
              <a:gd name="f79" fmla="val 3204839"/>
              <a:gd name="f80" fmla="val 3606222"/>
              <a:gd name="f81" fmla="val 1264034"/>
              <a:gd name="f82" fmla="val 4981794"/>
              <a:gd name="f83" fmla="val 1279179"/>
              <a:gd name="f84" fmla="val 4766301"/>
              <a:gd name="f85" fmla="val 1397594"/>
              <a:gd name="f86" fmla="val 4037210"/>
              <a:gd name="f87" fmla="val 2201047"/>
              <a:gd name="f88" fmla="val 3628254"/>
              <a:gd name="f89" fmla="val 2402081"/>
              <a:gd name="f90" fmla="val 3784540"/>
              <a:gd name="f91" fmla="val 2647179"/>
              <a:gd name="f92" fmla="val 3873351"/>
              <a:gd name="f93" fmla="val 3182808"/>
              <a:gd name="f94" fmla="val 3435477"/>
              <a:gd name="f95" fmla="val 3776968"/>
              <a:gd name="f96" fmla="val 3636512"/>
              <a:gd name="f97" fmla="val 4432383"/>
              <a:gd name="f98" fmla="val 4029637"/>
              <a:gd name="f99" fmla="val 4558380"/>
              <a:gd name="f100" fmla="val 4743584"/>
              <a:gd name="f101" fmla="val 4581096"/>
              <a:gd name="f102" fmla="val 4974222"/>
              <a:gd name="f103" fmla="val 4127392"/>
              <a:gd name="f104" fmla="val 5338430"/>
              <a:gd name="f105" fmla="val 3547701"/>
              <a:gd name="f106" fmla="val 5561486"/>
              <a:gd name="f107" fmla="val 2923251"/>
              <a:gd name="f108" fmla="val 2290553"/>
              <a:gd name="f109" fmla="val 1717739"/>
              <a:gd name="f110" fmla="val 5346678"/>
              <a:gd name="f111" fmla="+- 0 0 -90"/>
              <a:gd name="f112" fmla="*/ f3 1 5829300"/>
              <a:gd name="f113" fmla="*/ f4 1 5829300"/>
              <a:gd name="f114" fmla="val f5"/>
              <a:gd name="f115" fmla="val f6"/>
              <a:gd name="f116" fmla="*/ f111 f0 1"/>
              <a:gd name="f117" fmla="+- f115 0 f114"/>
              <a:gd name="f118" fmla="*/ f116 1 f2"/>
              <a:gd name="f119" fmla="*/ f117 1 5829300"/>
              <a:gd name="f120" fmla="*/ 5829300 f117 1"/>
              <a:gd name="f121" fmla="*/ 2914993 f117 1"/>
              <a:gd name="f122" fmla="*/ 2914307 f117 1"/>
              <a:gd name="f123" fmla="*/ 0 f117 1"/>
              <a:gd name="f124" fmla="*/ 1025823 f117 1"/>
              <a:gd name="f125" fmla="*/ 5130499 f117 1"/>
              <a:gd name="f126" fmla="*/ 1055427 f117 1"/>
              <a:gd name="f127" fmla="*/ 5152530 f117 1"/>
              <a:gd name="f128" fmla="*/ 2921880 f117 1"/>
              <a:gd name="f129" fmla="*/ 4773187 f117 1"/>
              <a:gd name="f130" fmla="*/ 5167675 f117 1"/>
              <a:gd name="f131" fmla="*/ 4839967 f117 1"/>
              <a:gd name="f132" fmla="*/ 5115354 f117 1"/>
              <a:gd name="f133" fmla="*/ 267814 f117 1"/>
              <a:gd name="f134" fmla="*/ 5562172 f117 1"/>
              <a:gd name="f135" fmla="*/ 4818622 f117 1"/>
              <a:gd name="f136" fmla="*/ 4751842 f117 1"/>
              <a:gd name="f137" fmla="*/ 3836861 f117 1"/>
              <a:gd name="f138" fmla="*/ 3421028 f117 1"/>
              <a:gd name="f139" fmla="*/ 4081958 f117 1"/>
              <a:gd name="f140" fmla="*/ 2707081 f117 1"/>
              <a:gd name="f141" fmla="*/ 1547003 f117 1"/>
              <a:gd name="f142" fmla="*/ 1761801 f117 1"/>
              <a:gd name="f143" fmla="*/ 2006898 f117 1"/>
              <a:gd name="f144" fmla="*/ 1026509 f117 1"/>
              <a:gd name="f145" fmla="*/ 2022729 f117 1"/>
              <a:gd name="f146" fmla="*/ 2713958 f117 1"/>
              <a:gd name="f147" fmla="*/ 1821694 f117 1"/>
              <a:gd name="f148" fmla="*/ 3807257 f117 1"/>
              <a:gd name="f149" fmla="*/ 3606222 f117 1"/>
              <a:gd name="f150" fmla="*/ 1264034 f117 1"/>
              <a:gd name="f151" fmla="*/ 4981794 f117 1"/>
              <a:gd name="f152" fmla="*/ 2201047 f117 1"/>
              <a:gd name="f153" fmla="*/ 3628254 f117 1"/>
              <a:gd name="f154" fmla="*/ 3873351 f117 1"/>
              <a:gd name="f155" fmla="*/ 3636512 f117 1"/>
              <a:gd name="f156" fmla="*/ 3620681 f117 1"/>
              <a:gd name="f157" fmla="*/ 4581096 f117 1"/>
              <a:gd name="f158" fmla="*/ 4974222 f117 1"/>
              <a:gd name="f159" fmla="*/ 2923251 f117 1"/>
              <a:gd name="f160" fmla="*/ 5561486 f117 1"/>
              <a:gd name="f161" fmla="+- f118 0 f1"/>
              <a:gd name="f162" fmla="*/ f120 1 5829300"/>
              <a:gd name="f163" fmla="*/ f121 1 5829300"/>
              <a:gd name="f164" fmla="*/ f122 1 5829300"/>
              <a:gd name="f165" fmla="*/ f123 1 5829300"/>
              <a:gd name="f166" fmla="*/ f124 1 5829300"/>
              <a:gd name="f167" fmla="*/ f125 1 5829300"/>
              <a:gd name="f168" fmla="*/ f126 1 5829300"/>
              <a:gd name="f169" fmla="*/ f127 1 5829300"/>
              <a:gd name="f170" fmla="*/ f128 1 5829300"/>
              <a:gd name="f171" fmla="*/ f129 1 5829300"/>
              <a:gd name="f172" fmla="*/ f130 1 5829300"/>
              <a:gd name="f173" fmla="*/ f131 1 5829300"/>
              <a:gd name="f174" fmla="*/ f132 1 5829300"/>
              <a:gd name="f175" fmla="*/ f133 1 5829300"/>
              <a:gd name="f176" fmla="*/ f134 1 5829300"/>
              <a:gd name="f177" fmla="*/ f135 1 5829300"/>
              <a:gd name="f178" fmla="*/ f136 1 5829300"/>
              <a:gd name="f179" fmla="*/ f137 1 5829300"/>
              <a:gd name="f180" fmla="*/ f138 1 5829300"/>
              <a:gd name="f181" fmla="*/ f139 1 5829300"/>
              <a:gd name="f182" fmla="*/ f140 1 5829300"/>
              <a:gd name="f183" fmla="*/ f141 1 5829300"/>
              <a:gd name="f184" fmla="*/ f142 1 5829300"/>
              <a:gd name="f185" fmla="*/ f143 1 5829300"/>
              <a:gd name="f186" fmla="*/ f144 1 5829300"/>
              <a:gd name="f187" fmla="*/ f145 1 5829300"/>
              <a:gd name="f188" fmla="*/ f146 1 5829300"/>
              <a:gd name="f189" fmla="*/ f147 1 5829300"/>
              <a:gd name="f190" fmla="*/ f148 1 5829300"/>
              <a:gd name="f191" fmla="*/ f149 1 5829300"/>
              <a:gd name="f192" fmla="*/ f150 1 5829300"/>
              <a:gd name="f193" fmla="*/ f151 1 5829300"/>
              <a:gd name="f194" fmla="*/ f152 1 5829300"/>
              <a:gd name="f195" fmla="*/ f153 1 5829300"/>
              <a:gd name="f196" fmla="*/ f154 1 5829300"/>
              <a:gd name="f197" fmla="*/ f155 1 5829300"/>
              <a:gd name="f198" fmla="*/ f156 1 5829300"/>
              <a:gd name="f199" fmla="*/ f157 1 5829300"/>
              <a:gd name="f200" fmla="*/ f158 1 5829300"/>
              <a:gd name="f201" fmla="*/ f159 1 5829300"/>
              <a:gd name="f202" fmla="*/ f160 1 5829300"/>
              <a:gd name="f203" fmla="*/ f114 1 f119"/>
              <a:gd name="f204" fmla="*/ f115 1 f119"/>
              <a:gd name="f205" fmla="*/ f162 1 f119"/>
              <a:gd name="f206" fmla="*/ f163 1 f119"/>
              <a:gd name="f207" fmla="*/ f164 1 f119"/>
              <a:gd name="f208" fmla="*/ f165 1 f119"/>
              <a:gd name="f209" fmla="*/ f166 1 f119"/>
              <a:gd name="f210" fmla="*/ f167 1 f119"/>
              <a:gd name="f211" fmla="*/ f168 1 f119"/>
              <a:gd name="f212" fmla="*/ f169 1 f119"/>
              <a:gd name="f213" fmla="*/ f170 1 f119"/>
              <a:gd name="f214" fmla="*/ f171 1 f119"/>
              <a:gd name="f215" fmla="*/ f172 1 f119"/>
              <a:gd name="f216" fmla="*/ f173 1 f119"/>
              <a:gd name="f217" fmla="*/ f174 1 f119"/>
              <a:gd name="f218" fmla="*/ f175 1 f119"/>
              <a:gd name="f219" fmla="*/ f176 1 f119"/>
              <a:gd name="f220" fmla="*/ f177 1 f119"/>
              <a:gd name="f221" fmla="*/ f178 1 f119"/>
              <a:gd name="f222" fmla="*/ f179 1 f119"/>
              <a:gd name="f223" fmla="*/ f180 1 f119"/>
              <a:gd name="f224" fmla="*/ f181 1 f119"/>
              <a:gd name="f225" fmla="*/ f182 1 f119"/>
              <a:gd name="f226" fmla="*/ f183 1 f119"/>
              <a:gd name="f227" fmla="*/ f184 1 f119"/>
              <a:gd name="f228" fmla="*/ f185 1 f119"/>
              <a:gd name="f229" fmla="*/ f186 1 f119"/>
              <a:gd name="f230" fmla="*/ f187 1 f119"/>
              <a:gd name="f231" fmla="*/ f188 1 f119"/>
              <a:gd name="f232" fmla="*/ f189 1 f119"/>
              <a:gd name="f233" fmla="*/ f190 1 f119"/>
              <a:gd name="f234" fmla="*/ f191 1 f119"/>
              <a:gd name="f235" fmla="*/ f192 1 f119"/>
              <a:gd name="f236" fmla="*/ f193 1 f119"/>
              <a:gd name="f237" fmla="*/ f194 1 f119"/>
              <a:gd name="f238" fmla="*/ f195 1 f119"/>
              <a:gd name="f239" fmla="*/ f196 1 f119"/>
              <a:gd name="f240" fmla="*/ f197 1 f119"/>
              <a:gd name="f241" fmla="*/ f198 1 f119"/>
              <a:gd name="f242" fmla="*/ f199 1 f119"/>
              <a:gd name="f243" fmla="*/ f200 1 f119"/>
              <a:gd name="f244" fmla="*/ f201 1 f119"/>
              <a:gd name="f245" fmla="*/ f202 1 f119"/>
              <a:gd name="f246" fmla="*/ f203 f112 1"/>
              <a:gd name="f247" fmla="*/ f204 f112 1"/>
              <a:gd name="f248" fmla="*/ f204 f113 1"/>
              <a:gd name="f249" fmla="*/ f203 f113 1"/>
              <a:gd name="f250" fmla="*/ f205 f112 1"/>
              <a:gd name="f251" fmla="*/ f206 f113 1"/>
              <a:gd name="f252" fmla="*/ f207 f112 1"/>
              <a:gd name="f253" fmla="*/ f208 f113 1"/>
              <a:gd name="f254" fmla="*/ f208 f112 1"/>
              <a:gd name="f255" fmla="*/ f209 f112 1"/>
              <a:gd name="f256" fmla="*/ f210 f113 1"/>
              <a:gd name="f257" fmla="*/ f211 f112 1"/>
              <a:gd name="f258" fmla="*/ f212 f113 1"/>
              <a:gd name="f259" fmla="*/ f213 f112 1"/>
              <a:gd name="f260" fmla="*/ f205 f113 1"/>
              <a:gd name="f261" fmla="*/ f214 f112 1"/>
              <a:gd name="f262" fmla="*/ f215 f113 1"/>
              <a:gd name="f263" fmla="*/ f216 f112 1"/>
              <a:gd name="f264" fmla="*/ f217 f113 1"/>
              <a:gd name="f265" fmla="*/ f218 f112 1"/>
              <a:gd name="f266" fmla="*/ f206 f112 1"/>
              <a:gd name="f267" fmla="*/ f218 f113 1"/>
              <a:gd name="f268" fmla="*/ f219 f112 1"/>
              <a:gd name="f269" fmla="*/ f220 f112 1"/>
              <a:gd name="f270" fmla="*/ f221 f113 1"/>
              <a:gd name="f271" fmla="*/ f222 f112 1"/>
              <a:gd name="f272" fmla="*/ f223 f113 1"/>
              <a:gd name="f273" fmla="*/ f224 f112 1"/>
              <a:gd name="f274" fmla="*/ f225 f113 1"/>
              <a:gd name="f275" fmla="*/ f226 f113 1"/>
              <a:gd name="f276" fmla="*/ f227 f112 1"/>
              <a:gd name="f277" fmla="*/ f228 f112 1"/>
              <a:gd name="f278" fmla="*/ f229 f112 1"/>
              <a:gd name="f279" fmla="*/ f230 f112 1"/>
              <a:gd name="f280" fmla="*/ f231 f113 1"/>
              <a:gd name="f281" fmla="*/ f232 f113 1"/>
              <a:gd name="f282" fmla="*/ f233 f112 1"/>
              <a:gd name="f283" fmla="*/ f234 f113 1"/>
              <a:gd name="f284" fmla="*/ f235 f112 1"/>
              <a:gd name="f285" fmla="*/ f236 f113 1"/>
              <a:gd name="f286" fmla="*/ f237 f112 1"/>
              <a:gd name="f287" fmla="*/ f238 f113 1"/>
              <a:gd name="f288" fmla="*/ f239 f113 1"/>
              <a:gd name="f289" fmla="*/ f240 f112 1"/>
              <a:gd name="f290" fmla="*/ f241 f113 1"/>
              <a:gd name="f291" fmla="*/ f242 f112 1"/>
              <a:gd name="f292" fmla="*/ f243 f113 1"/>
              <a:gd name="f293" fmla="*/ f244 f112 1"/>
              <a:gd name="f294" fmla="*/ f245 f1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1">
                <a:pos x="f250" y="f251"/>
              </a:cxn>
              <a:cxn ang="f161">
                <a:pos x="f252" y="f253"/>
              </a:cxn>
              <a:cxn ang="f161">
                <a:pos x="f254" y="f251"/>
              </a:cxn>
              <a:cxn ang="f161">
                <a:pos x="f255" y="f256"/>
              </a:cxn>
              <a:cxn ang="f161">
                <a:pos x="f257" y="f258"/>
              </a:cxn>
              <a:cxn ang="f161">
                <a:pos x="f259" y="f260"/>
              </a:cxn>
              <a:cxn ang="f161">
                <a:pos x="f261" y="f262"/>
              </a:cxn>
              <a:cxn ang="f161">
                <a:pos x="f263" y="f264"/>
              </a:cxn>
              <a:cxn ang="f161">
                <a:pos x="f250" y="f251"/>
              </a:cxn>
              <a:cxn ang="f161">
                <a:pos x="f265" y="f251"/>
              </a:cxn>
              <a:cxn ang="f161">
                <a:pos x="f266" y="f267"/>
              </a:cxn>
              <a:cxn ang="f161">
                <a:pos x="f268" y="f251"/>
              </a:cxn>
              <a:cxn ang="f161">
                <a:pos x="f269" y="f270"/>
              </a:cxn>
              <a:cxn ang="f161">
                <a:pos x="f271" y="f272"/>
              </a:cxn>
              <a:cxn ang="f161">
                <a:pos x="f273" y="f274"/>
              </a:cxn>
              <a:cxn ang="f161">
                <a:pos x="f259" y="f275"/>
              </a:cxn>
              <a:cxn ang="f161">
                <a:pos x="f276" y="f274"/>
              </a:cxn>
              <a:cxn ang="f161">
                <a:pos x="f277" y="f272"/>
              </a:cxn>
              <a:cxn ang="f161">
                <a:pos x="f278" y="f270"/>
              </a:cxn>
              <a:cxn ang="f161">
                <a:pos x="f265" y="f251"/>
              </a:cxn>
              <a:cxn ang="f161">
                <a:pos x="f279" y="f280"/>
              </a:cxn>
              <a:cxn ang="f161">
                <a:pos x="f266" y="f281"/>
              </a:cxn>
              <a:cxn ang="f161">
                <a:pos x="f282" y="f280"/>
              </a:cxn>
              <a:cxn ang="f161">
                <a:pos x="f266" y="f283"/>
              </a:cxn>
              <a:cxn ang="f161">
                <a:pos x="f279" y="f280"/>
              </a:cxn>
              <a:cxn ang="f161">
                <a:pos x="f284" y="f285"/>
              </a:cxn>
              <a:cxn ang="f161">
                <a:pos x="f286" y="f287"/>
              </a:cxn>
              <a:cxn ang="f161">
                <a:pos x="f266" y="f288"/>
              </a:cxn>
              <a:cxn ang="f161">
                <a:pos x="f289" y="f290"/>
              </a:cxn>
              <a:cxn ang="f161">
                <a:pos x="f291" y="f292"/>
              </a:cxn>
              <a:cxn ang="f161">
                <a:pos x="f293" y="f294"/>
              </a:cxn>
              <a:cxn ang="f161">
                <a:pos x="f284" y="f285"/>
              </a:cxn>
            </a:cxnLst>
            <a:rect l="f246" t="f249" r="f247" b="f248"/>
            <a:pathLst>
              <a:path w="5829300" h="5829300">
                <a:moveTo>
                  <a:pt x="f6" y="f7"/>
                </a:moveTo>
                <a:cubicBezTo>
                  <a:pt x="f6" y="f8"/>
                  <a:pt x="f9" y="f5"/>
                  <a:pt x="f10" y="f5"/>
                </a:cubicBezTo>
                <a:cubicBezTo>
                  <a:pt x="f11" y="f5"/>
                  <a:pt x="f5" y="f8"/>
                  <a:pt x="f5" y="f7"/>
                </a:cubicBezTo>
                <a:cubicBezTo>
                  <a:pt x="f5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6"/>
                  <a:pt x="f26" y="f6"/>
                </a:cubicBezTo>
                <a:cubicBezTo>
                  <a:pt x="f27" y="f6"/>
                  <a:pt x="f28" y="f24"/>
                  <a:pt x="f29" y="f30"/>
                </a:cubicBezTo>
                <a:cubicBezTo>
                  <a:pt x="f31" y="f32"/>
                  <a:pt x="f33" y="f18"/>
                  <a:pt x="f34" y="f35"/>
                </a:cubicBezTo>
                <a:cubicBezTo>
                  <a:pt x="f36" y="f37"/>
                  <a:pt x="f6" y="f38"/>
                  <a:pt x="f6" y="f7"/>
                </a:cubicBezTo>
                <a:close/>
                <a:moveTo>
                  <a:pt x="f39" y="f7"/>
                </a:moveTo>
                <a:cubicBezTo>
                  <a:pt x="f39" y="f40"/>
                  <a:pt x="f40" y="f39"/>
                  <a:pt x="f7" y="f39"/>
                </a:cubicBezTo>
                <a:cubicBezTo>
                  <a:pt x="f41" y="f39"/>
                  <a:pt x="f42" y="f40"/>
                  <a:pt x="f42" y="f7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6" y="f58"/>
                </a:cubicBezTo>
                <a:cubicBezTo>
                  <a:pt x="f56" y="f59"/>
                  <a:pt x="f60" y="f61"/>
                  <a:pt x="f26" y="f61"/>
                </a:cubicBezTo>
                <a:cubicBezTo>
                  <a:pt x="f62" y="f61"/>
                  <a:pt x="f63" y="f59"/>
                  <a:pt x="f63" y="f58"/>
                </a:cubicBezTo>
                <a:cubicBezTo>
                  <a:pt x="f63" y="f57"/>
                  <a:pt x="f64" y="f65"/>
                  <a:pt x="f66" y="f53"/>
                </a:cubicBezTo>
                <a:cubicBezTo>
                  <a:pt x="f67" y="f51"/>
                  <a:pt x="f68" y="f69"/>
                  <a:pt x="f70" y="f47"/>
                </a:cubicBezTo>
                <a:cubicBezTo>
                  <a:pt x="f71" y="f72"/>
                  <a:pt x="f39" y="f43"/>
                  <a:pt x="f39" y="f7"/>
                </a:cubicBezTo>
                <a:close/>
                <a:moveTo>
                  <a:pt x="f73" y="f74"/>
                </a:moveTo>
                <a:cubicBezTo>
                  <a:pt x="f73" y="f75"/>
                  <a:pt x="f76" y="f77"/>
                  <a:pt x="f7" y="f77"/>
                </a:cubicBezTo>
                <a:cubicBezTo>
                  <a:pt x="f78" y="f77"/>
                  <a:pt x="f51" y="f75"/>
                  <a:pt x="f51" y="f74"/>
                </a:cubicBezTo>
                <a:cubicBezTo>
                  <a:pt x="f51" y="f79"/>
                  <a:pt x="f78" y="f80"/>
                  <a:pt x="f7" y="f80"/>
                </a:cubicBezTo>
                <a:cubicBezTo>
                  <a:pt x="f76" y="f80"/>
                  <a:pt x="f73" y="f79"/>
                  <a:pt x="f73" y="f74"/>
                </a:cubicBezTo>
                <a:close/>
                <a:moveTo>
                  <a:pt x="f81" y="f82"/>
                </a:move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7" y="f92"/>
                </a:cubicBezTo>
                <a:cubicBezTo>
                  <a:pt x="f93" y="f92"/>
                  <a:pt x="f94" y="f95"/>
                  <a:pt x="f96" y="f27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6"/>
                </a:cubicBezTo>
                <a:cubicBezTo>
                  <a:pt x="f108" y="f42"/>
                  <a:pt x="f109" y="f110"/>
                  <a:pt x="f81" y="f8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4" name="Forma libre 48">
            <a:extLst>
              <a:ext uri="{FF2B5EF4-FFF2-40B4-BE49-F238E27FC236}">
                <a16:creationId xmlns:a16="http://schemas.microsoft.com/office/drawing/2014/main" id="{7CE9724E-49DE-457C-AC09-7F9D11816614}"/>
              </a:ext>
            </a:extLst>
          </p:cNvPr>
          <p:cNvSpPr/>
          <p:nvPr/>
        </p:nvSpPr>
        <p:spPr>
          <a:xfrm>
            <a:off x="7225634" y="2088004"/>
            <a:ext cx="301340" cy="287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543550"/>
              <a:gd name="f8" fmla="val 5820035"/>
              <a:gd name="f9" fmla="val 2089433"/>
              <a:gd name="f10" fmla="val 5803661"/>
              <a:gd name="f11" fmla="val 2041065"/>
              <a:gd name="f12" fmla="val 5756046"/>
              <a:gd name="f13" fmla="val 1952520"/>
              <a:gd name="f14" fmla="val 5602760"/>
              <a:gd name="f15" fmla="val 1928708"/>
              <a:gd name="f16" fmla="val 3891327"/>
              <a:gd name="f17" fmla="val 1679429"/>
              <a:gd name="f18" fmla="val 3144243"/>
              <a:gd name="f19" fmla="val 168907"/>
              <a:gd name="f20" fmla="val 3072063"/>
              <a:gd name="f21" fmla="val 24555"/>
              <a:gd name="f22" fmla="val 2983518"/>
              <a:gd name="f23" fmla="val 2911338"/>
              <a:gd name="f24" fmla="val 2766977"/>
              <a:gd name="f25" fmla="val 2686615"/>
              <a:gd name="f26" fmla="val 144351"/>
              <a:gd name="f27" fmla="val 2670251"/>
              <a:gd name="f28" fmla="val 1923167"/>
              <a:gd name="f29" fmla="val 1679438"/>
              <a:gd name="f30" fmla="val 235546"/>
              <a:gd name="f31" fmla="val 1920526"/>
              <a:gd name="f32" fmla="val 123189"/>
              <a:gd name="f33" fmla="val 1936899"/>
              <a:gd name="f34" fmla="val 34635"/>
              <a:gd name="f35" fmla="val 2000888"/>
              <a:gd name="f36" fmla="val 10823"/>
              <a:gd name="f37" fmla="val -21172"/>
              <a:gd name="f38" fmla="val 2186169"/>
              <a:gd name="f39" fmla="val 19005"/>
              <a:gd name="f40" fmla="val 2282152"/>
              <a:gd name="f41" fmla="val 114998"/>
              <a:gd name="f42" fmla="val 2378888"/>
              <a:gd name="f43" fmla="val 1320444"/>
              <a:gd name="f44" fmla="val 3544157"/>
              <a:gd name="f45" fmla="val 1039180"/>
              <a:gd name="f46" fmla="val 5207975"/>
              <a:gd name="f47" fmla="val 1030998"/>
              <a:gd name="f48" fmla="val 5248161"/>
              <a:gd name="f49" fmla="val 1007186"/>
              <a:gd name="f50" fmla="val 5376882"/>
              <a:gd name="f51" fmla="val 1087548"/>
              <a:gd name="f52" fmla="val 5465436"/>
              <a:gd name="f53" fmla="val 1151537"/>
              <a:gd name="f54" fmla="val 5545798"/>
              <a:gd name="f55" fmla="val 1264646"/>
              <a:gd name="f56" fmla="val 5562172"/>
              <a:gd name="f57" fmla="val 1385185"/>
              <a:gd name="f58" fmla="val 5505622"/>
              <a:gd name="f59" fmla="val 1393367"/>
              <a:gd name="f60" fmla="val 5497439"/>
              <a:gd name="f61" fmla="val 2912081"/>
              <a:gd name="f62" fmla="val 4693806"/>
              <a:gd name="f63" fmla="val 4430795"/>
              <a:gd name="f64" fmla="val 4487345"/>
              <a:gd name="f65" fmla="val 5529434"/>
              <a:gd name="f66" fmla="val 4543152"/>
              <a:gd name="f67" fmla="val 5545807"/>
              <a:gd name="f68" fmla="val 4591520"/>
              <a:gd name="f69" fmla="val 4655508"/>
              <a:gd name="f70" fmla="val 4703876"/>
              <a:gd name="f71" fmla="val 5521995"/>
              <a:gd name="f72" fmla="val 4744062"/>
              <a:gd name="f73" fmla="val 5481819"/>
              <a:gd name="f74" fmla="val 4776057"/>
              <a:gd name="f75" fmla="val 5449824"/>
              <a:gd name="f76" fmla="val 4808051"/>
              <a:gd name="f77" fmla="val 5385083"/>
              <a:gd name="f78" fmla="val 4792430"/>
              <a:gd name="f79" fmla="val 5264544"/>
              <a:gd name="f80" fmla="val 4502232"/>
              <a:gd name="f81" fmla="val 5731491"/>
              <a:gd name="f82" fmla="val 2346894"/>
              <a:gd name="f83" fmla="val 5835666"/>
              <a:gd name="f84" fmla="val 2241976"/>
              <a:gd name="f85" fmla="val 2154174"/>
              <a:gd name="f86" fmla="val 4236580"/>
              <a:gd name="f87" fmla="val 3391614"/>
              <a:gd name="f88" fmla="val 4204585"/>
              <a:gd name="f89" fmla="val 3423609"/>
              <a:gd name="f90" fmla="val 4188212"/>
              <a:gd name="f91" fmla="val 3471977"/>
              <a:gd name="f92" fmla="val 4196394"/>
              <a:gd name="f93" fmla="val 3520345"/>
              <a:gd name="f94" fmla="val 4485849"/>
              <a:gd name="f95" fmla="val 5191602"/>
              <a:gd name="f96" fmla="val 2982766"/>
              <a:gd name="f97" fmla="val 4404341"/>
              <a:gd name="f98" fmla="val 2942580"/>
              <a:gd name="f99" fmla="val 4380529"/>
              <a:gd name="f100" fmla="val 2886030"/>
              <a:gd name="f101" fmla="val 2845854"/>
              <a:gd name="f102" fmla="val 1342770"/>
              <a:gd name="f103" fmla="val 1632226"/>
              <a:gd name="f104" fmla="val 1640408"/>
              <a:gd name="f105" fmla="val 1624044"/>
              <a:gd name="f106" fmla="val 1592040"/>
              <a:gd name="f107" fmla="val 370973"/>
              <a:gd name="f108" fmla="val 2209981"/>
              <a:gd name="f109" fmla="val 2050411"/>
              <a:gd name="f110" fmla="val 1968894"/>
              <a:gd name="f111" fmla="val 2098779"/>
              <a:gd name="f112" fmla="val 1960712"/>
              <a:gd name="f113" fmla="val 2138956"/>
              <a:gd name="f114" fmla="val 2162768"/>
              <a:gd name="f115" fmla="val 1888531"/>
              <a:gd name="f116" fmla="val 2909852"/>
              <a:gd name="f117" fmla="val 369818"/>
              <a:gd name="f118" fmla="val 3656926"/>
              <a:gd name="f119" fmla="val 3680739"/>
              <a:gd name="f120" fmla="val 1928717"/>
              <a:gd name="f121" fmla="val 3720915"/>
              <a:gd name="f122" fmla="val 3769283"/>
              <a:gd name="f123" fmla="val 5448722"/>
              <a:gd name="f124" fmla="+- 0 0 -90"/>
              <a:gd name="f125" fmla="*/ f3 1 5819775"/>
              <a:gd name="f126" fmla="*/ f4 1 5543550"/>
              <a:gd name="f127" fmla="val f5"/>
              <a:gd name="f128" fmla="val f6"/>
              <a:gd name="f129" fmla="val f7"/>
              <a:gd name="f130" fmla="*/ f124 f0 1"/>
              <a:gd name="f131" fmla="+- f129 0 f127"/>
              <a:gd name="f132" fmla="+- f128 0 f127"/>
              <a:gd name="f133" fmla="*/ f130 1 f2"/>
              <a:gd name="f134" fmla="*/ f132 1 5819775"/>
              <a:gd name="f135" fmla="*/ f131 1 5543550"/>
              <a:gd name="f136" fmla="*/ 5820035 f132 1"/>
              <a:gd name="f137" fmla="*/ 2089433 f131 1"/>
              <a:gd name="f138" fmla="*/ 5602760 f132 1"/>
              <a:gd name="f139" fmla="*/ 1928708 f131 1"/>
              <a:gd name="f140" fmla="*/ 3891327 f132 1"/>
              <a:gd name="f141" fmla="*/ 1679429 f131 1"/>
              <a:gd name="f142" fmla="*/ 3144243 f132 1"/>
              <a:gd name="f143" fmla="*/ 168907 f131 1"/>
              <a:gd name="f144" fmla="*/ 2911338 f132 1"/>
              <a:gd name="f145" fmla="*/ 0 f131 1"/>
              <a:gd name="f146" fmla="*/ 2670251 f132 1"/>
              <a:gd name="f147" fmla="*/ 1923167 f132 1"/>
              <a:gd name="f148" fmla="*/ 1679438 f131 1"/>
              <a:gd name="f149" fmla="*/ 235546 f132 1"/>
              <a:gd name="f150" fmla="*/ 1920526 f131 1"/>
              <a:gd name="f151" fmla="*/ 10823 f132 1"/>
              <a:gd name="f152" fmla="*/ 114998 f132 1"/>
              <a:gd name="f153" fmla="*/ 2378888 f131 1"/>
              <a:gd name="f154" fmla="*/ 1320444 f132 1"/>
              <a:gd name="f155" fmla="*/ 3544157 f131 1"/>
              <a:gd name="f156" fmla="*/ 1039180 f132 1"/>
              <a:gd name="f157" fmla="*/ 5207975 f131 1"/>
              <a:gd name="f158" fmla="*/ 1087548 f132 1"/>
              <a:gd name="f159" fmla="*/ 5465436 f131 1"/>
              <a:gd name="f160" fmla="*/ 1385185 f132 1"/>
              <a:gd name="f161" fmla="*/ 5505622 f131 1"/>
              <a:gd name="f162" fmla="*/ 1393367 f132 1"/>
              <a:gd name="f163" fmla="*/ 5497439 f131 1"/>
              <a:gd name="f164" fmla="*/ 2912081 f132 1"/>
              <a:gd name="f165" fmla="*/ 4693806 f131 1"/>
              <a:gd name="f166" fmla="*/ 4430795 f132 1"/>
              <a:gd name="f167" fmla="*/ 4591520 f132 1"/>
              <a:gd name="f168" fmla="*/ 5545807 f131 1"/>
              <a:gd name="f169" fmla="*/ 4744062 f132 1"/>
              <a:gd name="f170" fmla="*/ 5481819 f131 1"/>
              <a:gd name="f171" fmla="*/ 4792430 f132 1"/>
              <a:gd name="f172" fmla="*/ 5264544 f131 1"/>
              <a:gd name="f173" fmla="*/ 4502232 f132 1"/>
              <a:gd name="f174" fmla="*/ 5731491 f132 1"/>
              <a:gd name="f175" fmla="*/ 2346894 f131 1"/>
              <a:gd name="f176" fmla="*/ 4236580 f132 1"/>
              <a:gd name="f177" fmla="*/ 3391614 f131 1"/>
              <a:gd name="f178" fmla="*/ 4196394 f132 1"/>
              <a:gd name="f179" fmla="*/ 3520345 f131 1"/>
              <a:gd name="f180" fmla="*/ 4485849 f132 1"/>
              <a:gd name="f181" fmla="*/ 5191602 f131 1"/>
              <a:gd name="f182" fmla="*/ 2982766 f132 1"/>
              <a:gd name="f183" fmla="*/ 4404341 f131 1"/>
              <a:gd name="f184" fmla="*/ 2845854 f132 1"/>
              <a:gd name="f185" fmla="*/ 1342770 f132 1"/>
              <a:gd name="f186" fmla="*/ 1632226 f132 1"/>
              <a:gd name="f187" fmla="*/ 1592040 f132 1"/>
              <a:gd name="f188" fmla="*/ 370973 f132 1"/>
              <a:gd name="f189" fmla="*/ 2209981 f131 1"/>
              <a:gd name="f190" fmla="*/ 2050411 f132 1"/>
              <a:gd name="f191" fmla="*/ 1968894 f131 1"/>
              <a:gd name="f192" fmla="*/ 2162768 f132 1"/>
              <a:gd name="f193" fmla="*/ 1888531 f131 1"/>
              <a:gd name="f194" fmla="*/ 2909852 f132 1"/>
              <a:gd name="f195" fmla="*/ 369818 f131 1"/>
              <a:gd name="f196" fmla="*/ 3656926 f132 1"/>
              <a:gd name="f197" fmla="*/ 3769283 f132 1"/>
              <a:gd name="f198" fmla="*/ 5448722 f132 1"/>
              <a:gd name="f199" fmla="+- f133 0 f1"/>
              <a:gd name="f200" fmla="*/ f136 1 5819775"/>
              <a:gd name="f201" fmla="*/ f137 1 5543550"/>
              <a:gd name="f202" fmla="*/ f138 1 5819775"/>
              <a:gd name="f203" fmla="*/ f139 1 5543550"/>
              <a:gd name="f204" fmla="*/ f140 1 5819775"/>
              <a:gd name="f205" fmla="*/ f141 1 5543550"/>
              <a:gd name="f206" fmla="*/ f142 1 5819775"/>
              <a:gd name="f207" fmla="*/ f143 1 5543550"/>
              <a:gd name="f208" fmla="*/ f144 1 5819775"/>
              <a:gd name="f209" fmla="*/ f145 1 5543550"/>
              <a:gd name="f210" fmla="*/ f146 1 5819775"/>
              <a:gd name="f211" fmla="*/ f147 1 5819775"/>
              <a:gd name="f212" fmla="*/ f148 1 5543550"/>
              <a:gd name="f213" fmla="*/ f149 1 5819775"/>
              <a:gd name="f214" fmla="*/ f150 1 5543550"/>
              <a:gd name="f215" fmla="*/ f151 1 5819775"/>
              <a:gd name="f216" fmla="*/ f152 1 5819775"/>
              <a:gd name="f217" fmla="*/ f153 1 5543550"/>
              <a:gd name="f218" fmla="*/ f154 1 5819775"/>
              <a:gd name="f219" fmla="*/ f155 1 5543550"/>
              <a:gd name="f220" fmla="*/ f156 1 5819775"/>
              <a:gd name="f221" fmla="*/ f157 1 5543550"/>
              <a:gd name="f222" fmla="*/ f158 1 5819775"/>
              <a:gd name="f223" fmla="*/ f159 1 5543550"/>
              <a:gd name="f224" fmla="*/ f160 1 5819775"/>
              <a:gd name="f225" fmla="*/ f161 1 5543550"/>
              <a:gd name="f226" fmla="*/ f162 1 5819775"/>
              <a:gd name="f227" fmla="*/ f163 1 5543550"/>
              <a:gd name="f228" fmla="*/ f164 1 5819775"/>
              <a:gd name="f229" fmla="*/ f165 1 5543550"/>
              <a:gd name="f230" fmla="*/ f166 1 5819775"/>
              <a:gd name="f231" fmla="*/ f167 1 5819775"/>
              <a:gd name="f232" fmla="*/ f168 1 5543550"/>
              <a:gd name="f233" fmla="*/ f169 1 5819775"/>
              <a:gd name="f234" fmla="*/ f170 1 5543550"/>
              <a:gd name="f235" fmla="*/ f171 1 5819775"/>
              <a:gd name="f236" fmla="*/ f172 1 5543550"/>
              <a:gd name="f237" fmla="*/ f173 1 5819775"/>
              <a:gd name="f238" fmla="*/ f174 1 5819775"/>
              <a:gd name="f239" fmla="*/ f175 1 5543550"/>
              <a:gd name="f240" fmla="*/ f176 1 5819775"/>
              <a:gd name="f241" fmla="*/ f177 1 5543550"/>
              <a:gd name="f242" fmla="*/ f178 1 5819775"/>
              <a:gd name="f243" fmla="*/ f179 1 5543550"/>
              <a:gd name="f244" fmla="*/ f180 1 5819775"/>
              <a:gd name="f245" fmla="*/ f181 1 5543550"/>
              <a:gd name="f246" fmla="*/ f182 1 5819775"/>
              <a:gd name="f247" fmla="*/ f183 1 5543550"/>
              <a:gd name="f248" fmla="*/ f184 1 5819775"/>
              <a:gd name="f249" fmla="*/ f185 1 5819775"/>
              <a:gd name="f250" fmla="*/ f186 1 5819775"/>
              <a:gd name="f251" fmla="*/ f187 1 5819775"/>
              <a:gd name="f252" fmla="*/ f188 1 5819775"/>
              <a:gd name="f253" fmla="*/ f189 1 5543550"/>
              <a:gd name="f254" fmla="*/ f190 1 5819775"/>
              <a:gd name="f255" fmla="*/ f191 1 5543550"/>
              <a:gd name="f256" fmla="*/ f192 1 5819775"/>
              <a:gd name="f257" fmla="*/ f193 1 5543550"/>
              <a:gd name="f258" fmla="*/ f194 1 5819775"/>
              <a:gd name="f259" fmla="*/ f195 1 5543550"/>
              <a:gd name="f260" fmla="*/ f196 1 5819775"/>
              <a:gd name="f261" fmla="*/ f197 1 5819775"/>
              <a:gd name="f262" fmla="*/ f198 1 5819775"/>
              <a:gd name="f263" fmla="*/ f127 1 f134"/>
              <a:gd name="f264" fmla="*/ f128 1 f134"/>
              <a:gd name="f265" fmla="*/ f127 1 f135"/>
              <a:gd name="f266" fmla="*/ f129 1 f135"/>
              <a:gd name="f267" fmla="*/ f200 1 f134"/>
              <a:gd name="f268" fmla="*/ f201 1 f135"/>
              <a:gd name="f269" fmla="*/ f202 1 f134"/>
              <a:gd name="f270" fmla="*/ f203 1 f135"/>
              <a:gd name="f271" fmla="*/ f204 1 f134"/>
              <a:gd name="f272" fmla="*/ f205 1 f135"/>
              <a:gd name="f273" fmla="*/ f206 1 f134"/>
              <a:gd name="f274" fmla="*/ f207 1 f135"/>
              <a:gd name="f275" fmla="*/ f208 1 f134"/>
              <a:gd name="f276" fmla="*/ f209 1 f135"/>
              <a:gd name="f277" fmla="*/ f210 1 f134"/>
              <a:gd name="f278" fmla="*/ f211 1 f134"/>
              <a:gd name="f279" fmla="*/ f212 1 f135"/>
              <a:gd name="f280" fmla="*/ f213 1 f134"/>
              <a:gd name="f281" fmla="*/ f214 1 f135"/>
              <a:gd name="f282" fmla="*/ f215 1 f134"/>
              <a:gd name="f283" fmla="*/ f216 1 f134"/>
              <a:gd name="f284" fmla="*/ f217 1 f135"/>
              <a:gd name="f285" fmla="*/ f218 1 f134"/>
              <a:gd name="f286" fmla="*/ f219 1 f135"/>
              <a:gd name="f287" fmla="*/ f220 1 f134"/>
              <a:gd name="f288" fmla="*/ f221 1 f135"/>
              <a:gd name="f289" fmla="*/ f222 1 f134"/>
              <a:gd name="f290" fmla="*/ f223 1 f135"/>
              <a:gd name="f291" fmla="*/ f224 1 f134"/>
              <a:gd name="f292" fmla="*/ f225 1 f135"/>
              <a:gd name="f293" fmla="*/ f226 1 f134"/>
              <a:gd name="f294" fmla="*/ f227 1 f135"/>
              <a:gd name="f295" fmla="*/ f228 1 f134"/>
              <a:gd name="f296" fmla="*/ f229 1 f135"/>
              <a:gd name="f297" fmla="*/ f230 1 f134"/>
              <a:gd name="f298" fmla="*/ f231 1 f134"/>
              <a:gd name="f299" fmla="*/ f232 1 f135"/>
              <a:gd name="f300" fmla="*/ f233 1 f134"/>
              <a:gd name="f301" fmla="*/ f234 1 f135"/>
              <a:gd name="f302" fmla="*/ f235 1 f134"/>
              <a:gd name="f303" fmla="*/ f236 1 f135"/>
              <a:gd name="f304" fmla="*/ f237 1 f134"/>
              <a:gd name="f305" fmla="*/ f238 1 f134"/>
              <a:gd name="f306" fmla="*/ f239 1 f135"/>
              <a:gd name="f307" fmla="*/ f240 1 f134"/>
              <a:gd name="f308" fmla="*/ f241 1 f135"/>
              <a:gd name="f309" fmla="*/ f242 1 f134"/>
              <a:gd name="f310" fmla="*/ f243 1 f135"/>
              <a:gd name="f311" fmla="*/ f244 1 f134"/>
              <a:gd name="f312" fmla="*/ f245 1 f135"/>
              <a:gd name="f313" fmla="*/ f246 1 f134"/>
              <a:gd name="f314" fmla="*/ f247 1 f135"/>
              <a:gd name="f315" fmla="*/ f248 1 f134"/>
              <a:gd name="f316" fmla="*/ f249 1 f134"/>
              <a:gd name="f317" fmla="*/ f250 1 f134"/>
              <a:gd name="f318" fmla="*/ f251 1 f134"/>
              <a:gd name="f319" fmla="*/ f252 1 f134"/>
              <a:gd name="f320" fmla="*/ f253 1 f135"/>
              <a:gd name="f321" fmla="*/ f254 1 f134"/>
              <a:gd name="f322" fmla="*/ f255 1 f135"/>
              <a:gd name="f323" fmla="*/ f256 1 f134"/>
              <a:gd name="f324" fmla="*/ f257 1 f135"/>
              <a:gd name="f325" fmla="*/ f258 1 f134"/>
              <a:gd name="f326" fmla="*/ f259 1 f135"/>
              <a:gd name="f327" fmla="*/ f260 1 f134"/>
              <a:gd name="f328" fmla="*/ f261 1 f134"/>
              <a:gd name="f329" fmla="*/ f262 1 f134"/>
              <a:gd name="f330" fmla="*/ f263 f125 1"/>
              <a:gd name="f331" fmla="*/ f264 f125 1"/>
              <a:gd name="f332" fmla="*/ f266 f126 1"/>
              <a:gd name="f333" fmla="*/ f265 f126 1"/>
              <a:gd name="f334" fmla="*/ f267 f125 1"/>
              <a:gd name="f335" fmla="*/ f268 f126 1"/>
              <a:gd name="f336" fmla="*/ f269 f125 1"/>
              <a:gd name="f337" fmla="*/ f270 f126 1"/>
              <a:gd name="f338" fmla="*/ f271 f125 1"/>
              <a:gd name="f339" fmla="*/ f272 f126 1"/>
              <a:gd name="f340" fmla="*/ f273 f125 1"/>
              <a:gd name="f341" fmla="*/ f274 f126 1"/>
              <a:gd name="f342" fmla="*/ f275 f125 1"/>
              <a:gd name="f343" fmla="*/ f276 f126 1"/>
              <a:gd name="f344" fmla="*/ f277 f125 1"/>
              <a:gd name="f345" fmla="*/ f278 f125 1"/>
              <a:gd name="f346" fmla="*/ f279 f126 1"/>
              <a:gd name="f347" fmla="*/ f280 f125 1"/>
              <a:gd name="f348" fmla="*/ f281 f126 1"/>
              <a:gd name="f349" fmla="*/ f282 f125 1"/>
              <a:gd name="f350" fmla="*/ f283 f125 1"/>
              <a:gd name="f351" fmla="*/ f284 f126 1"/>
              <a:gd name="f352" fmla="*/ f285 f125 1"/>
              <a:gd name="f353" fmla="*/ f286 f126 1"/>
              <a:gd name="f354" fmla="*/ f287 f125 1"/>
              <a:gd name="f355" fmla="*/ f288 f126 1"/>
              <a:gd name="f356" fmla="*/ f289 f125 1"/>
              <a:gd name="f357" fmla="*/ f290 f126 1"/>
              <a:gd name="f358" fmla="*/ f291 f125 1"/>
              <a:gd name="f359" fmla="*/ f292 f126 1"/>
              <a:gd name="f360" fmla="*/ f293 f125 1"/>
              <a:gd name="f361" fmla="*/ f294 f126 1"/>
              <a:gd name="f362" fmla="*/ f295 f125 1"/>
              <a:gd name="f363" fmla="*/ f296 f126 1"/>
              <a:gd name="f364" fmla="*/ f297 f125 1"/>
              <a:gd name="f365" fmla="*/ f298 f125 1"/>
              <a:gd name="f366" fmla="*/ f299 f126 1"/>
              <a:gd name="f367" fmla="*/ f300 f125 1"/>
              <a:gd name="f368" fmla="*/ f301 f126 1"/>
              <a:gd name="f369" fmla="*/ f302 f125 1"/>
              <a:gd name="f370" fmla="*/ f303 f126 1"/>
              <a:gd name="f371" fmla="*/ f304 f125 1"/>
              <a:gd name="f372" fmla="*/ f305 f125 1"/>
              <a:gd name="f373" fmla="*/ f306 f126 1"/>
              <a:gd name="f374" fmla="*/ f307 f125 1"/>
              <a:gd name="f375" fmla="*/ f308 f126 1"/>
              <a:gd name="f376" fmla="*/ f309 f125 1"/>
              <a:gd name="f377" fmla="*/ f310 f126 1"/>
              <a:gd name="f378" fmla="*/ f311 f125 1"/>
              <a:gd name="f379" fmla="*/ f312 f126 1"/>
              <a:gd name="f380" fmla="*/ f313 f125 1"/>
              <a:gd name="f381" fmla="*/ f314 f126 1"/>
              <a:gd name="f382" fmla="*/ f315 f125 1"/>
              <a:gd name="f383" fmla="*/ f316 f125 1"/>
              <a:gd name="f384" fmla="*/ f317 f125 1"/>
              <a:gd name="f385" fmla="*/ f318 f125 1"/>
              <a:gd name="f386" fmla="*/ f319 f125 1"/>
              <a:gd name="f387" fmla="*/ f320 f126 1"/>
              <a:gd name="f388" fmla="*/ f321 f125 1"/>
              <a:gd name="f389" fmla="*/ f322 f126 1"/>
              <a:gd name="f390" fmla="*/ f323 f125 1"/>
              <a:gd name="f391" fmla="*/ f324 f126 1"/>
              <a:gd name="f392" fmla="*/ f325 f125 1"/>
              <a:gd name="f393" fmla="*/ f326 f126 1"/>
              <a:gd name="f394" fmla="*/ f327 f125 1"/>
              <a:gd name="f395" fmla="*/ f328 f125 1"/>
              <a:gd name="f396" fmla="*/ f329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9">
                <a:pos x="f334" y="f335"/>
              </a:cxn>
              <a:cxn ang="f199">
                <a:pos x="f336" y="f337"/>
              </a:cxn>
              <a:cxn ang="f199">
                <a:pos x="f338" y="f339"/>
              </a:cxn>
              <a:cxn ang="f199">
                <a:pos x="f340" y="f341"/>
              </a:cxn>
              <a:cxn ang="f199">
                <a:pos x="f342" y="f343"/>
              </a:cxn>
              <a:cxn ang="f199">
                <a:pos x="f344" y="f341"/>
              </a:cxn>
              <a:cxn ang="f199">
                <a:pos x="f345" y="f346"/>
              </a:cxn>
              <a:cxn ang="f199">
                <a:pos x="f347" y="f348"/>
              </a:cxn>
              <a:cxn ang="f199">
                <a:pos x="f349" y="f335"/>
              </a:cxn>
              <a:cxn ang="f199">
                <a:pos x="f350" y="f351"/>
              </a:cxn>
              <a:cxn ang="f199">
                <a:pos x="f352" y="f353"/>
              </a:cxn>
              <a:cxn ang="f199">
                <a:pos x="f354" y="f355"/>
              </a:cxn>
              <a:cxn ang="f199">
                <a:pos x="f356" y="f357"/>
              </a:cxn>
              <a:cxn ang="f199">
                <a:pos x="f358" y="f359"/>
              </a:cxn>
              <a:cxn ang="f199">
                <a:pos x="f360" y="f361"/>
              </a:cxn>
              <a:cxn ang="f199">
                <a:pos x="f362" y="f363"/>
              </a:cxn>
              <a:cxn ang="f199">
                <a:pos x="f364" y="f361"/>
              </a:cxn>
              <a:cxn ang="f199">
                <a:pos x="f365" y="f366"/>
              </a:cxn>
              <a:cxn ang="f199">
                <a:pos x="f367" y="f368"/>
              </a:cxn>
              <a:cxn ang="f199">
                <a:pos x="f369" y="f370"/>
              </a:cxn>
              <a:cxn ang="f199">
                <a:pos x="f371" y="f353"/>
              </a:cxn>
              <a:cxn ang="f199">
                <a:pos x="f372" y="f373"/>
              </a:cxn>
              <a:cxn ang="f199">
                <a:pos x="f334" y="f335"/>
              </a:cxn>
              <a:cxn ang="f199">
                <a:pos x="f374" y="f375"/>
              </a:cxn>
              <a:cxn ang="f199">
                <a:pos x="f376" y="f377"/>
              </a:cxn>
              <a:cxn ang="f199">
                <a:pos x="f378" y="f379"/>
              </a:cxn>
              <a:cxn ang="f199">
                <a:pos x="f380" y="f381"/>
              </a:cxn>
              <a:cxn ang="f199">
                <a:pos x="f382" y="f381"/>
              </a:cxn>
              <a:cxn ang="f199">
                <a:pos x="f383" y="f379"/>
              </a:cxn>
              <a:cxn ang="f199">
                <a:pos x="f384" y="f377"/>
              </a:cxn>
              <a:cxn ang="f199">
                <a:pos x="f385" y="f375"/>
              </a:cxn>
              <a:cxn ang="f199">
                <a:pos x="f386" y="f387"/>
              </a:cxn>
              <a:cxn ang="f199">
                <a:pos x="f388" y="f389"/>
              </a:cxn>
              <a:cxn ang="f199">
                <a:pos x="f390" y="f391"/>
              </a:cxn>
              <a:cxn ang="f199">
                <a:pos x="f392" y="f393"/>
              </a:cxn>
              <a:cxn ang="f199">
                <a:pos x="f394" y="f391"/>
              </a:cxn>
              <a:cxn ang="f199">
                <a:pos x="f395" y="f389"/>
              </a:cxn>
              <a:cxn ang="f199">
                <a:pos x="f396" y="f387"/>
              </a:cxn>
              <a:cxn ang="f199">
                <a:pos x="f374" y="f375"/>
              </a:cxn>
            </a:cxnLst>
            <a:rect l="f330" t="f333" r="f331" b="f332"/>
            <a:pathLst>
              <a:path w="5819775" h="554355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9"/>
                </a:lnTo>
                <a:cubicBezTo>
                  <a:pt x="f20" y="f21"/>
                  <a:pt x="f22" y="f5"/>
                  <a:pt x="f23" y="f5"/>
                </a:cubicBezTo>
                <a:cubicBezTo>
                  <a:pt x="f24" y="f5"/>
                  <a:pt x="f25" y="f26"/>
                  <a:pt x="f27" y="f19"/>
                </a:cubicBezTo>
                <a:lnTo>
                  <a:pt x="f28" y="f29"/>
                </a:lnTo>
                <a:lnTo>
                  <a:pt x="f30" y="f31"/>
                </a:lnTo>
                <a:cubicBezTo>
                  <a:pt x="f32" y="f33"/>
                  <a:pt x="f34" y="f35"/>
                  <a:pt x="f36" y="f9"/>
                </a:cubicBezTo>
                <a:cubicBezTo>
                  <a:pt x="f37" y="f38"/>
                  <a:pt x="f39" y="f40"/>
                  <a:pt x="f41" y="f42"/>
                </a:cubicBezTo>
                <a:lnTo>
                  <a:pt x="f43" y="f44"/>
                </a:lnTo>
                <a:lnTo>
                  <a:pt x="f45" y="f46"/>
                </a:ln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7" y="f58"/>
                  <a:pt x="f59" y="f58"/>
                  <a:pt x="f59" y="f60"/>
                </a:cubicBezTo>
                <a:lnTo>
                  <a:pt x="f61" y="f62"/>
                </a:lnTo>
                <a:lnTo>
                  <a:pt x="f63" y="f60"/>
                </a:lnTo>
                <a:cubicBezTo>
                  <a:pt x="f64" y="f65"/>
                  <a:pt x="f66" y="f67"/>
                  <a:pt x="f68" y="f67"/>
                </a:cubicBezTo>
                <a:cubicBezTo>
                  <a:pt x="f69" y="f67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lnTo>
                  <a:pt x="f80" y="f44"/>
                </a:lnTo>
                <a:lnTo>
                  <a:pt x="f81" y="f82"/>
                </a:lnTo>
                <a:cubicBezTo>
                  <a:pt x="f83" y="f84"/>
                  <a:pt x="f83" y="f85"/>
                  <a:pt x="f8" y="f9"/>
                </a:cubicBezTo>
                <a:close/>
                <a:moveTo>
                  <a:pt x="f86" y="f87"/>
                </a:move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cubicBezTo>
                  <a:pt x="f98" y="f99"/>
                  <a:pt x="f100" y="f99"/>
                  <a:pt x="f101" y="f97"/>
                </a:cubicBezTo>
                <a:lnTo>
                  <a:pt x="f102" y="f95"/>
                </a:lnTo>
                <a:lnTo>
                  <a:pt x="f103" y="f93"/>
                </a:lnTo>
                <a:cubicBezTo>
                  <a:pt x="f104" y="f91"/>
                  <a:pt x="f105" y="f89"/>
                  <a:pt x="f106" y="f87"/>
                </a:cubicBezTo>
                <a:lnTo>
                  <a:pt x="f107" y="f108"/>
                </a:lnTo>
                <a:lnTo>
                  <a:pt x="f109" y="f110"/>
                </a:lnTo>
                <a:cubicBezTo>
                  <a:pt x="f111" y="f112"/>
                  <a:pt x="f113" y="f15"/>
                  <a:pt x="f114" y="f115"/>
                </a:cubicBezTo>
                <a:lnTo>
                  <a:pt x="f116" y="f117"/>
                </a:lnTo>
                <a:lnTo>
                  <a:pt x="f118" y="f115"/>
                </a:lnTo>
                <a:cubicBezTo>
                  <a:pt x="f119" y="f120"/>
                  <a:pt x="f121" y="f112"/>
                  <a:pt x="f122" y="f110"/>
                </a:cubicBezTo>
                <a:lnTo>
                  <a:pt x="f123" y="f108"/>
                </a:lnTo>
                <a:lnTo>
                  <a:pt x="f86" y="f87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5" name="Forma libre 50">
            <a:extLst>
              <a:ext uri="{FF2B5EF4-FFF2-40B4-BE49-F238E27FC236}">
                <a16:creationId xmlns:a16="http://schemas.microsoft.com/office/drawing/2014/main" id="{8C63BAF8-A8EB-4E85-82A0-FB63F193EAD8}"/>
              </a:ext>
            </a:extLst>
          </p:cNvPr>
          <p:cNvSpPr/>
          <p:nvPr/>
        </p:nvSpPr>
        <p:spPr>
          <a:xfrm>
            <a:off x="10359630" y="3530781"/>
            <a:ext cx="301834" cy="267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5172075"/>
              <a:gd name="f8" fmla="val 772792"/>
              <a:gd name="f9" fmla="val 765296"/>
              <a:gd name="f10" fmla="val 750989"/>
              <a:gd name="f11" fmla="val 5821804"/>
              <a:gd name="f12" fmla="val 743493"/>
              <a:gd name="f13" fmla="val 360502"/>
              <a:gd name="f14" fmla="val 161515"/>
              <a:gd name="f15" fmla="val 5659612"/>
              <a:gd name="f16" fmla="val 5461302"/>
              <a:gd name="f17" fmla="val 161506"/>
              <a:gd name="f18" fmla="val 10"/>
              <a:gd name="f19" fmla="val 162192"/>
              <a:gd name="f20" fmla="val 4135851"/>
              <a:gd name="f21" fmla="val 4334837"/>
              <a:gd name="f22" fmla="val 4496353"/>
              <a:gd name="f23" fmla="val 1965369"/>
              <a:gd name="f24" fmla="val 5048346"/>
              <a:gd name="f25" fmla="val 5121945"/>
              <a:gd name="f26" fmla="val 2023977"/>
              <a:gd name="f27" fmla="val 5180553"/>
              <a:gd name="f28" fmla="val 2097577"/>
              <a:gd name="f29" fmla="val 3731743"/>
              <a:gd name="f30" fmla="val 3805342"/>
              <a:gd name="f31" fmla="val 3863950"/>
              <a:gd name="f32" fmla="val 5453825"/>
              <a:gd name="f33" fmla="val 5652812"/>
              <a:gd name="f34" fmla="val 5814327"/>
              <a:gd name="f35" fmla="val 4334161"/>
              <a:gd name="f36" fmla="val 3731057"/>
              <a:gd name="f37" fmla="val 3723561"/>
              <a:gd name="f38" fmla="val 5821823"/>
              <a:gd name="f39" fmla="val 3709254"/>
              <a:gd name="f40" fmla="val 3701758"/>
              <a:gd name="f41" fmla="val 5549217"/>
              <a:gd name="f42" fmla="val 3569551"/>
              <a:gd name="f43" fmla="val 286903"/>
              <a:gd name="f44" fmla="val 904999"/>
              <a:gd name="f45" fmla="val 5556714"/>
              <a:gd name="f46" fmla="val 272596"/>
              <a:gd name="f47" fmla="val 5468122"/>
              <a:gd name="f48" fmla="val 5512413"/>
              <a:gd name="f49" fmla="val 309391"/>
              <a:gd name="f50" fmla="val 361188"/>
              <a:gd name="f51" fmla="val 640594"/>
              <a:gd name="f52" fmla="val 272586"/>
              <a:gd name="f53" fmla="val 3606346"/>
              <a:gd name="f54" fmla="val 4909319"/>
              <a:gd name="f55" fmla="val 2237270"/>
              <a:gd name="f56" fmla="val 4497029"/>
              <a:gd name="f57" fmla="val 3598850"/>
              <a:gd name="f58" fmla="val 4225128"/>
              <a:gd name="f59" fmla="val 3738543"/>
              <a:gd name="f60" fmla="val 2105063"/>
              <a:gd name="f61" fmla="val 316211"/>
              <a:gd name="f62" fmla="val 271910"/>
              <a:gd name="f63" fmla="val 4188333"/>
              <a:gd name="f64" fmla="val 4136536"/>
              <a:gd name="f65" fmla="val 3842137"/>
              <a:gd name="f66" fmla="val 4188323"/>
              <a:gd name="f67" fmla="+- 0 0 -90"/>
              <a:gd name="f68" fmla="*/ f3 1 5829300"/>
              <a:gd name="f69" fmla="*/ f4 1 5172075"/>
              <a:gd name="f70" fmla="val f5"/>
              <a:gd name="f71" fmla="val f6"/>
              <a:gd name="f72" fmla="val f7"/>
              <a:gd name="f73" fmla="*/ f67 f0 1"/>
              <a:gd name="f74" fmla="+- f72 0 f70"/>
              <a:gd name="f75" fmla="+- f71 0 f70"/>
              <a:gd name="f76" fmla="*/ f73 1 f2"/>
              <a:gd name="f77" fmla="*/ f75 1 5829300"/>
              <a:gd name="f78" fmla="*/ f74 1 5172075"/>
              <a:gd name="f79" fmla="*/ 5829300 f75 1"/>
              <a:gd name="f80" fmla="*/ 772792 f74 1"/>
              <a:gd name="f81" fmla="*/ 5821804 f75 1"/>
              <a:gd name="f82" fmla="*/ 743493 f74 1"/>
              <a:gd name="f83" fmla="*/ 360502 f74 1"/>
              <a:gd name="f84" fmla="*/ 5461302 f75 1"/>
              <a:gd name="f85" fmla="*/ 0 f74 1"/>
              <a:gd name="f86" fmla="*/ 360502 f75 1"/>
              <a:gd name="f87" fmla="*/ 0 f75 1"/>
              <a:gd name="f88" fmla="*/ 4135851 f74 1"/>
              <a:gd name="f89" fmla="*/ 4496353 f74 1"/>
              <a:gd name="f90" fmla="*/ 1965369 f75 1"/>
              <a:gd name="f91" fmla="*/ 5048346 f74 1"/>
              <a:gd name="f92" fmla="*/ 2097577 f75 1"/>
              <a:gd name="f93" fmla="*/ 5180553 f74 1"/>
              <a:gd name="f94" fmla="*/ 3731743 f75 1"/>
              <a:gd name="f95" fmla="*/ 3863950 f75 1"/>
              <a:gd name="f96" fmla="*/ 5453825 f75 1"/>
              <a:gd name="f97" fmla="*/ 5814327 f75 1"/>
              <a:gd name="f98" fmla="*/ 3731057 f74 1"/>
              <a:gd name="f99" fmla="*/ 5821823 f75 1"/>
              <a:gd name="f100" fmla="*/ 3701758 f74 1"/>
              <a:gd name="f101" fmla="*/ 5549217 f75 1"/>
              <a:gd name="f102" fmla="*/ 3569551 f74 1"/>
              <a:gd name="f103" fmla="*/ 286903 f75 1"/>
              <a:gd name="f104" fmla="*/ 904999 f74 1"/>
              <a:gd name="f105" fmla="*/ 5556714 f75 1"/>
              <a:gd name="f106" fmla="*/ 272596 f74 1"/>
              <a:gd name="f107" fmla="*/ 5468122 f75 1"/>
              <a:gd name="f108" fmla="*/ 361188 f74 1"/>
              <a:gd name="f109" fmla="*/ 640594 f74 1"/>
              <a:gd name="f110" fmla="*/ 272586 f75 1"/>
              <a:gd name="f111" fmla="*/ 3606346 f75 1"/>
              <a:gd name="f112" fmla="*/ 4909319 f74 1"/>
              <a:gd name="f113" fmla="*/ 2237270 f75 1"/>
              <a:gd name="f114" fmla="*/ 4497029 f74 1"/>
              <a:gd name="f115" fmla="*/ 3598850 f75 1"/>
              <a:gd name="f116" fmla="*/ 4225128 f74 1"/>
              <a:gd name="f117" fmla="*/ 3738543 f75 1"/>
              <a:gd name="f118" fmla="*/ 2105063 f75 1"/>
              <a:gd name="f119" fmla="*/ 271910 f75 1"/>
              <a:gd name="f120" fmla="*/ 4136536 f74 1"/>
              <a:gd name="f121" fmla="*/ 3842137 f74 1"/>
              <a:gd name="f122" fmla="+- f76 0 f1"/>
              <a:gd name="f123" fmla="*/ f79 1 5829300"/>
              <a:gd name="f124" fmla="*/ f80 1 5172075"/>
              <a:gd name="f125" fmla="*/ f81 1 5829300"/>
              <a:gd name="f126" fmla="*/ f82 1 5172075"/>
              <a:gd name="f127" fmla="*/ f83 1 5172075"/>
              <a:gd name="f128" fmla="*/ f84 1 5829300"/>
              <a:gd name="f129" fmla="*/ f85 1 5172075"/>
              <a:gd name="f130" fmla="*/ f86 1 5829300"/>
              <a:gd name="f131" fmla="*/ f87 1 5829300"/>
              <a:gd name="f132" fmla="*/ f88 1 5172075"/>
              <a:gd name="f133" fmla="*/ f89 1 5172075"/>
              <a:gd name="f134" fmla="*/ f90 1 5829300"/>
              <a:gd name="f135" fmla="*/ f91 1 5172075"/>
              <a:gd name="f136" fmla="*/ f92 1 5829300"/>
              <a:gd name="f137" fmla="*/ f93 1 5172075"/>
              <a:gd name="f138" fmla="*/ f94 1 5829300"/>
              <a:gd name="f139" fmla="*/ f95 1 5829300"/>
              <a:gd name="f140" fmla="*/ f96 1 5829300"/>
              <a:gd name="f141" fmla="*/ f97 1 5829300"/>
              <a:gd name="f142" fmla="*/ f98 1 5172075"/>
              <a:gd name="f143" fmla="*/ f99 1 5829300"/>
              <a:gd name="f144" fmla="*/ f100 1 5172075"/>
              <a:gd name="f145" fmla="*/ f101 1 5829300"/>
              <a:gd name="f146" fmla="*/ f102 1 5172075"/>
              <a:gd name="f147" fmla="*/ f103 1 5829300"/>
              <a:gd name="f148" fmla="*/ f104 1 5172075"/>
              <a:gd name="f149" fmla="*/ f105 1 5829300"/>
              <a:gd name="f150" fmla="*/ f106 1 5172075"/>
              <a:gd name="f151" fmla="*/ f107 1 5829300"/>
              <a:gd name="f152" fmla="*/ f108 1 5172075"/>
              <a:gd name="f153" fmla="*/ f109 1 5172075"/>
              <a:gd name="f154" fmla="*/ f110 1 5829300"/>
              <a:gd name="f155" fmla="*/ f111 1 5829300"/>
              <a:gd name="f156" fmla="*/ f112 1 5172075"/>
              <a:gd name="f157" fmla="*/ f113 1 5829300"/>
              <a:gd name="f158" fmla="*/ f114 1 5172075"/>
              <a:gd name="f159" fmla="*/ f115 1 5829300"/>
              <a:gd name="f160" fmla="*/ f116 1 5172075"/>
              <a:gd name="f161" fmla="*/ f117 1 5829300"/>
              <a:gd name="f162" fmla="*/ f118 1 5829300"/>
              <a:gd name="f163" fmla="*/ f119 1 5829300"/>
              <a:gd name="f164" fmla="*/ f120 1 5172075"/>
              <a:gd name="f165" fmla="*/ f121 1 5172075"/>
              <a:gd name="f166" fmla="*/ f70 1 f77"/>
              <a:gd name="f167" fmla="*/ f71 1 f77"/>
              <a:gd name="f168" fmla="*/ f70 1 f78"/>
              <a:gd name="f169" fmla="*/ f72 1 f78"/>
              <a:gd name="f170" fmla="*/ f123 1 f77"/>
              <a:gd name="f171" fmla="*/ f124 1 f78"/>
              <a:gd name="f172" fmla="*/ f125 1 f77"/>
              <a:gd name="f173" fmla="*/ f126 1 f78"/>
              <a:gd name="f174" fmla="*/ f127 1 f78"/>
              <a:gd name="f175" fmla="*/ f128 1 f77"/>
              <a:gd name="f176" fmla="*/ f129 1 f78"/>
              <a:gd name="f177" fmla="*/ f130 1 f77"/>
              <a:gd name="f178" fmla="*/ f131 1 f77"/>
              <a:gd name="f179" fmla="*/ f132 1 f78"/>
              <a:gd name="f180" fmla="*/ f133 1 f78"/>
              <a:gd name="f181" fmla="*/ f134 1 f77"/>
              <a:gd name="f182" fmla="*/ f135 1 f78"/>
              <a:gd name="f183" fmla="*/ f136 1 f77"/>
              <a:gd name="f184" fmla="*/ f137 1 f78"/>
              <a:gd name="f185" fmla="*/ f138 1 f77"/>
              <a:gd name="f186" fmla="*/ f139 1 f77"/>
              <a:gd name="f187" fmla="*/ f140 1 f77"/>
              <a:gd name="f188" fmla="*/ f141 1 f77"/>
              <a:gd name="f189" fmla="*/ f142 1 f78"/>
              <a:gd name="f190" fmla="*/ f143 1 f77"/>
              <a:gd name="f191" fmla="*/ f144 1 f78"/>
              <a:gd name="f192" fmla="*/ f145 1 f77"/>
              <a:gd name="f193" fmla="*/ f146 1 f78"/>
              <a:gd name="f194" fmla="*/ f147 1 f77"/>
              <a:gd name="f195" fmla="*/ f148 1 f78"/>
              <a:gd name="f196" fmla="*/ f149 1 f77"/>
              <a:gd name="f197" fmla="*/ f150 1 f78"/>
              <a:gd name="f198" fmla="*/ f151 1 f77"/>
              <a:gd name="f199" fmla="*/ f152 1 f78"/>
              <a:gd name="f200" fmla="*/ f153 1 f78"/>
              <a:gd name="f201" fmla="*/ f154 1 f77"/>
              <a:gd name="f202" fmla="*/ f155 1 f77"/>
              <a:gd name="f203" fmla="*/ f156 1 f78"/>
              <a:gd name="f204" fmla="*/ f157 1 f77"/>
              <a:gd name="f205" fmla="*/ f158 1 f78"/>
              <a:gd name="f206" fmla="*/ f159 1 f77"/>
              <a:gd name="f207" fmla="*/ f160 1 f78"/>
              <a:gd name="f208" fmla="*/ f161 1 f77"/>
              <a:gd name="f209" fmla="*/ f162 1 f77"/>
              <a:gd name="f210" fmla="*/ f163 1 f77"/>
              <a:gd name="f211" fmla="*/ f164 1 f78"/>
              <a:gd name="f212" fmla="*/ f165 1 f78"/>
              <a:gd name="f213" fmla="*/ f166 f68 1"/>
              <a:gd name="f214" fmla="*/ f167 f68 1"/>
              <a:gd name="f215" fmla="*/ f169 f69 1"/>
              <a:gd name="f216" fmla="*/ f168 f69 1"/>
              <a:gd name="f217" fmla="*/ f170 f68 1"/>
              <a:gd name="f218" fmla="*/ f171 f69 1"/>
              <a:gd name="f219" fmla="*/ f172 f68 1"/>
              <a:gd name="f220" fmla="*/ f173 f69 1"/>
              <a:gd name="f221" fmla="*/ f174 f69 1"/>
              <a:gd name="f222" fmla="*/ f175 f68 1"/>
              <a:gd name="f223" fmla="*/ f176 f69 1"/>
              <a:gd name="f224" fmla="*/ f177 f68 1"/>
              <a:gd name="f225" fmla="*/ f178 f68 1"/>
              <a:gd name="f226" fmla="*/ f179 f69 1"/>
              <a:gd name="f227" fmla="*/ f180 f69 1"/>
              <a:gd name="f228" fmla="*/ f181 f68 1"/>
              <a:gd name="f229" fmla="*/ f182 f69 1"/>
              <a:gd name="f230" fmla="*/ f183 f68 1"/>
              <a:gd name="f231" fmla="*/ f184 f69 1"/>
              <a:gd name="f232" fmla="*/ f185 f68 1"/>
              <a:gd name="f233" fmla="*/ f186 f68 1"/>
              <a:gd name="f234" fmla="*/ f187 f68 1"/>
              <a:gd name="f235" fmla="*/ f188 f68 1"/>
              <a:gd name="f236" fmla="*/ f189 f69 1"/>
              <a:gd name="f237" fmla="*/ f190 f68 1"/>
              <a:gd name="f238" fmla="*/ f191 f69 1"/>
              <a:gd name="f239" fmla="*/ f192 f68 1"/>
              <a:gd name="f240" fmla="*/ f193 f69 1"/>
              <a:gd name="f241" fmla="*/ f194 f68 1"/>
              <a:gd name="f242" fmla="*/ f195 f69 1"/>
              <a:gd name="f243" fmla="*/ f196 f68 1"/>
              <a:gd name="f244" fmla="*/ f197 f69 1"/>
              <a:gd name="f245" fmla="*/ f198 f68 1"/>
              <a:gd name="f246" fmla="*/ f199 f69 1"/>
              <a:gd name="f247" fmla="*/ f200 f69 1"/>
              <a:gd name="f248" fmla="*/ f201 f68 1"/>
              <a:gd name="f249" fmla="*/ f202 f68 1"/>
              <a:gd name="f250" fmla="*/ f203 f69 1"/>
              <a:gd name="f251" fmla="*/ f204 f68 1"/>
              <a:gd name="f252" fmla="*/ f205 f69 1"/>
              <a:gd name="f253" fmla="*/ f206 f68 1"/>
              <a:gd name="f254" fmla="*/ f207 f69 1"/>
              <a:gd name="f255" fmla="*/ f208 f68 1"/>
              <a:gd name="f256" fmla="*/ f209 f68 1"/>
              <a:gd name="f257" fmla="*/ f210 f68 1"/>
              <a:gd name="f258" fmla="*/ f211 f69 1"/>
              <a:gd name="f259" fmla="*/ f212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">
                <a:pos x="f217" y="f218"/>
              </a:cxn>
              <a:cxn ang="f122">
                <a:pos x="f219" y="f220"/>
              </a:cxn>
              <a:cxn ang="f122">
                <a:pos x="f219" y="f221"/>
              </a:cxn>
              <a:cxn ang="f122">
                <a:pos x="f222" y="f223"/>
              </a:cxn>
              <a:cxn ang="f122">
                <a:pos x="f224" y="f223"/>
              </a:cxn>
              <a:cxn ang="f122">
                <a:pos x="f225" y="f221"/>
              </a:cxn>
              <a:cxn ang="f122">
                <a:pos x="f225" y="f226"/>
              </a:cxn>
              <a:cxn ang="f122">
                <a:pos x="f224" y="f227"/>
              </a:cxn>
              <a:cxn ang="f122">
                <a:pos x="f228" y="f227"/>
              </a:cxn>
              <a:cxn ang="f122">
                <a:pos x="f228" y="f229"/>
              </a:cxn>
              <a:cxn ang="f122">
                <a:pos x="f230" y="f231"/>
              </a:cxn>
              <a:cxn ang="f122">
                <a:pos x="f232" y="f231"/>
              </a:cxn>
              <a:cxn ang="f122">
                <a:pos x="f233" y="f229"/>
              </a:cxn>
              <a:cxn ang="f122">
                <a:pos x="f233" y="f227"/>
              </a:cxn>
              <a:cxn ang="f122">
                <a:pos x="f234" y="f227"/>
              </a:cxn>
              <a:cxn ang="f122">
                <a:pos x="f235" y="f226"/>
              </a:cxn>
              <a:cxn ang="f122">
                <a:pos x="f235" y="f236"/>
              </a:cxn>
              <a:cxn ang="f122">
                <a:pos x="f237" y="f238"/>
              </a:cxn>
              <a:cxn ang="f122">
                <a:pos x="f237" y="f218"/>
              </a:cxn>
              <a:cxn ang="f122">
                <a:pos x="f217" y="f218"/>
              </a:cxn>
              <a:cxn ang="f122">
                <a:pos x="f239" y="f240"/>
              </a:cxn>
              <a:cxn ang="f122">
                <a:pos x="f241" y="f240"/>
              </a:cxn>
              <a:cxn ang="f122">
                <a:pos x="f241" y="f242"/>
              </a:cxn>
              <a:cxn ang="f122">
                <a:pos x="f243" y="f242"/>
              </a:cxn>
              <a:cxn ang="f122">
                <a:pos x="f243" y="f240"/>
              </a:cxn>
              <a:cxn ang="f122">
                <a:pos x="f239" y="f240"/>
              </a:cxn>
              <a:cxn ang="f122">
                <a:pos x="f224" y="f244"/>
              </a:cxn>
              <a:cxn ang="f122">
                <a:pos x="f245" y="f244"/>
              </a:cxn>
              <a:cxn ang="f122">
                <a:pos x="f243" y="f246"/>
              </a:cxn>
              <a:cxn ang="f122">
                <a:pos x="f243" y="f247"/>
              </a:cxn>
              <a:cxn ang="f122">
                <a:pos x="f248" y="f247"/>
              </a:cxn>
              <a:cxn ang="f122">
                <a:pos x="f248" y="f246"/>
              </a:cxn>
              <a:cxn ang="f122">
                <a:pos x="f224" y="f244"/>
              </a:cxn>
              <a:cxn ang="f122">
                <a:pos x="f249" y="f250"/>
              </a:cxn>
              <a:cxn ang="f122">
                <a:pos x="f251" y="f250"/>
              </a:cxn>
              <a:cxn ang="f122">
                <a:pos x="f251" y="f252"/>
              </a:cxn>
              <a:cxn ang="f122">
                <a:pos x="f253" y="f252"/>
              </a:cxn>
              <a:cxn ang="f122">
                <a:pos x="f253" y="f250"/>
              </a:cxn>
              <a:cxn ang="f122">
                <a:pos x="f249" y="f250"/>
              </a:cxn>
              <a:cxn ang="f122">
                <a:pos x="f245" y="f254"/>
              </a:cxn>
              <a:cxn ang="f122">
                <a:pos x="f255" y="f254"/>
              </a:cxn>
              <a:cxn ang="f122">
                <a:pos x="f256" y="f254"/>
              </a:cxn>
              <a:cxn ang="f122">
                <a:pos x="f224" y="f254"/>
              </a:cxn>
              <a:cxn ang="f122">
                <a:pos x="f257" y="f258"/>
              </a:cxn>
              <a:cxn ang="f122">
                <a:pos x="f257" y="f259"/>
              </a:cxn>
              <a:cxn ang="f122">
                <a:pos x="f239" y="f259"/>
              </a:cxn>
              <a:cxn ang="f122">
                <a:pos x="f239" y="f258"/>
              </a:cxn>
              <a:cxn ang="f122">
                <a:pos x="f245" y="f254"/>
              </a:cxn>
            </a:cxnLst>
            <a:rect l="f213" t="f216" r="f214" b="f215"/>
            <a:pathLst>
              <a:path w="5829300" h="5172075">
                <a:moveTo>
                  <a:pt x="f6" y="f8"/>
                </a:moveTo>
                <a:cubicBezTo>
                  <a:pt x="f6" y="f9"/>
                  <a:pt x="f6" y="f10"/>
                  <a:pt x="f11" y="f12"/>
                </a:cubicBezTo>
                <a:lnTo>
                  <a:pt x="f11" y="f13"/>
                </a:lnTo>
                <a:cubicBezTo>
                  <a:pt x="f11" y="f14"/>
                  <a:pt x="f15" y="f5"/>
                  <a:pt x="f16" y="f5"/>
                </a:cubicBezTo>
                <a:lnTo>
                  <a:pt x="f13" y="f5"/>
                </a:lnTo>
                <a:cubicBezTo>
                  <a:pt x="f17" y="f18"/>
                  <a:pt x="f5" y="f19"/>
                  <a:pt x="f5" y="f13"/>
                </a:cubicBezTo>
                <a:lnTo>
                  <a:pt x="f5" y="f20"/>
                </a:lnTo>
                <a:cubicBezTo>
                  <a:pt x="f5" y="f21"/>
                  <a:pt x="f19" y="f22"/>
                  <a:pt x="f13" y="f22"/>
                </a:cubicBezTo>
                <a:lnTo>
                  <a:pt x="f23" y="f22"/>
                </a:lnTo>
                <a:lnTo>
                  <a:pt x="f23" y="f24"/>
                </a:lnTo>
                <a:cubicBezTo>
                  <a:pt x="f23" y="f25"/>
                  <a:pt x="f26" y="f27"/>
                  <a:pt x="f28" y="f27"/>
                </a:cubicBezTo>
                <a:lnTo>
                  <a:pt x="f29" y="f27"/>
                </a:lnTo>
                <a:cubicBezTo>
                  <a:pt x="f30" y="f27"/>
                  <a:pt x="f31" y="f25"/>
                  <a:pt x="f31" y="f24"/>
                </a:cubicBezTo>
                <a:lnTo>
                  <a:pt x="f31" y="f22"/>
                </a:lnTo>
                <a:lnTo>
                  <a:pt x="f32" y="f22"/>
                </a:lnTo>
                <a:cubicBezTo>
                  <a:pt x="f33" y="f22"/>
                  <a:pt x="f34" y="f35"/>
                  <a:pt x="f34" y="f20"/>
                </a:cubicBezTo>
                <a:lnTo>
                  <a:pt x="f34" y="f36"/>
                </a:lnTo>
                <a:cubicBezTo>
                  <a:pt x="f34" y="f37"/>
                  <a:pt x="f38" y="f39"/>
                  <a:pt x="f38" y="f40"/>
                </a:cubicBezTo>
                <a:lnTo>
                  <a:pt x="f38" y="f8"/>
                </a:lnTo>
                <a:lnTo>
                  <a:pt x="f6" y="f8"/>
                </a:lnTo>
                <a:close/>
                <a:moveTo>
                  <a:pt x="f41" y="f42"/>
                </a:move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lnTo>
                  <a:pt x="f45" y="f42"/>
                </a:lnTo>
                <a:lnTo>
                  <a:pt x="f41" y="f42"/>
                </a:lnTo>
                <a:close/>
                <a:moveTo>
                  <a:pt x="f13" y="f46"/>
                </a:moveTo>
                <a:lnTo>
                  <a:pt x="f47" y="f46"/>
                </a:lnTo>
                <a:cubicBezTo>
                  <a:pt x="f48" y="f46"/>
                  <a:pt x="f45" y="f49"/>
                  <a:pt x="f45" y="f50"/>
                </a:cubicBezTo>
                <a:lnTo>
                  <a:pt x="f45" y="f51"/>
                </a:lnTo>
                <a:lnTo>
                  <a:pt x="f52" y="f51"/>
                </a:lnTo>
                <a:lnTo>
                  <a:pt x="f52" y="f50"/>
                </a:lnTo>
                <a:cubicBezTo>
                  <a:pt x="f52" y="f49"/>
                  <a:pt x="f49" y="f46"/>
                  <a:pt x="f13" y="f46"/>
                </a:cubicBezTo>
                <a:close/>
                <a:moveTo>
                  <a:pt x="f53" y="f54"/>
                </a:moveTo>
                <a:lnTo>
                  <a:pt x="f55" y="f54"/>
                </a:lnTo>
                <a:lnTo>
                  <a:pt x="f55" y="f56"/>
                </a:lnTo>
                <a:lnTo>
                  <a:pt x="f57" y="f56"/>
                </a:lnTo>
                <a:lnTo>
                  <a:pt x="f57" y="f54"/>
                </a:lnTo>
                <a:lnTo>
                  <a:pt x="f53" y="f54"/>
                </a:lnTo>
                <a:close/>
                <a:moveTo>
                  <a:pt x="f47" y="f58"/>
                </a:moveTo>
                <a:lnTo>
                  <a:pt x="f59" y="f58"/>
                </a:lnTo>
                <a:lnTo>
                  <a:pt x="f60" y="f58"/>
                </a:lnTo>
                <a:lnTo>
                  <a:pt x="f13" y="f58"/>
                </a:lnTo>
                <a:cubicBezTo>
                  <a:pt x="f61" y="f58"/>
                  <a:pt x="f62" y="f63"/>
                  <a:pt x="f62" y="f64"/>
                </a:cubicBezTo>
                <a:lnTo>
                  <a:pt x="f62" y="f65"/>
                </a:lnTo>
                <a:lnTo>
                  <a:pt x="f41" y="f65"/>
                </a:lnTo>
                <a:lnTo>
                  <a:pt x="f41" y="f64"/>
                </a:lnTo>
                <a:cubicBezTo>
                  <a:pt x="f41" y="f66"/>
                  <a:pt x="f48" y="f58"/>
                  <a:pt x="f47" y="f58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6" name="Forma libre 51">
            <a:extLst>
              <a:ext uri="{FF2B5EF4-FFF2-40B4-BE49-F238E27FC236}">
                <a16:creationId xmlns:a16="http://schemas.microsoft.com/office/drawing/2014/main" id="{6AFC3918-0A1D-440F-BB74-5D91A3AA5321}"/>
              </a:ext>
            </a:extLst>
          </p:cNvPr>
          <p:cNvSpPr/>
          <p:nvPr/>
        </p:nvSpPr>
        <p:spPr>
          <a:xfrm>
            <a:off x="9929570" y="2490587"/>
            <a:ext cx="301340" cy="2544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4914900"/>
              <a:gd name="f8" fmla="val 5324637"/>
              <a:gd name="f9" fmla="val 1550365"/>
              <a:gd name="f10" fmla="val 4026922"/>
              <a:gd name="f11" fmla="val 498167"/>
              <a:gd name="f12" fmla="val 224723"/>
              <a:gd name="f13" fmla="val 3802190"/>
              <a:gd name="f14" fmla="val 3528755"/>
              <a:gd name="f15" fmla="val 224733"/>
              <a:gd name="f16" fmla="val 2321976"/>
              <a:gd name="f17" fmla="val 2595420"/>
              <a:gd name="f18" fmla="val 2820143"/>
              <a:gd name="f19" fmla="val 793042"/>
              <a:gd name="f20" fmla="val 1164555"/>
              <a:gd name="f21" fmla="val 3318310"/>
              <a:gd name="f22" fmla="val 1185339"/>
              <a:gd name="f23" fmla="val 3353381"/>
              <a:gd name="f24" fmla="val 1227553"/>
              <a:gd name="f25" fmla="val 3367669"/>
              <a:gd name="f26" fmla="val 1269778"/>
              <a:gd name="f27" fmla="val 1312002"/>
              <a:gd name="f28" fmla="val 1347073"/>
              <a:gd name="f29" fmla="val 3346885"/>
              <a:gd name="f30" fmla="val 1375000"/>
              <a:gd name="f31" fmla="val 1746514"/>
              <a:gd name="f32" fmla="val 1802368"/>
              <a:gd name="f33" fmla="val 3872341"/>
              <a:gd name="f34" fmla="val 4145785"/>
              <a:gd name="f35" fmla="val 2027101"/>
              <a:gd name="f36" fmla="val 4370508"/>
              <a:gd name="f37" fmla="val 2300535"/>
              <a:gd name="f38" fmla="val 4082129"/>
              <a:gd name="f39" fmla="val 4453643"/>
              <a:gd name="f40" fmla="val 4868675"/>
              <a:gd name="f41" fmla="val 4474426"/>
              <a:gd name="f42" fmla="val 4903747"/>
              <a:gd name="f43" fmla="val 4516641"/>
              <a:gd name="f44" fmla="val 4918034"/>
              <a:gd name="f45" fmla="val 4558865"/>
              <a:gd name="f46" fmla="val 4601089"/>
              <a:gd name="f47" fmla="val 4636161"/>
              <a:gd name="f48" fmla="val 4897250"/>
              <a:gd name="f49" fmla="val 4664088"/>
              <a:gd name="f50" fmla="val 5035601"/>
              <a:gd name="f51" fmla="val 5330476"/>
              <a:gd name="f52" fmla="val 5603920"/>
              <a:gd name="f53" fmla="val 5828643"/>
              <a:gd name="f54" fmla="val 4145776"/>
              <a:gd name="f55" fmla="val 2048532"/>
              <a:gd name="f56" fmla="val 5829300"/>
              <a:gd name="f57" fmla="val 1774441"/>
              <a:gd name="f58" fmla="val 5605224"/>
              <a:gd name="f59" fmla="val 1677019"/>
              <a:gd name="f60" fmla="val 2560339"/>
              <a:gd name="f61" fmla="val 1634804"/>
              <a:gd name="f62" fmla="val 1599724"/>
              <a:gd name="f63" fmla="val 2581123"/>
              <a:gd name="f64" fmla="val 1571797"/>
              <a:gd name="f65" fmla="val 2609698"/>
              <a:gd name="f66" fmla="val 1263282"/>
              <a:gd name="f67" fmla="val 3016291"/>
              <a:gd name="f68" fmla="val 954767"/>
              <a:gd name="f69" fmla="val 933983"/>
              <a:gd name="f70" fmla="val 2574627"/>
              <a:gd name="f71" fmla="val 891769"/>
              <a:gd name="f72" fmla="val 849544"/>
              <a:gd name="f73" fmla="val 484527"/>
              <a:gd name="f74" fmla="val 351377"/>
              <a:gd name="f75" fmla="val 246155"/>
              <a:gd name="f76" fmla="val 2455117"/>
              <a:gd name="f77" fmla="val 2321966"/>
              <a:gd name="f78" fmla="val 365017"/>
              <a:gd name="f79" fmla="val 259794"/>
              <a:gd name="f80" fmla="val 3515116"/>
              <a:gd name="f81" fmla="val 3648266"/>
              <a:gd name="f82" fmla="val 3753479"/>
              <a:gd name="f83" fmla="val 1683515"/>
              <a:gd name="f84" fmla="val 2455126"/>
              <a:gd name="f85" fmla="val 3648256"/>
              <a:gd name="f86" fmla="val 2560349"/>
              <a:gd name="f87" fmla="val 1929032"/>
              <a:gd name="f88" fmla="val 5570144"/>
              <a:gd name="f89" fmla="val 4005491"/>
              <a:gd name="f90" fmla="val 5464921"/>
              <a:gd name="f91" fmla="val 4110714"/>
              <a:gd name="f92" fmla="val 5331781"/>
              <a:gd name="f93" fmla="val 4966764"/>
              <a:gd name="f94" fmla="val 4924549"/>
              <a:gd name="f95" fmla="val 4889469"/>
              <a:gd name="f96" fmla="val 4131497"/>
              <a:gd name="f97" fmla="val 4861541"/>
              <a:gd name="f98" fmla="val 4160072"/>
              <a:gd name="f99" fmla="val 4553026"/>
              <a:gd name="f100" fmla="val 4566667"/>
              <a:gd name="f101" fmla="val 4244512"/>
              <a:gd name="f102" fmla="val 4223728"/>
              <a:gd name="f103" fmla="val 4125002"/>
              <a:gd name="f104" fmla="val 4181513"/>
              <a:gd name="f105" fmla="val 4139289"/>
              <a:gd name="f106" fmla="val 2301193"/>
              <a:gd name="f107" fmla="val 2168042"/>
              <a:gd name="f108" fmla="val 2062820"/>
              <a:gd name="f109" fmla="val 3626834"/>
              <a:gd name="f110" fmla="val 3718408"/>
              <a:gd name="f111" fmla="val 2792216"/>
              <a:gd name="f112" fmla="val 3795055"/>
              <a:gd name="f113" fmla="val 2742848"/>
              <a:gd name="f114" fmla="val 4777102"/>
              <a:gd name="f115" fmla="val 4847244"/>
              <a:gd name="f116" fmla="val 4903109"/>
              <a:gd name="f117" fmla="val 2686993"/>
              <a:gd name="f118" fmla="val 2616842"/>
              <a:gd name="f119" fmla="val 2546690"/>
              <a:gd name="f120" fmla="val 4847254"/>
              <a:gd name="f121" fmla="val 2490835"/>
              <a:gd name="f122" fmla="val 4026275"/>
              <a:gd name="f123" fmla="val 2441477"/>
              <a:gd name="f124" fmla="val 4033418"/>
              <a:gd name="f125" fmla="val 2385613"/>
              <a:gd name="f126" fmla="val 2322614"/>
              <a:gd name="f127" fmla="val 1817303"/>
              <a:gd name="f128" fmla="val 5331124"/>
              <a:gd name="f129" fmla="val 5464274"/>
              <a:gd name="f130" fmla="val 5569496"/>
              <a:gd name="f131" fmla="val 1922526"/>
              <a:gd name="f132" fmla="val 2055676"/>
              <a:gd name="f133" fmla="val 4896612"/>
              <a:gd name="f134" fmla="val 3339103"/>
              <a:gd name="f135" fmla="val 3409245"/>
              <a:gd name="f136" fmla="val 4840758"/>
              <a:gd name="f137" fmla="val 3465110"/>
              <a:gd name="f138" fmla="val 4770606"/>
              <a:gd name="f139" fmla="val 2862367"/>
              <a:gd name="f140" fmla="val 2792225"/>
              <a:gd name="f141" fmla="val 2736361"/>
              <a:gd name="f142" fmla="val 3409255"/>
              <a:gd name="f143" fmla="val 3268951"/>
              <a:gd name="f144" fmla="val 3213097"/>
              <a:gd name="f145" fmla="val 4840110"/>
              <a:gd name="f146" fmla="val 3212449"/>
              <a:gd name="f147" fmla="val 2953293"/>
              <a:gd name="f148" fmla="val 1914735"/>
              <a:gd name="f149" fmla="val 1052198"/>
              <a:gd name="f150" fmla="val 982056"/>
              <a:gd name="f151" fmla="val 926192"/>
              <a:gd name="f152" fmla="val 1858880"/>
              <a:gd name="f153" fmla="val 1788728"/>
              <a:gd name="f154" fmla="val 1718577"/>
              <a:gd name="f155" fmla="val 982047"/>
              <a:gd name="f156" fmla="val 1662722"/>
              <a:gd name="f157" fmla="val 3023435"/>
              <a:gd name="f158" fmla="val 3079299"/>
              <a:gd name="f159" fmla="val 3086443"/>
              <a:gd name="f160" fmla="val 3023445"/>
              <a:gd name="f161" fmla="val 1059342"/>
              <a:gd name="f162" fmla="val 989200"/>
              <a:gd name="f163" fmla="val 933336"/>
              <a:gd name="f164" fmla="val 2195322"/>
              <a:gd name="f165" fmla="val 2265464"/>
              <a:gd name="f166" fmla="val 2321328"/>
              <a:gd name="f167" fmla="val 989190"/>
              <a:gd name="f168" fmla="val 1129484"/>
              <a:gd name="f169" fmla="val 2265474"/>
              <a:gd name="f170" fmla="val 1185348"/>
              <a:gd name="f171" fmla="+- 0 0 -90"/>
              <a:gd name="f172" fmla="*/ f3 1 5819775"/>
              <a:gd name="f173" fmla="*/ f4 1 4914900"/>
              <a:gd name="f174" fmla="val f5"/>
              <a:gd name="f175" fmla="val f6"/>
              <a:gd name="f176" fmla="val f7"/>
              <a:gd name="f177" fmla="*/ f171 f0 1"/>
              <a:gd name="f178" fmla="+- f176 0 f174"/>
              <a:gd name="f179" fmla="+- f175 0 f174"/>
              <a:gd name="f180" fmla="*/ f177 1 f2"/>
              <a:gd name="f181" fmla="*/ f179 1 5819775"/>
              <a:gd name="f182" fmla="*/ f178 1 4914900"/>
              <a:gd name="f183" fmla="*/ 5324637 f179 1"/>
              <a:gd name="f184" fmla="*/ 1550365 f178 1"/>
              <a:gd name="f185" fmla="*/ 4026922 f179 1"/>
              <a:gd name="f186" fmla="*/ 498167 f178 1"/>
              <a:gd name="f187" fmla="*/ 3528755 f179 1"/>
              <a:gd name="f188" fmla="*/ 0 f178 1"/>
              <a:gd name="f189" fmla="*/ 498167 f179 1"/>
              <a:gd name="f190" fmla="*/ 0 f179 1"/>
              <a:gd name="f191" fmla="*/ 2321976 f178 1"/>
              <a:gd name="f192" fmla="*/ 2820143 f178 1"/>
              <a:gd name="f193" fmla="*/ 793042 f179 1"/>
              <a:gd name="f194" fmla="*/ 1164555 f179 1"/>
              <a:gd name="f195" fmla="*/ 3318310 f178 1"/>
              <a:gd name="f196" fmla="*/ 1269778 f179 1"/>
              <a:gd name="f197" fmla="*/ 3367669 f178 1"/>
              <a:gd name="f198" fmla="*/ 1375000 f179 1"/>
              <a:gd name="f199" fmla="*/ 1746514 f179 1"/>
              <a:gd name="f200" fmla="*/ 1802368 f179 1"/>
              <a:gd name="f201" fmla="*/ 3872341 f178 1"/>
              <a:gd name="f202" fmla="*/ 2300535 f179 1"/>
              <a:gd name="f203" fmla="*/ 4370508 f178 1"/>
              <a:gd name="f204" fmla="*/ 4082129 f179 1"/>
              <a:gd name="f205" fmla="*/ 4453643 f179 1"/>
              <a:gd name="f206" fmla="*/ 4868675 f178 1"/>
              <a:gd name="f207" fmla="*/ 4558865 f179 1"/>
              <a:gd name="f208" fmla="*/ 4918034 f178 1"/>
              <a:gd name="f209" fmla="*/ 4664088 f179 1"/>
              <a:gd name="f210" fmla="*/ 5035601 f179 1"/>
              <a:gd name="f211" fmla="*/ 5330476 f179 1"/>
              <a:gd name="f212" fmla="*/ 5828643 f179 1"/>
              <a:gd name="f213" fmla="*/ 2048532 f178 1"/>
              <a:gd name="f214" fmla="*/ 1677019 f179 1"/>
              <a:gd name="f215" fmla="*/ 2560339 f178 1"/>
              <a:gd name="f216" fmla="*/ 1571797 f179 1"/>
              <a:gd name="f217" fmla="*/ 2609698 f178 1"/>
              <a:gd name="f218" fmla="*/ 1263282 f179 1"/>
              <a:gd name="f219" fmla="*/ 3016291 f178 1"/>
              <a:gd name="f220" fmla="*/ 954767 f179 1"/>
              <a:gd name="f221" fmla="*/ 849544 f179 1"/>
              <a:gd name="f222" fmla="*/ 484527 f179 1"/>
              <a:gd name="f223" fmla="*/ 246155 f179 1"/>
              <a:gd name="f224" fmla="*/ 2321966 f178 1"/>
              <a:gd name="f225" fmla="*/ 259794 f178 1"/>
              <a:gd name="f226" fmla="*/ 3515116 f179 1"/>
              <a:gd name="f227" fmla="*/ 3753479 f179 1"/>
              <a:gd name="f228" fmla="*/ 1683515 f178 1"/>
              <a:gd name="f229" fmla="*/ 2560349 f178 1"/>
              <a:gd name="f230" fmla="*/ 1929032 f179 1"/>
              <a:gd name="f231" fmla="*/ 5570144 f179 1"/>
              <a:gd name="f232" fmla="*/ 5331781 f179 1"/>
              <a:gd name="f233" fmla="*/ 4110714 f178 1"/>
              <a:gd name="f234" fmla="*/ 4966764 f179 1"/>
              <a:gd name="f235" fmla="*/ 4861541 f179 1"/>
              <a:gd name="f236" fmla="*/ 4160072 f178 1"/>
              <a:gd name="f237" fmla="*/ 4553026 f179 1"/>
              <a:gd name="f238" fmla="*/ 4566667 f178 1"/>
              <a:gd name="f239" fmla="*/ 4244512 f179 1"/>
              <a:gd name="f240" fmla="*/ 4139289 f179 1"/>
              <a:gd name="f241" fmla="*/ 2301193 f179 1"/>
              <a:gd name="f242" fmla="*/ 2062820 f179 1"/>
              <a:gd name="f243" fmla="*/ 3795055 f179 1"/>
              <a:gd name="f244" fmla="*/ 2742848 f178 1"/>
              <a:gd name="f245" fmla="*/ 4777102 f179 1"/>
              <a:gd name="f246" fmla="*/ 4903109 f179 1"/>
              <a:gd name="f247" fmla="*/ 2616842 f178 1"/>
              <a:gd name="f248" fmla="*/ 2490835 f178 1"/>
              <a:gd name="f249" fmla="*/ 4005491 f179 1"/>
              <a:gd name="f250" fmla="*/ 4033418 f179 1"/>
              <a:gd name="f251" fmla="*/ 2322614 f178 1"/>
              <a:gd name="f252" fmla="*/ 1817303 f178 1"/>
              <a:gd name="f253" fmla="*/ 5331124 f179 1"/>
              <a:gd name="f254" fmla="*/ 5569496 f179 1"/>
              <a:gd name="f255" fmla="*/ 2055676 f178 1"/>
              <a:gd name="f256" fmla="*/ 4896612 f179 1"/>
              <a:gd name="f257" fmla="*/ 3339103 f178 1"/>
              <a:gd name="f258" fmla="*/ 4770606 f179 1"/>
              <a:gd name="f259" fmla="*/ 3465110 f178 1"/>
              <a:gd name="f260" fmla="*/ 2862367 f179 1"/>
              <a:gd name="f261" fmla="*/ 2736361 f179 1"/>
              <a:gd name="f262" fmla="*/ 3213097 f178 1"/>
              <a:gd name="f263" fmla="*/ 2953293 f179 1"/>
              <a:gd name="f264" fmla="*/ 1914735 f178 1"/>
              <a:gd name="f265" fmla="*/ 1052198 f179 1"/>
              <a:gd name="f266" fmla="*/ 926192 f179 1"/>
              <a:gd name="f267" fmla="*/ 1788728 f178 1"/>
              <a:gd name="f268" fmla="*/ 1662722 f178 1"/>
              <a:gd name="f269" fmla="*/ 3079299 f179 1"/>
              <a:gd name="f270" fmla="*/ 1059342 f178 1"/>
              <a:gd name="f271" fmla="*/ 933336 f178 1"/>
              <a:gd name="f272" fmla="*/ 2195322 f179 1"/>
              <a:gd name="f273" fmla="*/ 2321328 f179 1"/>
              <a:gd name="f274" fmla="*/ 1185348 f178 1"/>
              <a:gd name="f275" fmla="+- f180 0 f1"/>
              <a:gd name="f276" fmla="*/ f183 1 5819775"/>
              <a:gd name="f277" fmla="*/ f184 1 4914900"/>
              <a:gd name="f278" fmla="*/ f185 1 5819775"/>
              <a:gd name="f279" fmla="*/ f186 1 4914900"/>
              <a:gd name="f280" fmla="*/ f187 1 5819775"/>
              <a:gd name="f281" fmla="*/ f188 1 4914900"/>
              <a:gd name="f282" fmla="*/ f189 1 5819775"/>
              <a:gd name="f283" fmla="*/ f190 1 5819775"/>
              <a:gd name="f284" fmla="*/ f191 1 4914900"/>
              <a:gd name="f285" fmla="*/ f192 1 4914900"/>
              <a:gd name="f286" fmla="*/ f193 1 5819775"/>
              <a:gd name="f287" fmla="*/ f194 1 5819775"/>
              <a:gd name="f288" fmla="*/ f195 1 4914900"/>
              <a:gd name="f289" fmla="*/ f196 1 5819775"/>
              <a:gd name="f290" fmla="*/ f197 1 4914900"/>
              <a:gd name="f291" fmla="*/ f198 1 5819775"/>
              <a:gd name="f292" fmla="*/ f199 1 5819775"/>
              <a:gd name="f293" fmla="*/ f200 1 5819775"/>
              <a:gd name="f294" fmla="*/ f201 1 4914900"/>
              <a:gd name="f295" fmla="*/ f202 1 5819775"/>
              <a:gd name="f296" fmla="*/ f203 1 4914900"/>
              <a:gd name="f297" fmla="*/ f204 1 5819775"/>
              <a:gd name="f298" fmla="*/ f205 1 5819775"/>
              <a:gd name="f299" fmla="*/ f206 1 4914900"/>
              <a:gd name="f300" fmla="*/ f207 1 5819775"/>
              <a:gd name="f301" fmla="*/ f208 1 4914900"/>
              <a:gd name="f302" fmla="*/ f209 1 5819775"/>
              <a:gd name="f303" fmla="*/ f210 1 5819775"/>
              <a:gd name="f304" fmla="*/ f211 1 5819775"/>
              <a:gd name="f305" fmla="*/ f212 1 5819775"/>
              <a:gd name="f306" fmla="*/ f213 1 4914900"/>
              <a:gd name="f307" fmla="*/ f214 1 5819775"/>
              <a:gd name="f308" fmla="*/ f215 1 4914900"/>
              <a:gd name="f309" fmla="*/ f216 1 5819775"/>
              <a:gd name="f310" fmla="*/ f217 1 4914900"/>
              <a:gd name="f311" fmla="*/ f218 1 5819775"/>
              <a:gd name="f312" fmla="*/ f219 1 4914900"/>
              <a:gd name="f313" fmla="*/ f220 1 5819775"/>
              <a:gd name="f314" fmla="*/ f221 1 5819775"/>
              <a:gd name="f315" fmla="*/ f222 1 5819775"/>
              <a:gd name="f316" fmla="*/ f223 1 5819775"/>
              <a:gd name="f317" fmla="*/ f224 1 4914900"/>
              <a:gd name="f318" fmla="*/ f225 1 4914900"/>
              <a:gd name="f319" fmla="*/ f226 1 5819775"/>
              <a:gd name="f320" fmla="*/ f227 1 5819775"/>
              <a:gd name="f321" fmla="*/ f228 1 4914900"/>
              <a:gd name="f322" fmla="*/ f229 1 4914900"/>
              <a:gd name="f323" fmla="*/ f230 1 5819775"/>
              <a:gd name="f324" fmla="*/ f231 1 5819775"/>
              <a:gd name="f325" fmla="*/ f232 1 5819775"/>
              <a:gd name="f326" fmla="*/ f233 1 4914900"/>
              <a:gd name="f327" fmla="*/ f234 1 5819775"/>
              <a:gd name="f328" fmla="*/ f235 1 5819775"/>
              <a:gd name="f329" fmla="*/ f236 1 4914900"/>
              <a:gd name="f330" fmla="*/ f237 1 5819775"/>
              <a:gd name="f331" fmla="*/ f238 1 4914900"/>
              <a:gd name="f332" fmla="*/ f239 1 5819775"/>
              <a:gd name="f333" fmla="*/ f240 1 5819775"/>
              <a:gd name="f334" fmla="*/ f241 1 5819775"/>
              <a:gd name="f335" fmla="*/ f242 1 5819775"/>
              <a:gd name="f336" fmla="*/ f243 1 5819775"/>
              <a:gd name="f337" fmla="*/ f244 1 4914900"/>
              <a:gd name="f338" fmla="*/ f245 1 5819775"/>
              <a:gd name="f339" fmla="*/ f246 1 5819775"/>
              <a:gd name="f340" fmla="*/ f247 1 4914900"/>
              <a:gd name="f341" fmla="*/ f248 1 4914900"/>
              <a:gd name="f342" fmla="*/ f249 1 5819775"/>
              <a:gd name="f343" fmla="*/ f250 1 5819775"/>
              <a:gd name="f344" fmla="*/ f251 1 4914900"/>
              <a:gd name="f345" fmla="*/ f252 1 4914900"/>
              <a:gd name="f346" fmla="*/ f253 1 5819775"/>
              <a:gd name="f347" fmla="*/ f254 1 5819775"/>
              <a:gd name="f348" fmla="*/ f255 1 4914900"/>
              <a:gd name="f349" fmla="*/ f256 1 5819775"/>
              <a:gd name="f350" fmla="*/ f257 1 4914900"/>
              <a:gd name="f351" fmla="*/ f258 1 5819775"/>
              <a:gd name="f352" fmla="*/ f259 1 4914900"/>
              <a:gd name="f353" fmla="*/ f260 1 5819775"/>
              <a:gd name="f354" fmla="*/ f261 1 5819775"/>
              <a:gd name="f355" fmla="*/ f262 1 4914900"/>
              <a:gd name="f356" fmla="*/ f263 1 5819775"/>
              <a:gd name="f357" fmla="*/ f264 1 4914900"/>
              <a:gd name="f358" fmla="*/ f265 1 5819775"/>
              <a:gd name="f359" fmla="*/ f266 1 5819775"/>
              <a:gd name="f360" fmla="*/ f267 1 4914900"/>
              <a:gd name="f361" fmla="*/ f268 1 4914900"/>
              <a:gd name="f362" fmla="*/ f269 1 5819775"/>
              <a:gd name="f363" fmla="*/ f270 1 4914900"/>
              <a:gd name="f364" fmla="*/ f271 1 4914900"/>
              <a:gd name="f365" fmla="*/ f272 1 5819775"/>
              <a:gd name="f366" fmla="*/ f273 1 5819775"/>
              <a:gd name="f367" fmla="*/ f274 1 4914900"/>
              <a:gd name="f368" fmla="*/ f174 1 f181"/>
              <a:gd name="f369" fmla="*/ f175 1 f181"/>
              <a:gd name="f370" fmla="*/ f174 1 f182"/>
              <a:gd name="f371" fmla="*/ f176 1 f182"/>
              <a:gd name="f372" fmla="*/ f276 1 f181"/>
              <a:gd name="f373" fmla="*/ f277 1 f182"/>
              <a:gd name="f374" fmla="*/ f278 1 f181"/>
              <a:gd name="f375" fmla="*/ f279 1 f182"/>
              <a:gd name="f376" fmla="*/ f280 1 f181"/>
              <a:gd name="f377" fmla="*/ f281 1 f182"/>
              <a:gd name="f378" fmla="*/ f282 1 f181"/>
              <a:gd name="f379" fmla="*/ f283 1 f181"/>
              <a:gd name="f380" fmla="*/ f284 1 f182"/>
              <a:gd name="f381" fmla="*/ f285 1 f182"/>
              <a:gd name="f382" fmla="*/ f286 1 f181"/>
              <a:gd name="f383" fmla="*/ f287 1 f181"/>
              <a:gd name="f384" fmla="*/ f288 1 f182"/>
              <a:gd name="f385" fmla="*/ f289 1 f181"/>
              <a:gd name="f386" fmla="*/ f290 1 f182"/>
              <a:gd name="f387" fmla="*/ f291 1 f181"/>
              <a:gd name="f388" fmla="*/ f292 1 f181"/>
              <a:gd name="f389" fmla="*/ f293 1 f181"/>
              <a:gd name="f390" fmla="*/ f294 1 f182"/>
              <a:gd name="f391" fmla="*/ f295 1 f181"/>
              <a:gd name="f392" fmla="*/ f296 1 f182"/>
              <a:gd name="f393" fmla="*/ f297 1 f181"/>
              <a:gd name="f394" fmla="*/ f298 1 f181"/>
              <a:gd name="f395" fmla="*/ f299 1 f182"/>
              <a:gd name="f396" fmla="*/ f300 1 f181"/>
              <a:gd name="f397" fmla="*/ f301 1 f182"/>
              <a:gd name="f398" fmla="*/ f302 1 f181"/>
              <a:gd name="f399" fmla="*/ f303 1 f181"/>
              <a:gd name="f400" fmla="*/ f304 1 f181"/>
              <a:gd name="f401" fmla="*/ f305 1 f181"/>
              <a:gd name="f402" fmla="*/ f306 1 f182"/>
              <a:gd name="f403" fmla="*/ f307 1 f181"/>
              <a:gd name="f404" fmla="*/ f308 1 f182"/>
              <a:gd name="f405" fmla="*/ f309 1 f181"/>
              <a:gd name="f406" fmla="*/ f310 1 f182"/>
              <a:gd name="f407" fmla="*/ f311 1 f181"/>
              <a:gd name="f408" fmla="*/ f312 1 f182"/>
              <a:gd name="f409" fmla="*/ f313 1 f181"/>
              <a:gd name="f410" fmla="*/ f314 1 f181"/>
              <a:gd name="f411" fmla="*/ f315 1 f181"/>
              <a:gd name="f412" fmla="*/ f316 1 f181"/>
              <a:gd name="f413" fmla="*/ f317 1 f182"/>
              <a:gd name="f414" fmla="*/ f318 1 f182"/>
              <a:gd name="f415" fmla="*/ f319 1 f181"/>
              <a:gd name="f416" fmla="*/ f320 1 f181"/>
              <a:gd name="f417" fmla="*/ f321 1 f182"/>
              <a:gd name="f418" fmla="*/ f322 1 f182"/>
              <a:gd name="f419" fmla="*/ f323 1 f181"/>
              <a:gd name="f420" fmla="*/ f324 1 f181"/>
              <a:gd name="f421" fmla="*/ f325 1 f181"/>
              <a:gd name="f422" fmla="*/ f326 1 f182"/>
              <a:gd name="f423" fmla="*/ f327 1 f181"/>
              <a:gd name="f424" fmla="*/ f328 1 f181"/>
              <a:gd name="f425" fmla="*/ f329 1 f182"/>
              <a:gd name="f426" fmla="*/ f330 1 f181"/>
              <a:gd name="f427" fmla="*/ f331 1 f182"/>
              <a:gd name="f428" fmla="*/ f332 1 f181"/>
              <a:gd name="f429" fmla="*/ f333 1 f181"/>
              <a:gd name="f430" fmla="*/ f334 1 f181"/>
              <a:gd name="f431" fmla="*/ f335 1 f181"/>
              <a:gd name="f432" fmla="*/ f336 1 f181"/>
              <a:gd name="f433" fmla="*/ f337 1 f182"/>
              <a:gd name="f434" fmla="*/ f338 1 f181"/>
              <a:gd name="f435" fmla="*/ f339 1 f181"/>
              <a:gd name="f436" fmla="*/ f340 1 f182"/>
              <a:gd name="f437" fmla="*/ f341 1 f182"/>
              <a:gd name="f438" fmla="*/ f342 1 f181"/>
              <a:gd name="f439" fmla="*/ f343 1 f181"/>
              <a:gd name="f440" fmla="*/ f344 1 f182"/>
              <a:gd name="f441" fmla="*/ f345 1 f182"/>
              <a:gd name="f442" fmla="*/ f346 1 f181"/>
              <a:gd name="f443" fmla="*/ f347 1 f181"/>
              <a:gd name="f444" fmla="*/ f348 1 f182"/>
              <a:gd name="f445" fmla="*/ f349 1 f181"/>
              <a:gd name="f446" fmla="*/ f350 1 f182"/>
              <a:gd name="f447" fmla="*/ f351 1 f181"/>
              <a:gd name="f448" fmla="*/ f352 1 f182"/>
              <a:gd name="f449" fmla="*/ f353 1 f181"/>
              <a:gd name="f450" fmla="*/ f354 1 f181"/>
              <a:gd name="f451" fmla="*/ f355 1 f182"/>
              <a:gd name="f452" fmla="*/ f356 1 f181"/>
              <a:gd name="f453" fmla="*/ f357 1 f182"/>
              <a:gd name="f454" fmla="*/ f358 1 f181"/>
              <a:gd name="f455" fmla="*/ f359 1 f181"/>
              <a:gd name="f456" fmla="*/ f360 1 f182"/>
              <a:gd name="f457" fmla="*/ f361 1 f182"/>
              <a:gd name="f458" fmla="*/ f362 1 f181"/>
              <a:gd name="f459" fmla="*/ f363 1 f182"/>
              <a:gd name="f460" fmla="*/ f364 1 f182"/>
              <a:gd name="f461" fmla="*/ f365 1 f181"/>
              <a:gd name="f462" fmla="*/ f366 1 f181"/>
              <a:gd name="f463" fmla="*/ f367 1 f182"/>
              <a:gd name="f464" fmla="*/ f368 f172 1"/>
              <a:gd name="f465" fmla="*/ f369 f172 1"/>
              <a:gd name="f466" fmla="*/ f371 f173 1"/>
              <a:gd name="f467" fmla="*/ f370 f173 1"/>
              <a:gd name="f468" fmla="*/ f372 f172 1"/>
              <a:gd name="f469" fmla="*/ f373 f173 1"/>
              <a:gd name="f470" fmla="*/ f374 f172 1"/>
              <a:gd name="f471" fmla="*/ f375 f173 1"/>
              <a:gd name="f472" fmla="*/ f376 f172 1"/>
              <a:gd name="f473" fmla="*/ f377 f173 1"/>
              <a:gd name="f474" fmla="*/ f378 f172 1"/>
              <a:gd name="f475" fmla="*/ f379 f172 1"/>
              <a:gd name="f476" fmla="*/ f380 f173 1"/>
              <a:gd name="f477" fmla="*/ f381 f173 1"/>
              <a:gd name="f478" fmla="*/ f382 f172 1"/>
              <a:gd name="f479" fmla="*/ f383 f172 1"/>
              <a:gd name="f480" fmla="*/ f384 f173 1"/>
              <a:gd name="f481" fmla="*/ f385 f172 1"/>
              <a:gd name="f482" fmla="*/ f386 f173 1"/>
              <a:gd name="f483" fmla="*/ f387 f172 1"/>
              <a:gd name="f484" fmla="*/ f388 f172 1"/>
              <a:gd name="f485" fmla="*/ f389 f172 1"/>
              <a:gd name="f486" fmla="*/ f390 f173 1"/>
              <a:gd name="f487" fmla="*/ f391 f172 1"/>
              <a:gd name="f488" fmla="*/ f392 f173 1"/>
              <a:gd name="f489" fmla="*/ f393 f172 1"/>
              <a:gd name="f490" fmla="*/ f394 f172 1"/>
              <a:gd name="f491" fmla="*/ f395 f173 1"/>
              <a:gd name="f492" fmla="*/ f396 f172 1"/>
              <a:gd name="f493" fmla="*/ f397 f173 1"/>
              <a:gd name="f494" fmla="*/ f398 f172 1"/>
              <a:gd name="f495" fmla="*/ f399 f172 1"/>
              <a:gd name="f496" fmla="*/ f400 f172 1"/>
              <a:gd name="f497" fmla="*/ f401 f172 1"/>
              <a:gd name="f498" fmla="*/ f402 f173 1"/>
              <a:gd name="f499" fmla="*/ f403 f172 1"/>
              <a:gd name="f500" fmla="*/ f404 f173 1"/>
              <a:gd name="f501" fmla="*/ f405 f172 1"/>
              <a:gd name="f502" fmla="*/ f406 f173 1"/>
              <a:gd name="f503" fmla="*/ f407 f172 1"/>
              <a:gd name="f504" fmla="*/ f408 f173 1"/>
              <a:gd name="f505" fmla="*/ f409 f172 1"/>
              <a:gd name="f506" fmla="*/ f410 f172 1"/>
              <a:gd name="f507" fmla="*/ f411 f172 1"/>
              <a:gd name="f508" fmla="*/ f412 f172 1"/>
              <a:gd name="f509" fmla="*/ f413 f173 1"/>
              <a:gd name="f510" fmla="*/ f414 f173 1"/>
              <a:gd name="f511" fmla="*/ f415 f172 1"/>
              <a:gd name="f512" fmla="*/ f416 f172 1"/>
              <a:gd name="f513" fmla="*/ f417 f173 1"/>
              <a:gd name="f514" fmla="*/ f418 f173 1"/>
              <a:gd name="f515" fmla="*/ f419 f172 1"/>
              <a:gd name="f516" fmla="*/ f420 f172 1"/>
              <a:gd name="f517" fmla="*/ f421 f172 1"/>
              <a:gd name="f518" fmla="*/ f422 f173 1"/>
              <a:gd name="f519" fmla="*/ f423 f172 1"/>
              <a:gd name="f520" fmla="*/ f424 f172 1"/>
              <a:gd name="f521" fmla="*/ f425 f173 1"/>
              <a:gd name="f522" fmla="*/ f426 f172 1"/>
              <a:gd name="f523" fmla="*/ f427 f173 1"/>
              <a:gd name="f524" fmla="*/ f428 f172 1"/>
              <a:gd name="f525" fmla="*/ f429 f172 1"/>
              <a:gd name="f526" fmla="*/ f430 f172 1"/>
              <a:gd name="f527" fmla="*/ f431 f172 1"/>
              <a:gd name="f528" fmla="*/ f432 f172 1"/>
              <a:gd name="f529" fmla="*/ f433 f173 1"/>
              <a:gd name="f530" fmla="*/ f434 f172 1"/>
              <a:gd name="f531" fmla="*/ f435 f172 1"/>
              <a:gd name="f532" fmla="*/ f436 f173 1"/>
              <a:gd name="f533" fmla="*/ f437 f173 1"/>
              <a:gd name="f534" fmla="*/ f438 f172 1"/>
              <a:gd name="f535" fmla="*/ f439 f172 1"/>
              <a:gd name="f536" fmla="*/ f440 f173 1"/>
              <a:gd name="f537" fmla="*/ f441 f173 1"/>
              <a:gd name="f538" fmla="*/ f442 f172 1"/>
              <a:gd name="f539" fmla="*/ f443 f172 1"/>
              <a:gd name="f540" fmla="*/ f444 f173 1"/>
              <a:gd name="f541" fmla="*/ f445 f172 1"/>
              <a:gd name="f542" fmla="*/ f446 f173 1"/>
              <a:gd name="f543" fmla="*/ f447 f172 1"/>
              <a:gd name="f544" fmla="*/ f448 f173 1"/>
              <a:gd name="f545" fmla="*/ f449 f172 1"/>
              <a:gd name="f546" fmla="*/ f450 f172 1"/>
              <a:gd name="f547" fmla="*/ f451 f173 1"/>
              <a:gd name="f548" fmla="*/ f452 f172 1"/>
              <a:gd name="f549" fmla="*/ f453 f173 1"/>
              <a:gd name="f550" fmla="*/ f454 f172 1"/>
              <a:gd name="f551" fmla="*/ f455 f172 1"/>
              <a:gd name="f552" fmla="*/ f456 f173 1"/>
              <a:gd name="f553" fmla="*/ f457 f173 1"/>
              <a:gd name="f554" fmla="*/ f458 f172 1"/>
              <a:gd name="f555" fmla="*/ f459 f173 1"/>
              <a:gd name="f556" fmla="*/ f460 f173 1"/>
              <a:gd name="f557" fmla="*/ f461 f172 1"/>
              <a:gd name="f558" fmla="*/ f462 f172 1"/>
              <a:gd name="f559" fmla="*/ f463 f1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5">
                <a:pos x="f468" y="f469"/>
              </a:cxn>
              <a:cxn ang="f275">
                <a:pos x="f470" y="f469"/>
              </a:cxn>
              <a:cxn ang="f275">
                <a:pos x="f470" y="f471"/>
              </a:cxn>
              <a:cxn ang="f275">
                <a:pos x="f472" y="f473"/>
              </a:cxn>
              <a:cxn ang="f275">
                <a:pos x="f474" y="f473"/>
              </a:cxn>
              <a:cxn ang="f275">
                <a:pos x="f475" y="f471"/>
              </a:cxn>
              <a:cxn ang="f275">
                <a:pos x="f475" y="f476"/>
              </a:cxn>
              <a:cxn ang="f275">
                <a:pos x="f474" y="f477"/>
              </a:cxn>
              <a:cxn ang="f275">
                <a:pos x="f478" y="f477"/>
              </a:cxn>
              <a:cxn ang="f275">
                <a:pos x="f479" y="f480"/>
              </a:cxn>
              <a:cxn ang="f275">
                <a:pos x="f481" y="f482"/>
              </a:cxn>
              <a:cxn ang="f275">
                <a:pos x="f483" y="f480"/>
              </a:cxn>
              <a:cxn ang="f275">
                <a:pos x="f484" y="f477"/>
              </a:cxn>
              <a:cxn ang="f275">
                <a:pos x="f485" y="f477"/>
              </a:cxn>
              <a:cxn ang="f275">
                <a:pos x="f485" y="f486"/>
              </a:cxn>
              <a:cxn ang="f275">
                <a:pos x="f487" y="f488"/>
              </a:cxn>
              <a:cxn ang="f275">
                <a:pos x="f489" y="f488"/>
              </a:cxn>
              <a:cxn ang="f275">
                <a:pos x="f490" y="f491"/>
              </a:cxn>
              <a:cxn ang="f275">
                <a:pos x="f492" y="f493"/>
              </a:cxn>
              <a:cxn ang="f275">
                <a:pos x="f494" y="f491"/>
              </a:cxn>
              <a:cxn ang="f275">
                <a:pos x="f495" y="f488"/>
              </a:cxn>
              <a:cxn ang="f275">
                <a:pos x="f496" y="f488"/>
              </a:cxn>
              <a:cxn ang="f275">
                <a:pos x="f497" y="f486"/>
              </a:cxn>
              <a:cxn ang="f275">
                <a:pos x="f497" y="f498"/>
              </a:cxn>
              <a:cxn ang="f275">
                <a:pos x="f468" y="f469"/>
              </a:cxn>
              <a:cxn ang="f275">
                <a:pos x="f499" y="f500"/>
              </a:cxn>
              <a:cxn ang="f275">
                <a:pos x="f501" y="f502"/>
              </a:cxn>
              <a:cxn ang="f275">
                <a:pos x="f503" y="f504"/>
              </a:cxn>
              <a:cxn ang="f275">
                <a:pos x="f505" y="f502"/>
              </a:cxn>
              <a:cxn ang="f275">
                <a:pos x="f506" y="f500"/>
              </a:cxn>
              <a:cxn ang="f275">
                <a:pos x="f507" y="f500"/>
              </a:cxn>
              <a:cxn ang="f275">
                <a:pos x="f508" y="f509"/>
              </a:cxn>
              <a:cxn ang="f275">
                <a:pos x="f508" y="f471"/>
              </a:cxn>
              <a:cxn ang="f275">
                <a:pos x="f507" y="f510"/>
              </a:cxn>
              <a:cxn ang="f275">
                <a:pos x="f511" y="f510"/>
              </a:cxn>
              <a:cxn ang="f275">
                <a:pos x="f512" y="f471"/>
              </a:cxn>
              <a:cxn ang="f275">
                <a:pos x="f512" y="f513"/>
              </a:cxn>
              <a:cxn ang="f275">
                <a:pos x="f512" y="f476"/>
              </a:cxn>
              <a:cxn ang="f275">
                <a:pos x="f511" y="f514"/>
              </a:cxn>
              <a:cxn ang="f275">
                <a:pos x="f515" y="f514"/>
              </a:cxn>
              <a:cxn ang="f275">
                <a:pos x="f499" y="f500"/>
              </a:cxn>
              <a:cxn ang="f275">
                <a:pos x="f499" y="f500"/>
              </a:cxn>
              <a:cxn ang="f275">
                <a:pos x="f516" y="f486"/>
              </a:cxn>
              <a:cxn ang="f275">
                <a:pos x="f517" y="f518"/>
              </a:cxn>
              <a:cxn ang="f275">
                <a:pos x="f519" y="f518"/>
              </a:cxn>
              <a:cxn ang="f275">
                <a:pos x="f520" y="f521"/>
              </a:cxn>
              <a:cxn ang="f275">
                <a:pos x="f522" y="f523"/>
              </a:cxn>
              <a:cxn ang="f275">
                <a:pos x="f524" y="f521"/>
              </a:cxn>
              <a:cxn ang="f275">
                <a:pos x="f525" y="f518"/>
              </a:cxn>
              <a:cxn ang="f275">
                <a:pos x="f526" y="f518"/>
              </a:cxn>
              <a:cxn ang="f275">
                <a:pos x="f527" y="f486"/>
              </a:cxn>
              <a:cxn ang="f275">
                <a:pos x="f527" y="f477"/>
              </a:cxn>
              <a:cxn ang="f275">
                <a:pos x="f472" y="f477"/>
              </a:cxn>
              <a:cxn ang="f275">
                <a:pos x="f528" y="f529"/>
              </a:cxn>
              <a:cxn ang="f275">
                <a:pos x="f530" y="f529"/>
              </a:cxn>
              <a:cxn ang="f275">
                <a:pos x="f531" y="f532"/>
              </a:cxn>
              <a:cxn ang="f275">
                <a:pos x="f530" y="f533"/>
              </a:cxn>
              <a:cxn ang="f275">
                <a:pos x="f534" y="f533"/>
              </a:cxn>
              <a:cxn ang="f275">
                <a:pos x="f535" y="f536"/>
              </a:cxn>
              <a:cxn ang="f275">
                <a:pos x="f535" y="f537"/>
              </a:cxn>
              <a:cxn ang="f275">
                <a:pos x="f538" y="f537"/>
              </a:cxn>
              <a:cxn ang="f275">
                <a:pos x="f539" y="f540"/>
              </a:cxn>
              <a:cxn ang="f275">
                <a:pos x="f539" y="f486"/>
              </a:cxn>
              <a:cxn ang="f275">
                <a:pos x="f516" y="f486"/>
              </a:cxn>
              <a:cxn ang="f275">
                <a:pos x="f541" y="f542"/>
              </a:cxn>
              <a:cxn ang="f275">
                <a:pos x="f543" y="f544"/>
              </a:cxn>
              <a:cxn ang="f275">
                <a:pos x="f545" y="f544"/>
              </a:cxn>
              <a:cxn ang="f275">
                <a:pos x="f546" y="f542"/>
              </a:cxn>
              <a:cxn ang="f275">
                <a:pos x="f545" y="f547"/>
              </a:cxn>
              <a:cxn ang="f275">
                <a:pos x="f543" y="f547"/>
              </a:cxn>
              <a:cxn ang="f275">
                <a:pos x="f541" y="f542"/>
              </a:cxn>
              <a:cxn ang="f275">
                <a:pos x="f548" y="f549"/>
              </a:cxn>
              <a:cxn ang="f275">
                <a:pos x="f550" y="f549"/>
              </a:cxn>
              <a:cxn ang="f275">
                <a:pos x="f551" y="f552"/>
              </a:cxn>
              <a:cxn ang="f275">
                <a:pos x="f550" y="f553"/>
              </a:cxn>
              <a:cxn ang="f275">
                <a:pos x="f548" y="f553"/>
              </a:cxn>
              <a:cxn ang="f275">
                <a:pos x="f554" y="f552"/>
              </a:cxn>
              <a:cxn ang="f275">
                <a:pos x="f548" y="f549"/>
              </a:cxn>
              <a:cxn ang="f275">
                <a:pos x="f551" y="f555"/>
              </a:cxn>
              <a:cxn ang="f275">
                <a:pos x="f550" y="f556"/>
              </a:cxn>
              <a:cxn ang="f275">
                <a:pos x="f557" y="f556"/>
              </a:cxn>
              <a:cxn ang="f275">
                <a:pos x="f558" y="f555"/>
              </a:cxn>
              <a:cxn ang="f275">
                <a:pos x="f557" y="f559"/>
              </a:cxn>
              <a:cxn ang="f275">
                <a:pos x="f550" y="f559"/>
              </a:cxn>
              <a:cxn ang="f275">
                <a:pos x="f551" y="f555"/>
              </a:cxn>
            </a:cxnLst>
            <a:rect l="f464" t="f467" r="f465" b="f466"/>
            <a:pathLst>
              <a:path w="5819775" h="4914900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cubicBezTo>
                  <a:pt x="f10" y="f12"/>
                  <a:pt x="f13" y="f5"/>
                  <a:pt x="f14" y="f5"/>
                </a:cubicBezTo>
                <a:lnTo>
                  <a:pt x="f11" y="f5"/>
                </a:lnTo>
                <a:cubicBezTo>
                  <a:pt x="f15" y="f5"/>
                  <a:pt x="f5" y="f12"/>
                  <a:pt x="f5" y="f11"/>
                </a:cubicBezTo>
                <a:lnTo>
                  <a:pt x="f5" y="f16"/>
                </a:lnTo>
                <a:cubicBezTo>
                  <a:pt x="f5" y="f17"/>
                  <a:pt x="f15" y="f18"/>
                  <a:pt x="f11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21"/>
                </a:cubicBezTo>
                <a:lnTo>
                  <a:pt x="f31" y="f18"/>
                </a:lnTo>
                <a:lnTo>
                  <a:pt x="f32" y="f18"/>
                </a:lnTo>
                <a:lnTo>
                  <a:pt x="f32" y="f33"/>
                </a:lnTo>
                <a:cubicBezTo>
                  <a:pt x="f32" y="f34"/>
                  <a:pt x="f35" y="f36"/>
                  <a:pt x="f37" y="f36"/>
                </a:cubicBezTo>
                <a:lnTo>
                  <a:pt x="f38" y="f36"/>
                </a:lnTo>
                <a:lnTo>
                  <a:pt x="f39" y="f40"/>
                </a:ln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40"/>
                </a:cubicBezTo>
                <a:lnTo>
                  <a:pt x="f50" y="f36"/>
                </a:lnTo>
                <a:lnTo>
                  <a:pt x="f51" y="f36"/>
                </a:lnTo>
                <a:cubicBezTo>
                  <a:pt x="f52" y="f36"/>
                  <a:pt x="f53" y="f54"/>
                  <a:pt x="f53" y="f33"/>
                </a:cubicBezTo>
                <a:lnTo>
                  <a:pt x="f53" y="f55"/>
                </a:lnTo>
                <a:cubicBezTo>
                  <a:pt x="f56" y="f57"/>
                  <a:pt x="f58" y="f9"/>
                  <a:pt x="f8" y="f9"/>
                </a:cubicBezTo>
                <a:close/>
                <a:moveTo>
                  <a:pt x="f59" y="f60"/>
                </a:moveTo>
                <a:cubicBezTo>
                  <a:pt x="f61" y="f60"/>
                  <a:pt x="f62" y="f63"/>
                  <a:pt x="f64" y="f65"/>
                </a:cubicBezTo>
                <a:lnTo>
                  <a:pt x="f66" y="f67"/>
                </a:lnTo>
                <a:lnTo>
                  <a:pt x="f68" y="f65"/>
                </a:lnTo>
                <a:cubicBezTo>
                  <a:pt x="f69" y="f70"/>
                  <a:pt x="f71" y="f60"/>
                  <a:pt x="f72" y="f60"/>
                </a:cubicBezTo>
                <a:lnTo>
                  <a:pt x="f73" y="f60"/>
                </a:lnTo>
                <a:cubicBezTo>
                  <a:pt x="f74" y="f60"/>
                  <a:pt x="f75" y="f76"/>
                  <a:pt x="f75" y="f77"/>
                </a:cubicBezTo>
                <a:lnTo>
                  <a:pt x="f75" y="f11"/>
                </a:lnTo>
                <a:cubicBezTo>
                  <a:pt x="f75" y="f78"/>
                  <a:pt x="f74" y="f79"/>
                  <a:pt x="f73" y="f79"/>
                </a:cubicBezTo>
                <a:lnTo>
                  <a:pt x="f80" y="f79"/>
                </a:lnTo>
                <a:cubicBezTo>
                  <a:pt x="f81" y="f79"/>
                  <a:pt x="f82" y="f78"/>
                  <a:pt x="f82" y="f11"/>
                </a:cubicBezTo>
                <a:lnTo>
                  <a:pt x="f82" y="f83"/>
                </a:lnTo>
                <a:lnTo>
                  <a:pt x="f82" y="f16"/>
                </a:lnTo>
                <a:cubicBezTo>
                  <a:pt x="f82" y="f84"/>
                  <a:pt x="f85" y="f86"/>
                  <a:pt x="f80" y="f86"/>
                </a:cubicBezTo>
                <a:lnTo>
                  <a:pt x="f87" y="f86"/>
                </a:lnTo>
                <a:lnTo>
                  <a:pt x="f59" y="f60"/>
                </a:lnTo>
                <a:lnTo>
                  <a:pt x="f59" y="f60"/>
                </a:lnTo>
                <a:close/>
                <a:moveTo>
                  <a:pt x="f88" y="f33"/>
                </a:moveTo>
                <a:cubicBezTo>
                  <a:pt x="f88" y="f89"/>
                  <a:pt x="f90" y="f91"/>
                  <a:pt x="f92" y="f91"/>
                </a:cubicBezTo>
                <a:lnTo>
                  <a:pt x="f93" y="f91"/>
                </a:lnTo>
                <a:cubicBezTo>
                  <a:pt x="f94" y="f91"/>
                  <a:pt x="f95" y="f96"/>
                  <a:pt x="f97" y="f98"/>
                </a:cubicBezTo>
                <a:lnTo>
                  <a:pt x="f99" y="f100"/>
                </a:lnTo>
                <a:lnTo>
                  <a:pt x="f101" y="f98"/>
                </a:lnTo>
                <a:cubicBezTo>
                  <a:pt x="f102" y="f103"/>
                  <a:pt x="f104" y="f91"/>
                  <a:pt x="f105" y="f91"/>
                </a:cubicBezTo>
                <a:lnTo>
                  <a:pt x="f106" y="f91"/>
                </a:lnTo>
                <a:cubicBezTo>
                  <a:pt x="f107" y="f91"/>
                  <a:pt x="f108" y="f89"/>
                  <a:pt x="f108" y="f33"/>
                </a:cubicBezTo>
                <a:lnTo>
                  <a:pt x="f108" y="f18"/>
                </a:lnTo>
                <a:lnTo>
                  <a:pt x="f14" y="f18"/>
                </a:lnTo>
                <a:cubicBezTo>
                  <a:pt x="f109" y="f18"/>
                  <a:pt x="f110" y="f111"/>
                  <a:pt x="f112" y="f113"/>
                </a:cubicBezTo>
                <a:lnTo>
                  <a:pt x="f114" y="f113"/>
                </a:lnTo>
                <a:cubicBezTo>
                  <a:pt x="f115" y="f113"/>
                  <a:pt x="f116" y="f117"/>
                  <a:pt x="f116" y="f118"/>
                </a:cubicBezTo>
                <a:cubicBezTo>
                  <a:pt x="f116" y="f119"/>
                  <a:pt x="f120" y="f121"/>
                  <a:pt x="f114" y="f121"/>
                </a:cubicBezTo>
                <a:lnTo>
                  <a:pt x="f89" y="f121"/>
                </a:lnTo>
                <a:cubicBezTo>
                  <a:pt x="f122" y="f123"/>
                  <a:pt x="f124" y="f125"/>
                  <a:pt x="f124" y="f126"/>
                </a:cubicBezTo>
                <a:lnTo>
                  <a:pt x="f124" y="f127"/>
                </a:lnTo>
                <a:lnTo>
                  <a:pt x="f128" y="f127"/>
                </a:lnTo>
                <a:cubicBezTo>
                  <a:pt x="f129" y="f127"/>
                  <a:pt x="f130" y="f131"/>
                  <a:pt x="f130" y="f132"/>
                </a:cubicBezTo>
                <a:lnTo>
                  <a:pt x="f130" y="f33"/>
                </a:lnTo>
                <a:lnTo>
                  <a:pt x="f88" y="f33"/>
                </a:lnTo>
                <a:close/>
                <a:moveTo>
                  <a:pt x="f133" y="f134"/>
                </a:moveTo>
                <a:cubicBezTo>
                  <a:pt x="f133" y="f135"/>
                  <a:pt x="f136" y="f137"/>
                  <a:pt x="f138" y="f137"/>
                </a:cubicBezTo>
                <a:lnTo>
                  <a:pt x="f139" y="f137"/>
                </a:lnTo>
                <a:cubicBezTo>
                  <a:pt x="f140" y="f137"/>
                  <a:pt x="f141" y="f142"/>
                  <a:pt x="f141" y="f134"/>
                </a:cubicBezTo>
                <a:cubicBezTo>
                  <a:pt x="f141" y="f143"/>
                  <a:pt x="f111" y="f144"/>
                  <a:pt x="f139" y="f144"/>
                </a:cubicBezTo>
                <a:lnTo>
                  <a:pt x="f138" y="f144"/>
                </a:lnTo>
                <a:cubicBezTo>
                  <a:pt x="f145" y="f146"/>
                  <a:pt x="f133" y="f143"/>
                  <a:pt x="f133" y="f134"/>
                </a:cubicBezTo>
                <a:close/>
                <a:moveTo>
                  <a:pt x="f147" y="f148"/>
                </a:moveTo>
                <a:lnTo>
                  <a:pt x="f149" y="f148"/>
                </a:lnTo>
                <a:cubicBezTo>
                  <a:pt x="f150" y="f148"/>
                  <a:pt x="f151" y="f152"/>
                  <a:pt x="f151" y="f153"/>
                </a:cubicBezTo>
                <a:cubicBezTo>
                  <a:pt x="f151" y="f154"/>
                  <a:pt x="f155" y="f156"/>
                  <a:pt x="f149" y="f156"/>
                </a:cubicBezTo>
                <a:lnTo>
                  <a:pt x="f147" y="f156"/>
                </a:lnTo>
                <a:cubicBezTo>
                  <a:pt x="f157" y="f156"/>
                  <a:pt x="f158" y="f154"/>
                  <a:pt x="f158" y="f153"/>
                </a:cubicBezTo>
                <a:cubicBezTo>
                  <a:pt x="f159" y="f152"/>
                  <a:pt x="f160" y="f148"/>
                  <a:pt x="f147" y="f148"/>
                </a:cubicBezTo>
                <a:close/>
                <a:moveTo>
                  <a:pt x="f151" y="f161"/>
                </a:moveTo>
                <a:cubicBezTo>
                  <a:pt x="f151" y="f162"/>
                  <a:pt x="f155" y="f163"/>
                  <a:pt x="f149" y="f163"/>
                </a:cubicBezTo>
                <a:lnTo>
                  <a:pt x="f164" y="f163"/>
                </a:lnTo>
                <a:cubicBezTo>
                  <a:pt x="f165" y="f163"/>
                  <a:pt x="f166" y="f167"/>
                  <a:pt x="f166" y="f161"/>
                </a:cubicBezTo>
                <a:cubicBezTo>
                  <a:pt x="f166" y="f168"/>
                  <a:pt x="f169" y="f170"/>
                  <a:pt x="f164" y="f170"/>
                </a:cubicBezTo>
                <a:lnTo>
                  <a:pt x="f149" y="f170"/>
                </a:lnTo>
                <a:cubicBezTo>
                  <a:pt x="f155" y="f22"/>
                  <a:pt x="f151" y="f168"/>
                  <a:pt x="f151" y="f161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7" name="Forma libre 52">
            <a:extLst>
              <a:ext uri="{FF2B5EF4-FFF2-40B4-BE49-F238E27FC236}">
                <a16:creationId xmlns:a16="http://schemas.microsoft.com/office/drawing/2014/main" id="{A74F5BDD-D84A-48AC-860E-15F32D727840}"/>
              </a:ext>
            </a:extLst>
          </p:cNvPr>
          <p:cNvSpPr/>
          <p:nvPr/>
        </p:nvSpPr>
        <p:spPr>
          <a:xfrm>
            <a:off x="7376089" y="3146075"/>
            <a:ext cx="301340" cy="2051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3962400"/>
              <a:gd name="f8" fmla="val 5300672"/>
              <a:gd name="f9" fmla="val 176213"/>
              <a:gd name="f10" fmla="val 2438886"/>
              <a:gd name="f11" fmla="val 2206552"/>
              <a:gd name="f12" fmla="val 7182"/>
              <a:gd name="f13" fmla="val 1959855"/>
              <a:gd name="f14" fmla="val 1952673"/>
              <a:gd name="f15" fmla="val 648719"/>
              <a:gd name="f16" fmla="val 120091"/>
              <a:gd name="f17" fmla="val 21536"/>
              <a:gd name="f18" fmla="val 352425"/>
              <a:gd name="f19" fmla="val 507749"/>
              <a:gd name="f20" fmla="val 514931"/>
              <a:gd name="f21" fmla="val 522103"/>
              <a:gd name="f22" fmla="val 3369535"/>
              <a:gd name="f23" fmla="val 3701072"/>
              <a:gd name="f24" fmla="val 267576"/>
              <a:gd name="f25" fmla="val 3968649"/>
              <a:gd name="f26" fmla="val 599113"/>
              <a:gd name="f27" fmla="val 5230178"/>
              <a:gd name="f28" fmla="val 5561714"/>
              <a:gd name="f29" fmla="val 5829291"/>
              <a:gd name="f30" fmla="val 979599"/>
              <a:gd name="f31" fmla="val 697659"/>
              <a:gd name="f32" fmla="val 5829300"/>
              <a:gd name="f33" fmla="val 408546"/>
              <a:gd name="f34" fmla="val 5589785"/>
              <a:gd name="f35" fmla="val 5568249"/>
              <a:gd name="f36" fmla="val 852983"/>
              <a:gd name="f37" fmla="val 3559445"/>
              <a:gd name="f38" fmla="val 3192666"/>
              <a:gd name="f39" fmla="val 3009929"/>
              <a:gd name="f40" fmla="val 719195"/>
              <a:gd name="f41" fmla="val 2945968"/>
              <a:gd name="f42" fmla="val 655892"/>
              <a:gd name="f43" fmla="val 2720807"/>
              <a:gd name="f44" fmla="val 430082"/>
              <a:gd name="f45" fmla="val 5307835"/>
              <a:gd name="f46" fmla="val 5448815"/>
              <a:gd name="f47" fmla="val 436607"/>
              <a:gd name="f48" fmla="val 556698"/>
              <a:gd name="f49" fmla="val 3368878"/>
              <a:gd name="f50" fmla="val 3552263"/>
              <a:gd name="f51" fmla="val 5420097"/>
              <a:gd name="f52" fmla="val 3706940"/>
              <a:gd name="f53" fmla="val 5230187"/>
              <a:gd name="f54" fmla="val 415728"/>
              <a:gd name="f55" fmla="val 261052"/>
              <a:gd name="f56" fmla="val 3558788"/>
              <a:gd name="f57" fmla="val 528628"/>
              <a:gd name="f58" fmla="val 281940"/>
              <a:gd name="f59" fmla="val 352416"/>
              <a:gd name="f60" fmla="val 409204"/>
              <a:gd name="f61" fmla="val 1945500"/>
              <a:gd name="f62" fmla="val 2136067"/>
              <a:gd name="f63" fmla="val 268234"/>
              <a:gd name="f64" fmla="val 2312280"/>
              <a:gd name="f65" fmla="val 2333168"/>
              <a:gd name="f66" fmla="val 423558"/>
              <a:gd name="f67" fmla="val 2347522"/>
              <a:gd name="f68" fmla="val 437264"/>
              <a:gd name="f69" fmla="val 2361876"/>
              <a:gd name="f70" fmla="val 458800"/>
              <a:gd name="f71" fmla="val 2756716"/>
              <a:gd name="f72" fmla="val 846468"/>
              <a:gd name="f73" fmla="val 2763898"/>
              <a:gd name="f74" fmla="val 853650"/>
              <a:gd name="f75" fmla="val 2848737"/>
              <a:gd name="f76" fmla="val 931316"/>
              <a:gd name="f77" fmla="val 3101959"/>
              <a:gd name="f78" fmla="val 1114701"/>
              <a:gd name="f79" fmla="val 3553578"/>
              <a:gd name="f80" fmla="val 5562372"/>
              <a:gd name="f81" fmla="val 3370193"/>
              <a:gd name="f82" fmla="+- 0 0 -90"/>
              <a:gd name="f83" fmla="*/ f3 1 5819775"/>
              <a:gd name="f84" fmla="*/ f4 1 3962400"/>
              <a:gd name="f85" fmla="val f5"/>
              <a:gd name="f86" fmla="val f6"/>
              <a:gd name="f87" fmla="val f7"/>
              <a:gd name="f88" fmla="*/ f82 f0 1"/>
              <a:gd name="f89" fmla="+- f87 0 f85"/>
              <a:gd name="f90" fmla="+- f86 0 f85"/>
              <a:gd name="f91" fmla="*/ f88 1 f2"/>
              <a:gd name="f92" fmla="*/ f90 1 5819775"/>
              <a:gd name="f93" fmla="*/ f89 1 3962400"/>
              <a:gd name="f94" fmla="*/ 5300672 f90 1"/>
              <a:gd name="f95" fmla="*/ 176213 f89 1"/>
              <a:gd name="f96" fmla="*/ 2438886 f90 1"/>
              <a:gd name="f97" fmla="*/ 1952673 f90 1"/>
              <a:gd name="f98" fmla="*/ 0 f89 1"/>
              <a:gd name="f99" fmla="*/ 648719 f90 1"/>
              <a:gd name="f100" fmla="*/ 0 f90 1"/>
              <a:gd name="f101" fmla="*/ 507749 f89 1"/>
              <a:gd name="f102" fmla="*/ 522103 f89 1"/>
              <a:gd name="f103" fmla="*/ 3369535 f89 1"/>
              <a:gd name="f104" fmla="*/ 599113 f90 1"/>
              <a:gd name="f105" fmla="*/ 3968649 f89 1"/>
              <a:gd name="f106" fmla="*/ 5230178 f90 1"/>
              <a:gd name="f107" fmla="*/ 5829291 f90 1"/>
              <a:gd name="f108" fmla="*/ 979599 f89 1"/>
              <a:gd name="f109" fmla="*/ 697659 f89 1"/>
              <a:gd name="f110" fmla="*/ 5568249 f90 1"/>
              <a:gd name="f111" fmla="*/ 852983 f89 1"/>
              <a:gd name="f112" fmla="*/ 3559445 f90 1"/>
              <a:gd name="f113" fmla="*/ 2945968 f90 1"/>
              <a:gd name="f114" fmla="*/ 655892 f89 1"/>
              <a:gd name="f115" fmla="*/ 2720807 f90 1"/>
              <a:gd name="f116" fmla="*/ 430082 f89 1"/>
              <a:gd name="f117" fmla="*/ 5307835 f90 1"/>
              <a:gd name="f118" fmla="*/ 3368878 f89 1"/>
              <a:gd name="f119" fmla="*/ 5230187 f90 1"/>
              <a:gd name="f120" fmla="*/ 3706940 f89 1"/>
              <a:gd name="f121" fmla="*/ 261052 f90 1"/>
              <a:gd name="f122" fmla="*/ 528628 f89 1"/>
              <a:gd name="f123" fmla="*/ 261052 f89 1"/>
              <a:gd name="f124" fmla="*/ 1945500 f90 1"/>
              <a:gd name="f125" fmla="*/ 2312280 f90 1"/>
              <a:gd name="f126" fmla="*/ 409204 f89 1"/>
              <a:gd name="f127" fmla="*/ 2361876 f90 1"/>
              <a:gd name="f128" fmla="*/ 458800 f89 1"/>
              <a:gd name="f129" fmla="*/ 2756716 f90 1"/>
              <a:gd name="f130" fmla="*/ 846468 f89 1"/>
              <a:gd name="f131" fmla="*/ 2763898 f90 1"/>
              <a:gd name="f132" fmla="*/ 853650 f89 1"/>
              <a:gd name="f133" fmla="*/ 3553578 f90 1"/>
              <a:gd name="f134" fmla="*/ 1114701 f89 1"/>
              <a:gd name="f135" fmla="*/ 5562372 f90 1"/>
              <a:gd name="f136" fmla="*/ 3370193 f89 1"/>
              <a:gd name="f137" fmla="+- f91 0 f1"/>
              <a:gd name="f138" fmla="*/ f94 1 5819775"/>
              <a:gd name="f139" fmla="*/ f95 1 3962400"/>
              <a:gd name="f140" fmla="*/ f96 1 5819775"/>
              <a:gd name="f141" fmla="*/ f97 1 5819775"/>
              <a:gd name="f142" fmla="*/ f98 1 3962400"/>
              <a:gd name="f143" fmla="*/ f99 1 5819775"/>
              <a:gd name="f144" fmla="*/ f100 1 5819775"/>
              <a:gd name="f145" fmla="*/ f101 1 3962400"/>
              <a:gd name="f146" fmla="*/ f102 1 3962400"/>
              <a:gd name="f147" fmla="*/ f103 1 3962400"/>
              <a:gd name="f148" fmla="*/ f104 1 5819775"/>
              <a:gd name="f149" fmla="*/ f105 1 3962400"/>
              <a:gd name="f150" fmla="*/ f106 1 5819775"/>
              <a:gd name="f151" fmla="*/ f107 1 5819775"/>
              <a:gd name="f152" fmla="*/ f108 1 3962400"/>
              <a:gd name="f153" fmla="*/ f109 1 3962400"/>
              <a:gd name="f154" fmla="*/ f110 1 5819775"/>
              <a:gd name="f155" fmla="*/ f111 1 3962400"/>
              <a:gd name="f156" fmla="*/ f112 1 5819775"/>
              <a:gd name="f157" fmla="*/ f113 1 5819775"/>
              <a:gd name="f158" fmla="*/ f114 1 3962400"/>
              <a:gd name="f159" fmla="*/ f115 1 5819775"/>
              <a:gd name="f160" fmla="*/ f116 1 3962400"/>
              <a:gd name="f161" fmla="*/ f117 1 5819775"/>
              <a:gd name="f162" fmla="*/ f118 1 3962400"/>
              <a:gd name="f163" fmla="*/ f119 1 5819775"/>
              <a:gd name="f164" fmla="*/ f120 1 3962400"/>
              <a:gd name="f165" fmla="*/ f121 1 5819775"/>
              <a:gd name="f166" fmla="*/ f122 1 3962400"/>
              <a:gd name="f167" fmla="*/ f123 1 3962400"/>
              <a:gd name="f168" fmla="*/ f124 1 5819775"/>
              <a:gd name="f169" fmla="*/ f125 1 5819775"/>
              <a:gd name="f170" fmla="*/ f126 1 3962400"/>
              <a:gd name="f171" fmla="*/ f127 1 5819775"/>
              <a:gd name="f172" fmla="*/ f128 1 3962400"/>
              <a:gd name="f173" fmla="*/ f129 1 5819775"/>
              <a:gd name="f174" fmla="*/ f130 1 3962400"/>
              <a:gd name="f175" fmla="*/ f131 1 5819775"/>
              <a:gd name="f176" fmla="*/ f132 1 3962400"/>
              <a:gd name="f177" fmla="*/ f133 1 5819775"/>
              <a:gd name="f178" fmla="*/ f134 1 3962400"/>
              <a:gd name="f179" fmla="*/ f135 1 5819775"/>
              <a:gd name="f180" fmla="*/ f136 1 3962400"/>
              <a:gd name="f181" fmla="*/ f85 1 f92"/>
              <a:gd name="f182" fmla="*/ f86 1 f92"/>
              <a:gd name="f183" fmla="*/ f85 1 f93"/>
              <a:gd name="f184" fmla="*/ f87 1 f93"/>
              <a:gd name="f185" fmla="*/ f138 1 f92"/>
              <a:gd name="f186" fmla="*/ f139 1 f93"/>
              <a:gd name="f187" fmla="*/ f140 1 f92"/>
              <a:gd name="f188" fmla="*/ f141 1 f92"/>
              <a:gd name="f189" fmla="*/ f142 1 f93"/>
              <a:gd name="f190" fmla="*/ f143 1 f92"/>
              <a:gd name="f191" fmla="*/ f144 1 f92"/>
              <a:gd name="f192" fmla="*/ f145 1 f93"/>
              <a:gd name="f193" fmla="*/ f146 1 f93"/>
              <a:gd name="f194" fmla="*/ f147 1 f93"/>
              <a:gd name="f195" fmla="*/ f148 1 f92"/>
              <a:gd name="f196" fmla="*/ f149 1 f93"/>
              <a:gd name="f197" fmla="*/ f150 1 f92"/>
              <a:gd name="f198" fmla="*/ f151 1 f92"/>
              <a:gd name="f199" fmla="*/ f152 1 f93"/>
              <a:gd name="f200" fmla="*/ f153 1 f93"/>
              <a:gd name="f201" fmla="*/ f154 1 f92"/>
              <a:gd name="f202" fmla="*/ f155 1 f93"/>
              <a:gd name="f203" fmla="*/ f156 1 f92"/>
              <a:gd name="f204" fmla="*/ f157 1 f92"/>
              <a:gd name="f205" fmla="*/ f158 1 f93"/>
              <a:gd name="f206" fmla="*/ f159 1 f92"/>
              <a:gd name="f207" fmla="*/ f160 1 f93"/>
              <a:gd name="f208" fmla="*/ f161 1 f92"/>
              <a:gd name="f209" fmla="*/ f162 1 f93"/>
              <a:gd name="f210" fmla="*/ f163 1 f92"/>
              <a:gd name="f211" fmla="*/ f164 1 f93"/>
              <a:gd name="f212" fmla="*/ f165 1 f92"/>
              <a:gd name="f213" fmla="*/ f166 1 f93"/>
              <a:gd name="f214" fmla="*/ f167 1 f93"/>
              <a:gd name="f215" fmla="*/ f168 1 f92"/>
              <a:gd name="f216" fmla="*/ f169 1 f92"/>
              <a:gd name="f217" fmla="*/ f170 1 f93"/>
              <a:gd name="f218" fmla="*/ f171 1 f92"/>
              <a:gd name="f219" fmla="*/ f172 1 f93"/>
              <a:gd name="f220" fmla="*/ f173 1 f92"/>
              <a:gd name="f221" fmla="*/ f174 1 f93"/>
              <a:gd name="f222" fmla="*/ f175 1 f92"/>
              <a:gd name="f223" fmla="*/ f176 1 f93"/>
              <a:gd name="f224" fmla="*/ f177 1 f92"/>
              <a:gd name="f225" fmla="*/ f178 1 f93"/>
              <a:gd name="f226" fmla="*/ f179 1 f92"/>
              <a:gd name="f227" fmla="*/ f180 1 f93"/>
              <a:gd name="f228" fmla="*/ f181 f83 1"/>
              <a:gd name="f229" fmla="*/ f182 f83 1"/>
              <a:gd name="f230" fmla="*/ f184 f84 1"/>
              <a:gd name="f231" fmla="*/ f183 f84 1"/>
              <a:gd name="f232" fmla="*/ f185 f83 1"/>
              <a:gd name="f233" fmla="*/ f186 f84 1"/>
              <a:gd name="f234" fmla="*/ f187 f83 1"/>
              <a:gd name="f235" fmla="*/ f188 f83 1"/>
              <a:gd name="f236" fmla="*/ f189 f84 1"/>
              <a:gd name="f237" fmla="*/ f190 f83 1"/>
              <a:gd name="f238" fmla="*/ f191 f83 1"/>
              <a:gd name="f239" fmla="*/ f192 f84 1"/>
              <a:gd name="f240" fmla="*/ f193 f84 1"/>
              <a:gd name="f241" fmla="*/ f194 f84 1"/>
              <a:gd name="f242" fmla="*/ f195 f83 1"/>
              <a:gd name="f243" fmla="*/ f196 f84 1"/>
              <a:gd name="f244" fmla="*/ f197 f83 1"/>
              <a:gd name="f245" fmla="*/ f198 f83 1"/>
              <a:gd name="f246" fmla="*/ f199 f84 1"/>
              <a:gd name="f247" fmla="*/ f200 f84 1"/>
              <a:gd name="f248" fmla="*/ f201 f83 1"/>
              <a:gd name="f249" fmla="*/ f202 f84 1"/>
              <a:gd name="f250" fmla="*/ f203 f83 1"/>
              <a:gd name="f251" fmla="*/ f204 f83 1"/>
              <a:gd name="f252" fmla="*/ f205 f84 1"/>
              <a:gd name="f253" fmla="*/ f206 f83 1"/>
              <a:gd name="f254" fmla="*/ f207 f84 1"/>
              <a:gd name="f255" fmla="*/ f208 f83 1"/>
              <a:gd name="f256" fmla="*/ f209 f84 1"/>
              <a:gd name="f257" fmla="*/ f210 f83 1"/>
              <a:gd name="f258" fmla="*/ f211 f84 1"/>
              <a:gd name="f259" fmla="*/ f212 f83 1"/>
              <a:gd name="f260" fmla="*/ f213 f84 1"/>
              <a:gd name="f261" fmla="*/ f214 f84 1"/>
              <a:gd name="f262" fmla="*/ f215 f83 1"/>
              <a:gd name="f263" fmla="*/ f216 f83 1"/>
              <a:gd name="f264" fmla="*/ f217 f84 1"/>
              <a:gd name="f265" fmla="*/ f218 f83 1"/>
              <a:gd name="f266" fmla="*/ f219 f84 1"/>
              <a:gd name="f267" fmla="*/ f220 f83 1"/>
              <a:gd name="f268" fmla="*/ f221 f84 1"/>
              <a:gd name="f269" fmla="*/ f222 f83 1"/>
              <a:gd name="f270" fmla="*/ f223 f84 1"/>
              <a:gd name="f271" fmla="*/ f224 f83 1"/>
              <a:gd name="f272" fmla="*/ f225 f84 1"/>
              <a:gd name="f273" fmla="*/ f226 f83 1"/>
              <a:gd name="f274" fmla="*/ f227 f8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7">
                <a:pos x="f232" y="f233"/>
              </a:cxn>
              <a:cxn ang="f137">
                <a:pos x="f234" y="f233"/>
              </a:cxn>
              <a:cxn ang="f137">
                <a:pos x="f235" y="f236"/>
              </a:cxn>
              <a:cxn ang="f137">
                <a:pos x="f237" y="f236"/>
              </a:cxn>
              <a:cxn ang="f137">
                <a:pos x="f238" y="f239"/>
              </a:cxn>
              <a:cxn ang="f137">
                <a:pos x="f238" y="f240"/>
              </a:cxn>
              <a:cxn ang="f137">
                <a:pos x="f238" y="f241"/>
              </a:cxn>
              <a:cxn ang="f137">
                <a:pos x="f242" y="f243"/>
              </a:cxn>
              <a:cxn ang="f137">
                <a:pos x="f244" y="f243"/>
              </a:cxn>
              <a:cxn ang="f137">
                <a:pos x="f245" y="f241"/>
              </a:cxn>
              <a:cxn ang="f137">
                <a:pos x="f245" y="f246"/>
              </a:cxn>
              <a:cxn ang="f137">
                <a:pos x="f245" y="f247"/>
              </a:cxn>
              <a:cxn ang="f137">
                <a:pos x="f232" y="f233"/>
              </a:cxn>
              <a:cxn ang="f137">
                <a:pos x="f248" y="f247"/>
              </a:cxn>
              <a:cxn ang="f137">
                <a:pos x="f248" y="f249"/>
              </a:cxn>
              <a:cxn ang="f137">
                <a:pos x="f250" y="f249"/>
              </a:cxn>
              <a:cxn ang="f137">
                <a:pos x="f251" y="f252"/>
              </a:cxn>
              <a:cxn ang="f137">
                <a:pos x="f253" y="f254"/>
              </a:cxn>
              <a:cxn ang="f137">
                <a:pos x="f255" y="f254"/>
              </a:cxn>
              <a:cxn ang="f137">
                <a:pos x="f248" y="f247"/>
              </a:cxn>
              <a:cxn ang="f137">
                <a:pos x="f248" y="f256"/>
              </a:cxn>
              <a:cxn ang="f137">
                <a:pos x="f257" y="f258"/>
              </a:cxn>
              <a:cxn ang="f137">
                <a:pos x="f242" y="f258"/>
              </a:cxn>
              <a:cxn ang="f137">
                <a:pos x="f259" y="f256"/>
              </a:cxn>
              <a:cxn ang="f137">
                <a:pos x="f259" y="f260"/>
              </a:cxn>
              <a:cxn ang="f137">
                <a:pos x="f237" y="f261"/>
              </a:cxn>
              <a:cxn ang="f137">
                <a:pos x="f262" y="f261"/>
              </a:cxn>
              <a:cxn ang="f137">
                <a:pos x="f263" y="f264"/>
              </a:cxn>
              <a:cxn ang="f137">
                <a:pos x="f263" y="f264"/>
              </a:cxn>
              <a:cxn ang="f137">
                <a:pos x="f265" y="f266"/>
              </a:cxn>
              <a:cxn ang="f137">
                <a:pos x="f267" y="f268"/>
              </a:cxn>
              <a:cxn ang="f137">
                <a:pos x="f269" y="f270"/>
              </a:cxn>
              <a:cxn ang="f137">
                <a:pos x="f271" y="f272"/>
              </a:cxn>
              <a:cxn ang="f137">
                <a:pos x="f273" y="f272"/>
              </a:cxn>
              <a:cxn ang="f137">
                <a:pos x="f273" y="f274"/>
              </a:cxn>
              <a:cxn ang="f137">
                <a:pos x="f248" y="f274"/>
              </a:cxn>
              <a:cxn ang="f137">
                <a:pos x="f248" y="f256"/>
              </a:cxn>
            </a:cxnLst>
            <a:rect l="f228" t="f231" r="f229" b="f230"/>
            <a:pathLst>
              <a:path w="5819775" h="3962400">
                <a:moveTo>
                  <a:pt x="f8" y="f9"/>
                </a:moveTo>
                <a:lnTo>
                  <a:pt x="f10" y="f9"/>
                </a:lnTo>
                <a:cubicBezTo>
                  <a:pt x="f11" y="f12"/>
                  <a:pt x="f13" y="f5"/>
                  <a:pt x="f14" y="f5"/>
                </a:cubicBezTo>
                <a:lnTo>
                  <a:pt x="f15" y="f5"/>
                </a:lnTo>
                <a:cubicBezTo>
                  <a:pt x="f16" y="f5"/>
                  <a:pt x="f17" y="f18"/>
                  <a:pt x="f5" y="f19"/>
                </a:cubicBezTo>
                <a:cubicBezTo>
                  <a:pt x="f5" y="f20"/>
                  <a:pt x="f5" y="f20"/>
                  <a:pt x="f5" y="f21"/>
                </a:cubicBezTo>
                <a:lnTo>
                  <a:pt x="f5" y="f22"/>
                </a:lnTo>
                <a:cubicBezTo>
                  <a:pt x="f5" y="f23"/>
                  <a:pt x="f24" y="f25"/>
                  <a:pt x="f26" y="f25"/>
                </a:cubicBezTo>
                <a:lnTo>
                  <a:pt x="f27" y="f25"/>
                </a:lnTo>
                <a:cubicBezTo>
                  <a:pt x="f28" y="f25"/>
                  <a:pt x="f29" y="f23"/>
                  <a:pt x="f29" y="f22"/>
                </a:cubicBezTo>
                <a:lnTo>
                  <a:pt x="f29" y="f30"/>
                </a:lnTo>
                <a:lnTo>
                  <a:pt x="f29" y="f31"/>
                </a:lnTo>
                <a:cubicBezTo>
                  <a:pt x="f32" y="f33"/>
                  <a:pt x="f34" y="f9"/>
                  <a:pt x="f8" y="f9"/>
                </a:cubicBezTo>
                <a:close/>
                <a:moveTo>
                  <a:pt x="f35" y="f31"/>
                </a:moveTo>
                <a:lnTo>
                  <a:pt x="f35" y="f36"/>
                </a:lnTo>
                <a:lnTo>
                  <a:pt x="f37" y="f36"/>
                </a:lnTo>
                <a:cubicBezTo>
                  <a:pt x="f38" y="f36"/>
                  <a:pt x="f39" y="f40"/>
                  <a:pt x="f41" y="f42"/>
                </a:cubicBez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35" y="f48"/>
                  <a:pt x="f35" y="f31"/>
                </a:cubicBezTo>
                <a:close/>
                <a:moveTo>
                  <a:pt x="f35" y="f49"/>
                </a:moveTo>
                <a:cubicBezTo>
                  <a:pt x="f35" y="f50"/>
                  <a:pt x="f51" y="f52"/>
                  <a:pt x="f53" y="f52"/>
                </a:cubicBezTo>
                <a:lnTo>
                  <a:pt x="f26" y="f52"/>
                </a:lnTo>
                <a:cubicBezTo>
                  <a:pt x="f54" y="f52"/>
                  <a:pt x="f55" y="f56"/>
                  <a:pt x="f55" y="f49"/>
                </a:cubicBezTo>
                <a:lnTo>
                  <a:pt x="f55" y="f57"/>
                </a:lnTo>
                <a:cubicBezTo>
                  <a:pt x="f58" y="f59"/>
                  <a:pt x="f60" y="f55"/>
                  <a:pt x="f15" y="f55"/>
                </a:cubicBezTo>
                <a:lnTo>
                  <a:pt x="f61" y="f55"/>
                </a:lnTo>
                <a:cubicBezTo>
                  <a:pt x="f61" y="f55"/>
                  <a:pt x="f62" y="f63"/>
                  <a:pt x="f64" y="f60"/>
                </a:cubicBezTo>
                <a:lnTo>
                  <a:pt x="f64" y="f60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lnTo>
                  <a:pt x="f73" y="f74"/>
                </a:lnTo>
                <a:cubicBezTo>
                  <a:pt x="f75" y="f76"/>
                  <a:pt x="f77" y="f78"/>
                  <a:pt x="f79" y="f78"/>
                </a:cubicBezTo>
                <a:lnTo>
                  <a:pt x="f80" y="f78"/>
                </a:lnTo>
                <a:lnTo>
                  <a:pt x="f80" y="f81"/>
                </a:lnTo>
                <a:lnTo>
                  <a:pt x="f35" y="f81"/>
                </a:lnTo>
                <a:lnTo>
                  <a:pt x="f35" y="f49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8" name="Rectángulo 55">
            <a:extLst>
              <a:ext uri="{FF2B5EF4-FFF2-40B4-BE49-F238E27FC236}">
                <a16:creationId xmlns:a16="http://schemas.microsoft.com/office/drawing/2014/main" id="{B0F548AB-33BF-45AE-B2E4-995949F8651C}"/>
              </a:ext>
            </a:extLst>
          </p:cNvPr>
          <p:cNvSpPr/>
          <p:nvPr/>
        </p:nvSpPr>
        <p:spPr>
          <a:xfrm>
            <a:off x="788889" y="1973832"/>
            <a:ext cx="4272488" cy="36933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نشان دهید که در چه چیزی توانایی دارید</a:t>
            </a:r>
            <a:endParaRPr lang="es-ES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9" name="Oval 72">
            <a:extLst>
              <a:ext uri="{FF2B5EF4-FFF2-40B4-BE49-F238E27FC236}">
                <a16:creationId xmlns:a16="http://schemas.microsoft.com/office/drawing/2014/main" id="{2D0E10E2-BC98-4D76-872A-A466F351547B}"/>
              </a:ext>
            </a:extLst>
          </p:cNvPr>
          <p:cNvSpPr/>
          <p:nvPr/>
        </p:nvSpPr>
        <p:spPr>
          <a:xfrm>
            <a:off x="7812661" y="4507233"/>
            <a:ext cx="1981751" cy="198175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45710" tIns="22850" rIns="45710" bIns="2285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1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Gratis Fotos de stock gratuitas de altavoz, autocar, empresario Foto de stock">
            <a:extLst>
              <a:ext uri="{FF2B5EF4-FFF2-40B4-BE49-F238E27FC236}">
                <a16:creationId xmlns:a16="http://schemas.microsoft.com/office/drawing/2014/main" id="{06F4A4AC-CE2D-4DE6-9C2A-52AA8E8E36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790" t="20946" b="10724"/>
          <a:stretch>
            <a:fillRect/>
          </a:stretch>
        </p:blipFill>
        <p:spPr>
          <a:xfrm>
            <a:off x="0" y="27047"/>
            <a:ext cx="6370606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ángulo 12">
            <a:extLst>
              <a:ext uri="{FF2B5EF4-FFF2-40B4-BE49-F238E27FC236}">
                <a16:creationId xmlns:a16="http://schemas.microsoft.com/office/drawing/2014/main" id="{4290E772-7D78-4E68-ACC4-B151DE109CDB}"/>
              </a:ext>
            </a:extLst>
          </p:cNvPr>
          <p:cNvSpPr/>
          <p:nvPr/>
        </p:nvSpPr>
        <p:spPr>
          <a:xfrm>
            <a:off x="0" y="0"/>
            <a:ext cx="1029760" cy="6858000"/>
          </a:xfrm>
          <a:prstGeom prst="rect">
            <a:avLst/>
          </a:prstGeom>
          <a:solidFill>
            <a:srgbClr val="4677EA">
              <a:alpha val="83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Rectángulo 2">
            <a:extLst>
              <a:ext uri="{FF2B5EF4-FFF2-40B4-BE49-F238E27FC236}">
                <a16:creationId xmlns:a16="http://schemas.microsoft.com/office/drawing/2014/main" id="{BB6A653F-74CF-4BF8-8E2A-1F9F05C8CA4B}"/>
              </a:ext>
            </a:extLst>
          </p:cNvPr>
          <p:cNvSpPr/>
          <p:nvPr/>
        </p:nvSpPr>
        <p:spPr>
          <a:xfrm>
            <a:off x="7892799" y="1613568"/>
            <a:ext cx="3269437" cy="66172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ارتباط</a:t>
            </a:r>
            <a:endParaRPr lang="en-US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1400" b="1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Forma libre 4">
            <a:extLst>
              <a:ext uri="{FF2B5EF4-FFF2-40B4-BE49-F238E27FC236}">
                <a16:creationId xmlns:a16="http://schemas.microsoft.com/office/drawing/2014/main" id="{E2AC857A-B714-468F-A865-EBCAF6B614FD}"/>
              </a:ext>
            </a:extLst>
          </p:cNvPr>
          <p:cNvSpPr/>
          <p:nvPr/>
        </p:nvSpPr>
        <p:spPr>
          <a:xfrm>
            <a:off x="7033317" y="1613568"/>
            <a:ext cx="522597" cy="4413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4914900"/>
              <a:gd name="f8" fmla="val 5324637"/>
              <a:gd name="f9" fmla="val 1550365"/>
              <a:gd name="f10" fmla="val 4026922"/>
              <a:gd name="f11" fmla="val 498167"/>
              <a:gd name="f12" fmla="val 224723"/>
              <a:gd name="f13" fmla="val 3802190"/>
              <a:gd name="f14" fmla="val 3528755"/>
              <a:gd name="f15" fmla="val 224733"/>
              <a:gd name="f16" fmla="val 2321976"/>
              <a:gd name="f17" fmla="val 2595420"/>
              <a:gd name="f18" fmla="val 2820143"/>
              <a:gd name="f19" fmla="val 793042"/>
              <a:gd name="f20" fmla="val 1164555"/>
              <a:gd name="f21" fmla="val 3318310"/>
              <a:gd name="f22" fmla="val 1185339"/>
              <a:gd name="f23" fmla="val 3353381"/>
              <a:gd name="f24" fmla="val 1227553"/>
              <a:gd name="f25" fmla="val 3367669"/>
              <a:gd name="f26" fmla="val 1269778"/>
              <a:gd name="f27" fmla="val 1312002"/>
              <a:gd name="f28" fmla="val 1347073"/>
              <a:gd name="f29" fmla="val 3346885"/>
              <a:gd name="f30" fmla="val 1375000"/>
              <a:gd name="f31" fmla="val 1746514"/>
              <a:gd name="f32" fmla="val 1802368"/>
              <a:gd name="f33" fmla="val 3872341"/>
              <a:gd name="f34" fmla="val 4145785"/>
              <a:gd name="f35" fmla="val 2027101"/>
              <a:gd name="f36" fmla="val 4370508"/>
              <a:gd name="f37" fmla="val 2300535"/>
              <a:gd name="f38" fmla="val 4082129"/>
              <a:gd name="f39" fmla="val 4453643"/>
              <a:gd name="f40" fmla="val 4868675"/>
              <a:gd name="f41" fmla="val 4474426"/>
              <a:gd name="f42" fmla="val 4903747"/>
              <a:gd name="f43" fmla="val 4516641"/>
              <a:gd name="f44" fmla="val 4918034"/>
              <a:gd name="f45" fmla="val 4558865"/>
              <a:gd name="f46" fmla="val 4601089"/>
              <a:gd name="f47" fmla="val 4636161"/>
              <a:gd name="f48" fmla="val 4897250"/>
              <a:gd name="f49" fmla="val 4664088"/>
              <a:gd name="f50" fmla="val 5035601"/>
              <a:gd name="f51" fmla="val 5330476"/>
              <a:gd name="f52" fmla="val 5603920"/>
              <a:gd name="f53" fmla="val 5828643"/>
              <a:gd name="f54" fmla="val 4145776"/>
              <a:gd name="f55" fmla="val 2048532"/>
              <a:gd name="f56" fmla="val 5829300"/>
              <a:gd name="f57" fmla="val 1774441"/>
              <a:gd name="f58" fmla="val 5605224"/>
              <a:gd name="f59" fmla="val 1677019"/>
              <a:gd name="f60" fmla="val 2560339"/>
              <a:gd name="f61" fmla="val 1634804"/>
              <a:gd name="f62" fmla="val 1599724"/>
              <a:gd name="f63" fmla="val 2581123"/>
              <a:gd name="f64" fmla="val 1571797"/>
              <a:gd name="f65" fmla="val 2609698"/>
              <a:gd name="f66" fmla="val 1263282"/>
              <a:gd name="f67" fmla="val 3016291"/>
              <a:gd name="f68" fmla="val 954767"/>
              <a:gd name="f69" fmla="val 933983"/>
              <a:gd name="f70" fmla="val 2574627"/>
              <a:gd name="f71" fmla="val 891769"/>
              <a:gd name="f72" fmla="val 849544"/>
              <a:gd name="f73" fmla="val 484527"/>
              <a:gd name="f74" fmla="val 351377"/>
              <a:gd name="f75" fmla="val 246155"/>
              <a:gd name="f76" fmla="val 2455117"/>
              <a:gd name="f77" fmla="val 2321966"/>
              <a:gd name="f78" fmla="val 365017"/>
              <a:gd name="f79" fmla="val 259794"/>
              <a:gd name="f80" fmla="val 3515116"/>
              <a:gd name="f81" fmla="val 3648266"/>
              <a:gd name="f82" fmla="val 3753479"/>
              <a:gd name="f83" fmla="val 1683515"/>
              <a:gd name="f84" fmla="val 2455126"/>
              <a:gd name="f85" fmla="val 3648256"/>
              <a:gd name="f86" fmla="val 2560349"/>
              <a:gd name="f87" fmla="val 1929032"/>
              <a:gd name="f88" fmla="val 5570144"/>
              <a:gd name="f89" fmla="val 4005491"/>
              <a:gd name="f90" fmla="val 5464921"/>
              <a:gd name="f91" fmla="val 4110714"/>
              <a:gd name="f92" fmla="val 5331781"/>
              <a:gd name="f93" fmla="val 4966764"/>
              <a:gd name="f94" fmla="val 4924549"/>
              <a:gd name="f95" fmla="val 4889469"/>
              <a:gd name="f96" fmla="val 4131497"/>
              <a:gd name="f97" fmla="val 4861541"/>
              <a:gd name="f98" fmla="val 4160072"/>
              <a:gd name="f99" fmla="val 4553026"/>
              <a:gd name="f100" fmla="val 4566667"/>
              <a:gd name="f101" fmla="val 4244512"/>
              <a:gd name="f102" fmla="val 4223728"/>
              <a:gd name="f103" fmla="val 4125002"/>
              <a:gd name="f104" fmla="val 4181513"/>
              <a:gd name="f105" fmla="val 4139289"/>
              <a:gd name="f106" fmla="val 2301193"/>
              <a:gd name="f107" fmla="val 2168042"/>
              <a:gd name="f108" fmla="val 2062820"/>
              <a:gd name="f109" fmla="val 3626834"/>
              <a:gd name="f110" fmla="val 3718408"/>
              <a:gd name="f111" fmla="val 2792216"/>
              <a:gd name="f112" fmla="val 3795055"/>
              <a:gd name="f113" fmla="val 2742848"/>
              <a:gd name="f114" fmla="val 4777102"/>
              <a:gd name="f115" fmla="val 4847244"/>
              <a:gd name="f116" fmla="val 4903109"/>
              <a:gd name="f117" fmla="val 2686993"/>
              <a:gd name="f118" fmla="val 2616842"/>
              <a:gd name="f119" fmla="val 2546690"/>
              <a:gd name="f120" fmla="val 4847254"/>
              <a:gd name="f121" fmla="val 2490835"/>
              <a:gd name="f122" fmla="val 4026275"/>
              <a:gd name="f123" fmla="val 2441477"/>
              <a:gd name="f124" fmla="val 4033418"/>
              <a:gd name="f125" fmla="val 2385613"/>
              <a:gd name="f126" fmla="val 2322614"/>
              <a:gd name="f127" fmla="val 1817303"/>
              <a:gd name="f128" fmla="val 5331124"/>
              <a:gd name="f129" fmla="val 5464274"/>
              <a:gd name="f130" fmla="val 5569496"/>
              <a:gd name="f131" fmla="val 1922526"/>
              <a:gd name="f132" fmla="val 2055676"/>
              <a:gd name="f133" fmla="val 4896612"/>
              <a:gd name="f134" fmla="val 3339103"/>
              <a:gd name="f135" fmla="val 3409245"/>
              <a:gd name="f136" fmla="val 4840758"/>
              <a:gd name="f137" fmla="val 3465110"/>
              <a:gd name="f138" fmla="val 4770606"/>
              <a:gd name="f139" fmla="val 2862367"/>
              <a:gd name="f140" fmla="val 2792225"/>
              <a:gd name="f141" fmla="val 2736361"/>
              <a:gd name="f142" fmla="val 3409255"/>
              <a:gd name="f143" fmla="val 3268951"/>
              <a:gd name="f144" fmla="val 3213097"/>
              <a:gd name="f145" fmla="val 4840110"/>
              <a:gd name="f146" fmla="val 3212449"/>
              <a:gd name="f147" fmla="val 2953293"/>
              <a:gd name="f148" fmla="val 1914735"/>
              <a:gd name="f149" fmla="val 1052198"/>
              <a:gd name="f150" fmla="val 982056"/>
              <a:gd name="f151" fmla="val 926192"/>
              <a:gd name="f152" fmla="val 1858880"/>
              <a:gd name="f153" fmla="val 1788728"/>
              <a:gd name="f154" fmla="val 1718577"/>
              <a:gd name="f155" fmla="val 982047"/>
              <a:gd name="f156" fmla="val 1662722"/>
              <a:gd name="f157" fmla="val 3023435"/>
              <a:gd name="f158" fmla="val 3079299"/>
              <a:gd name="f159" fmla="val 3086443"/>
              <a:gd name="f160" fmla="val 3023445"/>
              <a:gd name="f161" fmla="val 1059342"/>
              <a:gd name="f162" fmla="val 989200"/>
              <a:gd name="f163" fmla="val 933336"/>
              <a:gd name="f164" fmla="val 2195322"/>
              <a:gd name="f165" fmla="val 2265464"/>
              <a:gd name="f166" fmla="val 2321328"/>
              <a:gd name="f167" fmla="val 989190"/>
              <a:gd name="f168" fmla="val 1129484"/>
              <a:gd name="f169" fmla="val 2265474"/>
              <a:gd name="f170" fmla="val 1185348"/>
              <a:gd name="f171" fmla="+- 0 0 -90"/>
              <a:gd name="f172" fmla="*/ f3 1 5819775"/>
              <a:gd name="f173" fmla="*/ f4 1 4914900"/>
              <a:gd name="f174" fmla="val f5"/>
              <a:gd name="f175" fmla="val f6"/>
              <a:gd name="f176" fmla="val f7"/>
              <a:gd name="f177" fmla="*/ f171 f0 1"/>
              <a:gd name="f178" fmla="+- f176 0 f174"/>
              <a:gd name="f179" fmla="+- f175 0 f174"/>
              <a:gd name="f180" fmla="*/ f177 1 f2"/>
              <a:gd name="f181" fmla="*/ f179 1 5819775"/>
              <a:gd name="f182" fmla="*/ f178 1 4914900"/>
              <a:gd name="f183" fmla="*/ 5324637 f179 1"/>
              <a:gd name="f184" fmla="*/ 1550365 f178 1"/>
              <a:gd name="f185" fmla="*/ 4026922 f179 1"/>
              <a:gd name="f186" fmla="*/ 498167 f178 1"/>
              <a:gd name="f187" fmla="*/ 3528755 f179 1"/>
              <a:gd name="f188" fmla="*/ 0 f178 1"/>
              <a:gd name="f189" fmla="*/ 498167 f179 1"/>
              <a:gd name="f190" fmla="*/ 0 f179 1"/>
              <a:gd name="f191" fmla="*/ 2321976 f178 1"/>
              <a:gd name="f192" fmla="*/ 2820143 f178 1"/>
              <a:gd name="f193" fmla="*/ 793042 f179 1"/>
              <a:gd name="f194" fmla="*/ 1164555 f179 1"/>
              <a:gd name="f195" fmla="*/ 3318310 f178 1"/>
              <a:gd name="f196" fmla="*/ 1269778 f179 1"/>
              <a:gd name="f197" fmla="*/ 3367669 f178 1"/>
              <a:gd name="f198" fmla="*/ 1375000 f179 1"/>
              <a:gd name="f199" fmla="*/ 1746514 f179 1"/>
              <a:gd name="f200" fmla="*/ 1802368 f179 1"/>
              <a:gd name="f201" fmla="*/ 3872341 f178 1"/>
              <a:gd name="f202" fmla="*/ 2300535 f179 1"/>
              <a:gd name="f203" fmla="*/ 4370508 f178 1"/>
              <a:gd name="f204" fmla="*/ 4082129 f179 1"/>
              <a:gd name="f205" fmla="*/ 4453643 f179 1"/>
              <a:gd name="f206" fmla="*/ 4868675 f178 1"/>
              <a:gd name="f207" fmla="*/ 4558865 f179 1"/>
              <a:gd name="f208" fmla="*/ 4918034 f178 1"/>
              <a:gd name="f209" fmla="*/ 4664088 f179 1"/>
              <a:gd name="f210" fmla="*/ 5035601 f179 1"/>
              <a:gd name="f211" fmla="*/ 5330476 f179 1"/>
              <a:gd name="f212" fmla="*/ 5828643 f179 1"/>
              <a:gd name="f213" fmla="*/ 2048532 f178 1"/>
              <a:gd name="f214" fmla="*/ 1677019 f179 1"/>
              <a:gd name="f215" fmla="*/ 2560339 f178 1"/>
              <a:gd name="f216" fmla="*/ 1571797 f179 1"/>
              <a:gd name="f217" fmla="*/ 2609698 f178 1"/>
              <a:gd name="f218" fmla="*/ 1263282 f179 1"/>
              <a:gd name="f219" fmla="*/ 3016291 f178 1"/>
              <a:gd name="f220" fmla="*/ 954767 f179 1"/>
              <a:gd name="f221" fmla="*/ 849544 f179 1"/>
              <a:gd name="f222" fmla="*/ 484527 f179 1"/>
              <a:gd name="f223" fmla="*/ 246155 f179 1"/>
              <a:gd name="f224" fmla="*/ 2321966 f178 1"/>
              <a:gd name="f225" fmla="*/ 259794 f178 1"/>
              <a:gd name="f226" fmla="*/ 3515116 f179 1"/>
              <a:gd name="f227" fmla="*/ 3753479 f179 1"/>
              <a:gd name="f228" fmla="*/ 1683515 f178 1"/>
              <a:gd name="f229" fmla="*/ 2560349 f178 1"/>
              <a:gd name="f230" fmla="*/ 1929032 f179 1"/>
              <a:gd name="f231" fmla="*/ 5570144 f179 1"/>
              <a:gd name="f232" fmla="*/ 5331781 f179 1"/>
              <a:gd name="f233" fmla="*/ 4110714 f178 1"/>
              <a:gd name="f234" fmla="*/ 4966764 f179 1"/>
              <a:gd name="f235" fmla="*/ 4861541 f179 1"/>
              <a:gd name="f236" fmla="*/ 4160072 f178 1"/>
              <a:gd name="f237" fmla="*/ 4553026 f179 1"/>
              <a:gd name="f238" fmla="*/ 4566667 f178 1"/>
              <a:gd name="f239" fmla="*/ 4244512 f179 1"/>
              <a:gd name="f240" fmla="*/ 4139289 f179 1"/>
              <a:gd name="f241" fmla="*/ 2301193 f179 1"/>
              <a:gd name="f242" fmla="*/ 2062820 f179 1"/>
              <a:gd name="f243" fmla="*/ 3795055 f179 1"/>
              <a:gd name="f244" fmla="*/ 2742848 f178 1"/>
              <a:gd name="f245" fmla="*/ 4777102 f179 1"/>
              <a:gd name="f246" fmla="*/ 4903109 f179 1"/>
              <a:gd name="f247" fmla="*/ 2616842 f178 1"/>
              <a:gd name="f248" fmla="*/ 2490835 f178 1"/>
              <a:gd name="f249" fmla="*/ 4005491 f179 1"/>
              <a:gd name="f250" fmla="*/ 4033418 f179 1"/>
              <a:gd name="f251" fmla="*/ 2322614 f178 1"/>
              <a:gd name="f252" fmla="*/ 1817303 f178 1"/>
              <a:gd name="f253" fmla="*/ 5331124 f179 1"/>
              <a:gd name="f254" fmla="*/ 5569496 f179 1"/>
              <a:gd name="f255" fmla="*/ 2055676 f178 1"/>
              <a:gd name="f256" fmla="*/ 4896612 f179 1"/>
              <a:gd name="f257" fmla="*/ 3339103 f178 1"/>
              <a:gd name="f258" fmla="*/ 4770606 f179 1"/>
              <a:gd name="f259" fmla="*/ 3465110 f178 1"/>
              <a:gd name="f260" fmla="*/ 2862367 f179 1"/>
              <a:gd name="f261" fmla="*/ 2736361 f179 1"/>
              <a:gd name="f262" fmla="*/ 3213097 f178 1"/>
              <a:gd name="f263" fmla="*/ 2953293 f179 1"/>
              <a:gd name="f264" fmla="*/ 1914735 f178 1"/>
              <a:gd name="f265" fmla="*/ 1052198 f179 1"/>
              <a:gd name="f266" fmla="*/ 926192 f179 1"/>
              <a:gd name="f267" fmla="*/ 1788728 f178 1"/>
              <a:gd name="f268" fmla="*/ 1662722 f178 1"/>
              <a:gd name="f269" fmla="*/ 3079299 f179 1"/>
              <a:gd name="f270" fmla="*/ 1059342 f178 1"/>
              <a:gd name="f271" fmla="*/ 933336 f178 1"/>
              <a:gd name="f272" fmla="*/ 2195322 f179 1"/>
              <a:gd name="f273" fmla="*/ 2321328 f179 1"/>
              <a:gd name="f274" fmla="*/ 1185348 f178 1"/>
              <a:gd name="f275" fmla="+- f180 0 f1"/>
              <a:gd name="f276" fmla="*/ f183 1 5819775"/>
              <a:gd name="f277" fmla="*/ f184 1 4914900"/>
              <a:gd name="f278" fmla="*/ f185 1 5819775"/>
              <a:gd name="f279" fmla="*/ f186 1 4914900"/>
              <a:gd name="f280" fmla="*/ f187 1 5819775"/>
              <a:gd name="f281" fmla="*/ f188 1 4914900"/>
              <a:gd name="f282" fmla="*/ f189 1 5819775"/>
              <a:gd name="f283" fmla="*/ f190 1 5819775"/>
              <a:gd name="f284" fmla="*/ f191 1 4914900"/>
              <a:gd name="f285" fmla="*/ f192 1 4914900"/>
              <a:gd name="f286" fmla="*/ f193 1 5819775"/>
              <a:gd name="f287" fmla="*/ f194 1 5819775"/>
              <a:gd name="f288" fmla="*/ f195 1 4914900"/>
              <a:gd name="f289" fmla="*/ f196 1 5819775"/>
              <a:gd name="f290" fmla="*/ f197 1 4914900"/>
              <a:gd name="f291" fmla="*/ f198 1 5819775"/>
              <a:gd name="f292" fmla="*/ f199 1 5819775"/>
              <a:gd name="f293" fmla="*/ f200 1 5819775"/>
              <a:gd name="f294" fmla="*/ f201 1 4914900"/>
              <a:gd name="f295" fmla="*/ f202 1 5819775"/>
              <a:gd name="f296" fmla="*/ f203 1 4914900"/>
              <a:gd name="f297" fmla="*/ f204 1 5819775"/>
              <a:gd name="f298" fmla="*/ f205 1 5819775"/>
              <a:gd name="f299" fmla="*/ f206 1 4914900"/>
              <a:gd name="f300" fmla="*/ f207 1 5819775"/>
              <a:gd name="f301" fmla="*/ f208 1 4914900"/>
              <a:gd name="f302" fmla="*/ f209 1 5819775"/>
              <a:gd name="f303" fmla="*/ f210 1 5819775"/>
              <a:gd name="f304" fmla="*/ f211 1 5819775"/>
              <a:gd name="f305" fmla="*/ f212 1 5819775"/>
              <a:gd name="f306" fmla="*/ f213 1 4914900"/>
              <a:gd name="f307" fmla="*/ f214 1 5819775"/>
              <a:gd name="f308" fmla="*/ f215 1 4914900"/>
              <a:gd name="f309" fmla="*/ f216 1 5819775"/>
              <a:gd name="f310" fmla="*/ f217 1 4914900"/>
              <a:gd name="f311" fmla="*/ f218 1 5819775"/>
              <a:gd name="f312" fmla="*/ f219 1 4914900"/>
              <a:gd name="f313" fmla="*/ f220 1 5819775"/>
              <a:gd name="f314" fmla="*/ f221 1 5819775"/>
              <a:gd name="f315" fmla="*/ f222 1 5819775"/>
              <a:gd name="f316" fmla="*/ f223 1 5819775"/>
              <a:gd name="f317" fmla="*/ f224 1 4914900"/>
              <a:gd name="f318" fmla="*/ f225 1 4914900"/>
              <a:gd name="f319" fmla="*/ f226 1 5819775"/>
              <a:gd name="f320" fmla="*/ f227 1 5819775"/>
              <a:gd name="f321" fmla="*/ f228 1 4914900"/>
              <a:gd name="f322" fmla="*/ f229 1 4914900"/>
              <a:gd name="f323" fmla="*/ f230 1 5819775"/>
              <a:gd name="f324" fmla="*/ f231 1 5819775"/>
              <a:gd name="f325" fmla="*/ f232 1 5819775"/>
              <a:gd name="f326" fmla="*/ f233 1 4914900"/>
              <a:gd name="f327" fmla="*/ f234 1 5819775"/>
              <a:gd name="f328" fmla="*/ f235 1 5819775"/>
              <a:gd name="f329" fmla="*/ f236 1 4914900"/>
              <a:gd name="f330" fmla="*/ f237 1 5819775"/>
              <a:gd name="f331" fmla="*/ f238 1 4914900"/>
              <a:gd name="f332" fmla="*/ f239 1 5819775"/>
              <a:gd name="f333" fmla="*/ f240 1 5819775"/>
              <a:gd name="f334" fmla="*/ f241 1 5819775"/>
              <a:gd name="f335" fmla="*/ f242 1 5819775"/>
              <a:gd name="f336" fmla="*/ f243 1 5819775"/>
              <a:gd name="f337" fmla="*/ f244 1 4914900"/>
              <a:gd name="f338" fmla="*/ f245 1 5819775"/>
              <a:gd name="f339" fmla="*/ f246 1 5819775"/>
              <a:gd name="f340" fmla="*/ f247 1 4914900"/>
              <a:gd name="f341" fmla="*/ f248 1 4914900"/>
              <a:gd name="f342" fmla="*/ f249 1 5819775"/>
              <a:gd name="f343" fmla="*/ f250 1 5819775"/>
              <a:gd name="f344" fmla="*/ f251 1 4914900"/>
              <a:gd name="f345" fmla="*/ f252 1 4914900"/>
              <a:gd name="f346" fmla="*/ f253 1 5819775"/>
              <a:gd name="f347" fmla="*/ f254 1 5819775"/>
              <a:gd name="f348" fmla="*/ f255 1 4914900"/>
              <a:gd name="f349" fmla="*/ f256 1 5819775"/>
              <a:gd name="f350" fmla="*/ f257 1 4914900"/>
              <a:gd name="f351" fmla="*/ f258 1 5819775"/>
              <a:gd name="f352" fmla="*/ f259 1 4914900"/>
              <a:gd name="f353" fmla="*/ f260 1 5819775"/>
              <a:gd name="f354" fmla="*/ f261 1 5819775"/>
              <a:gd name="f355" fmla="*/ f262 1 4914900"/>
              <a:gd name="f356" fmla="*/ f263 1 5819775"/>
              <a:gd name="f357" fmla="*/ f264 1 4914900"/>
              <a:gd name="f358" fmla="*/ f265 1 5819775"/>
              <a:gd name="f359" fmla="*/ f266 1 5819775"/>
              <a:gd name="f360" fmla="*/ f267 1 4914900"/>
              <a:gd name="f361" fmla="*/ f268 1 4914900"/>
              <a:gd name="f362" fmla="*/ f269 1 5819775"/>
              <a:gd name="f363" fmla="*/ f270 1 4914900"/>
              <a:gd name="f364" fmla="*/ f271 1 4914900"/>
              <a:gd name="f365" fmla="*/ f272 1 5819775"/>
              <a:gd name="f366" fmla="*/ f273 1 5819775"/>
              <a:gd name="f367" fmla="*/ f274 1 4914900"/>
              <a:gd name="f368" fmla="*/ f174 1 f181"/>
              <a:gd name="f369" fmla="*/ f175 1 f181"/>
              <a:gd name="f370" fmla="*/ f174 1 f182"/>
              <a:gd name="f371" fmla="*/ f176 1 f182"/>
              <a:gd name="f372" fmla="*/ f276 1 f181"/>
              <a:gd name="f373" fmla="*/ f277 1 f182"/>
              <a:gd name="f374" fmla="*/ f278 1 f181"/>
              <a:gd name="f375" fmla="*/ f279 1 f182"/>
              <a:gd name="f376" fmla="*/ f280 1 f181"/>
              <a:gd name="f377" fmla="*/ f281 1 f182"/>
              <a:gd name="f378" fmla="*/ f282 1 f181"/>
              <a:gd name="f379" fmla="*/ f283 1 f181"/>
              <a:gd name="f380" fmla="*/ f284 1 f182"/>
              <a:gd name="f381" fmla="*/ f285 1 f182"/>
              <a:gd name="f382" fmla="*/ f286 1 f181"/>
              <a:gd name="f383" fmla="*/ f287 1 f181"/>
              <a:gd name="f384" fmla="*/ f288 1 f182"/>
              <a:gd name="f385" fmla="*/ f289 1 f181"/>
              <a:gd name="f386" fmla="*/ f290 1 f182"/>
              <a:gd name="f387" fmla="*/ f291 1 f181"/>
              <a:gd name="f388" fmla="*/ f292 1 f181"/>
              <a:gd name="f389" fmla="*/ f293 1 f181"/>
              <a:gd name="f390" fmla="*/ f294 1 f182"/>
              <a:gd name="f391" fmla="*/ f295 1 f181"/>
              <a:gd name="f392" fmla="*/ f296 1 f182"/>
              <a:gd name="f393" fmla="*/ f297 1 f181"/>
              <a:gd name="f394" fmla="*/ f298 1 f181"/>
              <a:gd name="f395" fmla="*/ f299 1 f182"/>
              <a:gd name="f396" fmla="*/ f300 1 f181"/>
              <a:gd name="f397" fmla="*/ f301 1 f182"/>
              <a:gd name="f398" fmla="*/ f302 1 f181"/>
              <a:gd name="f399" fmla="*/ f303 1 f181"/>
              <a:gd name="f400" fmla="*/ f304 1 f181"/>
              <a:gd name="f401" fmla="*/ f305 1 f181"/>
              <a:gd name="f402" fmla="*/ f306 1 f182"/>
              <a:gd name="f403" fmla="*/ f307 1 f181"/>
              <a:gd name="f404" fmla="*/ f308 1 f182"/>
              <a:gd name="f405" fmla="*/ f309 1 f181"/>
              <a:gd name="f406" fmla="*/ f310 1 f182"/>
              <a:gd name="f407" fmla="*/ f311 1 f181"/>
              <a:gd name="f408" fmla="*/ f312 1 f182"/>
              <a:gd name="f409" fmla="*/ f313 1 f181"/>
              <a:gd name="f410" fmla="*/ f314 1 f181"/>
              <a:gd name="f411" fmla="*/ f315 1 f181"/>
              <a:gd name="f412" fmla="*/ f316 1 f181"/>
              <a:gd name="f413" fmla="*/ f317 1 f182"/>
              <a:gd name="f414" fmla="*/ f318 1 f182"/>
              <a:gd name="f415" fmla="*/ f319 1 f181"/>
              <a:gd name="f416" fmla="*/ f320 1 f181"/>
              <a:gd name="f417" fmla="*/ f321 1 f182"/>
              <a:gd name="f418" fmla="*/ f322 1 f182"/>
              <a:gd name="f419" fmla="*/ f323 1 f181"/>
              <a:gd name="f420" fmla="*/ f324 1 f181"/>
              <a:gd name="f421" fmla="*/ f325 1 f181"/>
              <a:gd name="f422" fmla="*/ f326 1 f182"/>
              <a:gd name="f423" fmla="*/ f327 1 f181"/>
              <a:gd name="f424" fmla="*/ f328 1 f181"/>
              <a:gd name="f425" fmla="*/ f329 1 f182"/>
              <a:gd name="f426" fmla="*/ f330 1 f181"/>
              <a:gd name="f427" fmla="*/ f331 1 f182"/>
              <a:gd name="f428" fmla="*/ f332 1 f181"/>
              <a:gd name="f429" fmla="*/ f333 1 f181"/>
              <a:gd name="f430" fmla="*/ f334 1 f181"/>
              <a:gd name="f431" fmla="*/ f335 1 f181"/>
              <a:gd name="f432" fmla="*/ f336 1 f181"/>
              <a:gd name="f433" fmla="*/ f337 1 f182"/>
              <a:gd name="f434" fmla="*/ f338 1 f181"/>
              <a:gd name="f435" fmla="*/ f339 1 f181"/>
              <a:gd name="f436" fmla="*/ f340 1 f182"/>
              <a:gd name="f437" fmla="*/ f341 1 f182"/>
              <a:gd name="f438" fmla="*/ f342 1 f181"/>
              <a:gd name="f439" fmla="*/ f343 1 f181"/>
              <a:gd name="f440" fmla="*/ f344 1 f182"/>
              <a:gd name="f441" fmla="*/ f345 1 f182"/>
              <a:gd name="f442" fmla="*/ f346 1 f181"/>
              <a:gd name="f443" fmla="*/ f347 1 f181"/>
              <a:gd name="f444" fmla="*/ f348 1 f182"/>
              <a:gd name="f445" fmla="*/ f349 1 f181"/>
              <a:gd name="f446" fmla="*/ f350 1 f182"/>
              <a:gd name="f447" fmla="*/ f351 1 f181"/>
              <a:gd name="f448" fmla="*/ f352 1 f182"/>
              <a:gd name="f449" fmla="*/ f353 1 f181"/>
              <a:gd name="f450" fmla="*/ f354 1 f181"/>
              <a:gd name="f451" fmla="*/ f355 1 f182"/>
              <a:gd name="f452" fmla="*/ f356 1 f181"/>
              <a:gd name="f453" fmla="*/ f357 1 f182"/>
              <a:gd name="f454" fmla="*/ f358 1 f181"/>
              <a:gd name="f455" fmla="*/ f359 1 f181"/>
              <a:gd name="f456" fmla="*/ f360 1 f182"/>
              <a:gd name="f457" fmla="*/ f361 1 f182"/>
              <a:gd name="f458" fmla="*/ f362 1 f181"/>
              <a:gd name="f459" fmla="*/ f363 1 f182"/>
              <a:gd name="f460" fmla="*/ f364 1 f182"/>
              <a:gd name="f461" fmla="*/ f365 1 f181"/>
              <a:gd name="f462" fmla="*/ f366 1 f181"/>
              <a:gd name="f463" fmla="*/ f367 1 f182"/>
              <a:gd name="f464" fmla="*/ f368 f172 1"/>
              <a:gd name="f465" fmla="*/ f369 f172 1"/>
              <a:gd name="f466" fmla="*/ f371 f173 1"/>
              <a:gd name="f467" fmla="*/ f370 f173 1"/>
              <a:gd name="f468" fmla="*/ f372 f172 1"/>
              <a:gd name="f469" fmla="*/ f373 f173 1"/>
              <a:gd name="f470" fmla="*/ f374 f172 1"/>
              <a:gd name="f471" fmla="*/ f375 f173 1"/>
              <a:gd name="f472" fmla="*/ f376 f172 1"/>
              <a:gd name="f473" fmla="*/ f377 f173 1"/>
              <a:gd name="f474" fmla="*/ f378 f172 1"/>
              <a:gd name="f475" fmla="*/ f379 f172 1"/>
              <a:gd name="f476" fmla="*/ f380 f173 1"/>
              <a:gd name="f477" fmla="*/ f381 f173 1"/>
              <a:gd name="f478" fmla="*/ f382 f172 1"/>
              <a:gd name="f479" fmla="*/ f383 f172 1"/>
              <a:gd name="f480" fmla="*/ f384 f173 1"/>
              <a:gd name="f481" fmla="*/ f385 f172 1"/>
              <a:gd name="f482" fmla="*/ f386 f173 1"/>
              <a:gd name="f483" fmla="*/ f387 f172 1"/>
              <a:gd name="f484" fmla="*/ f388 f172 1"/>
              <a:gd name="f485" fmla="*/ f389 f172 1"/>
              <a:gd name="f486" fmla="*/ f390 f173 1"/>
              <a:gd name="f487" fmla="*/ f391 f172 1"/>
              <a:gd name="f488" fmla="*/ f392 f173 1"/>
              <a:gd name="f489" fmla="*/ f393 f172 1"/>
              <a:gd name="f490" fmla="*/ f394 f172 1"/>
              <a:gd name="f491" fmla="*/ f395 f173 1"/>
              <a:gd name="f492" fmla="*/ f396 f172 1"/>
              <a:gd name="f493" fmla="*/ f397 f173 1"/>
              <a:gd name="f494" fmla="*/ f398 f172 1"/>
              <a:gd name="f495" fmla="*/ f399 f172 1"/>
              <a:gd name="f496" fmla="*/ f400 f172 1"/>
              <a:gd name="f497" fmla="*/ f401 f172 1"/>
              <a:gd name="f498" fmla="*/ f402 f173 1"/>
              <a:gd name="f499" fmla="*/ f403 f172 1"/>
              <a:gd name="f500" fmla="*/ f404 f173 1"/>
              <a:gd name="f501" fmla="*/ f405 f172 1"/>
              <a:gd name="f502" fmla="*/ f406 f173 1"/>
              <a:gd name="f503" fmla="*/ f407 f172 1"/>
              <a:gd name="f504" fmla="*/ f408 f173 1"/>
              <a:gd name="f505" fmla="*/ f409 f172 1"/>
              <a:gd name="f506" fmla="*/ f410 f172 1"/>
              <a:gd name="f507" fmla="*/ f411 f172 1"/>
              <a:gd name="f508" fmla="*/ f412 f172 1"/>
              <a:gd name="f509" fmla="*/ f413 f173 1"/>
              <a:gd name="f510" fmla="*/ f414 f173 1"/>
              <a:gd name="f511" fmla="*/ f415 f172 1"/>
              <a:gd name="f512" fmla="*/ f416 f172 1"/>
              <a:gd name="f513" fmla="*/ f417 f173 1"/>
              <a:gd name="f514" fmla="*/ f418 f173 1"/>
              <a:gd name="f515" fmla="*/ f419 f172 1"/>
              <a:gd name="f516" fmla="*/ f420 f172 1"/>
              <a:gd name="f517" fmla="*/ f421 f172 1"/>
              <a:gd name="f518" fmla="*/ f422 f173 1"/>
              <a:gd name="f519" fmla="*/ f423 f172 1"/>
              <a:gd name="f520" fmla="*/ f424 f172 1"/>
              <a:gd name="f521" fmla="*/ f425 f173 1"/>
              <a:gd name="f522" fmla="*/ f426 f172 1"/>
              <a:gd name="f523" fmla="*/ f427 f173 1"/>
              <a:gd name="f524" fmla="*/ f428 f172 1"/>
              <a:gd name="f525" fmla="*/ f429 f172 1"/>
              <a:gd name="f526" fmla="*/ f430 f172 1"/>
              <a:gd name="f527" fmla="*/ f431 f172 1"/>
              <a:gd name="f528" fmla="*/ f432 f172 1"/>
              <a:gd name="f529" fmla="*/ f433 f173 1"/>
              <a:gd name="f530" fmla="*/ f434 f172 1"/>
              <a:gd name="f531" fmla="*/ f435 f172 1"/>
              <a:gd name="f532" fmla="*/ f436 f173 1"/>
              <a:gd name="f533" fmla="*/ f437 f173 1"/>
              <a:gd name="f534" fmla="*/ f438 f172 1"/>
              <a:gd name="f535" fmla="*/ f439 f172 1"/>
              <a:gd name="f536" fmla="*/ f440 f173 1"/>
              <a:gd name="f537" fmla="*/ f441 f173 1"/>
              <a:gd name="f538" fmla="*/ f442 f172 1"/>
              <a:gd name="f539" fmla="*/ f443 f172 1"/>
              <a:gd name="f540" fmla="*/ f444 f173 1"/>
              <a:gd name="f541" fmla="*/ f445 f172 1"/>
              <a:gd name="f542" fmla="*/ f446 f173 1"/>
              <a:gd name="f543" fmla="*/ f447 f172 1"/>
              <a:gd name="f544" fmla="*/ f448 f173 1"/>
              <a:gd name="f545" fmla="*/ f449 f172 1"/>
              <a:gd name="f546" fmla="*/ f450 f172 1"/>
              <a:gd name="f547" fmla="*/ f451 f173 1"/>
              <a:gd name="f548" fmla="*/ f452 f172 1"/>
              <a:gd name="f549" fmla="*/ f453 f173 1"/>
              <a:gd name="f550" fmla="*/ f454 f172 1"/>
              <a:gd name="f551" fmla="*/ f455 f172 1"/>
              <a:gd name="f552" fmla="*/ f456 f173 1"/>
              <a:gd name="f553" fmla="*/ f457 f173 1"/>
              <a:gd name="f554" fmla="*/ f458 f172 1"/>
              <a:gd name="f555" fmla="*/ f459 f173 1"/>
              <a:gd name="f556" fmla="*/ f460 f173 1"/>
              <a:gd name="f557" fmla="*/ f461 f172 1"/>
              <a:gd name="f558" fmla="*/ f462 f172 1"/>
              <a:gd name="f559" fmla="*/ f463 f1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5">
                <a:pos x="f468" y="f469"/>
              </a:cxn>
              <a:cxn ang="f275">
                <a:pos x="f470" y="f469"/>
              </a:cxn>
              <a:cxn ang="f275">
                <a:pos x="f470" y="f471"/>
              </a:cxn>
              <a:cxn ang="f275">
                <a:pos x="f472" y="f473"/>
              </a:cxn>
              <a:cxn ang="f275">
                <a:pos x="f474" y="f473"/>
              </a:cxn>
              <a:cxn ang="f275">
                <a:pos x="f475" y="f471"/>
              </a:cxn>
              <a:cxn ang="f275">
                <a:pos x="f475" y="f476"/>
              </a:cxn>
              <a:cxn ang="f275">
                <a:pos x="f474" y="f477"/>
              </a:cxn>
              <a:cxn ang="f275">
                <a:pos x="f478" y="f477"/>
              </a:cxn>
              <a:cxn ang="f275">
                <a:pos x="f479" y="f480"/>
              </a:cxn>
              <a:cxn ang="f275">
                <a:pos x="f481" y="f482"/>
              </a:cxn>
              <a:cxn ang="f275">
                <a:pos x="f483" y="f480"/>
              </a:cxn>
              <a:cxn ang="f275">
                <a:pos x="f484" y="f477"/>
              </a:cxn>
              <a:cxn ang="f275">
                <a:pos x="f485" y="f477"/>
              </a:cxn>
              <a:cxn ang="f275">
                <a:pos x="f485" y="f486"/>
              </a:cxn>
              <a:cxn ang="f275">
                <a:pos x="f487" y="f488"/>
              </a:cxn>
              <a:cxn ang="f275">
                <a:pos x="f489" y="f488"/>
              </a:cxn>
              <a:cxn ang="f275">
                <a:pos x="f490" y="f491"/>
              </a:cxn>
              <a:cxn ang="f275">
                <a:pos x="f492" y="f493"/>
              </a:cxn>
              <a:cxn ang="f275">
                <a:pos x="f494" y="f491"/>
              </a:cxn>
              <a:cxn ang="f275">
                <a:pos x="f495" y="f488"/>
              </a:cxn>
              <a:cxn ang="f275">
                <a:pos x="f496" y="f488"/>
              </a:cxn>
              <a:cxn ang="f275">
                <a:pos x="f497" y="f486"/>
              </a:cxn>
              <a:cxn ang="f275">
                <a:pos x="f497" y="f498"/>
              </a:cxn>
              <a:cxn ang="f275">
                <a:pos x="f468" y="f469"/>
              </a:cxn>
              <a:cxn ang="f275">
                <a:pos x="f499" y="f500"/>
              </a:cxn>
              <a:cxn ang="f275">
                <a:pos x="f501" y="f502"/>
              </a:cxn>
              <a:cxn ang="f275">
                <a:pos x="f503" y="f504"/>
              </a:cxn>
              <a:cxn ang="f275">
                <a:pos x="f505" y="f502"/>
              </a:cxn>
              <a:cxn ang="f275">
                <a:pos x="f506" y="f500"/>
              </a:cxn>
              <a:cxn ang="f275">
                <a:pos x="f507" y="f500"/>
              </a:cxn>
              <a:cxn ang="f275">
                <a:pos x="f508" y="f509"/>
              </a:cxn>
              <a:cxn ang="f275">
                <a:pos x="f508" y="f471"/>
              </a:cxn>
              <a:cxn ang="f275">
                <a:pos x="f507" y="f510"/>
              </a:cxn>
              <a:cxn ang="f275">
                <a:pos x="f511" y="f510"/>
              </a:cxn>
              <a:cxn ang="f275">
                <a:pos x="f512" y="f471"/>
              </a:cxn>
              <a:cxn ang="f275">
                <a:pos x="f512" y="f513"/>
              </a:cxn>
              <a:cxn ang="f275">
                <a:pos x="f512" y="f476"/>
              </a:cxn>
              <a:cxn ang="f275">
                <a:pos x="f511" y="f514"/>
              </a:cxn>
              <a:cxn ang="f275">
                <a:pos x="f515" y="f514"/>
              </a:cxn>
              <a:cxn ang="f275">
                <a:pos x="f499" y="f500"/>
              </a:cxn>
              <a:cxn ang="f275">
                <a:pos x="f499" y="f500"/>
              </a:cxn>
              <a:cxn ang="f275">
                <a:pos x="f516" y="f486"/>
              </a:cxn>
              <a:cxn ang="f275">
                <a:pos x="f517" y="f518"/>
              </a:cxn>
              <a:cxn ang="f275">
                <a:pos x="f519" y="f518"/>
              </a:cxn>
              <a:cxn ang="f275">
                <a:pos x="f520" y="f521"/>
              </a:cxn>
              <a:cxn ang="f275">
                <a:pos x="f522" y="f523"/>
              </a:cxn>
              <a:cxn ang="f275">
                <a:pos x="f524" y="f521"/>
              </a:cxn>
              <a:cxn ang="f275">
                <a:pos x="f525" y="f518"/>
              </a:cxn>
              <a:cxn ang="f275">
                <a:pos x="f526" y="f518"/>
              </a:cxn>
              <a:cxn ang="f275">
                <a:pos x="f527" y="f486"/>
              </a:cxn>
              <a:cxn ang="f275">
                <a:pos x="f527" y="f477"/>
              </a:cxn>
              <a:cxn ang="f275">
                <a:pos x="f472" y="f477"/>
              </a:cxn>
              <a:cxn ang="f275">
                <a:pos x="f528" y="f529"/>
              </a:cxn>
              <a:cxn ang="f275">
                <a:pos x="f530" y="f529"/>
              </a:cxn>
              <a:cxn ang="f275">
                <a:pos x="f531" y="f532"/>
              </a:cxn>
              <a:cxn ang="f275">
                <a:pos x="f530" y="f533"/>
              </a:cxn>
              <a:cxn ang="f275">
                <a:pos x="f534" y="f533"/>
              </a:cxn>
              <a:cxn ang="f275">
                <a:pos x="f535" y="f536"/>
              </a:cxn>
              <a:cxn ang="f275">
                <a:pos x="f535" y="f537"/>
              </a:cxn>
              <a:cxn ang="f275">
                <a:pos x="f538" y="f537"/>
              </a:cxn>
              <a:cxn ang="f275">
                <a:pos x="f539" y="f540"/>
              </a:cxn>
              <a:cxn ang="f275">
                <a:pos x="f539" y="f486"/>
              </a:cxn>
              <a:cxn ang="f275">
                <a:pos x="f516" y="f486"/>
              </a:cxn>
              <a:cxn ang="f275">
                <a:pos x="f541" y="f542"/>
              </a:cxn>
              <a:cxn ang="f275">
                <a:pos x="f543" y="f544"/>
              </a:cxn>
              <a:cxn ang="f275">
                <a:pos x="f545" y="f544"/>
              </a:cxn>
              <a:cxn ang="f275">
                <a:pos x="f546" y="f542"/>
              </a:cxn>
              <a:cxn ang="f275">
                <a:pos x="f545" y="f547"/>
              </a:cxn>
              <a:cxn ang="f275">
                <a:pos x="f543" y="f547"/>
              </a:cxn>
              <a:cxn ang="f275">
                <a:pos x="f541" y="f542"/>
              </a:cxn>
              <a:cxn ang="f275">
                <a:pos x="f548" y="f549"/>
              </a:cxn>
              <a:cxn ang="f275">
                <a:pos x="f550" y="f549"/>
              </a:cxn>
              <a:cxn ang="f275">
                <a:pos x="f551" y="f552"/>
              </a:cxn>
              <a:cxn ang="f275">
                <a:pos x="f550" y="f553"/>
              </a:cxn>
              <a:cxn ang="f275">
                <a:pos x="f548" y="f553"/>
              </a:cxn>
              <a:cxn ang="f275">
                <a:pos x="f554" y="f552"/>
              </a:cxn>
              <a:cxn ang="f275">
                <a:pos x="f548" y="f549"/>
              </a:cxn>
              <a:cxn ang="f275">
                <a:pos x="f551" y="f555"/>
              </a:cxn>
              <a:cxn ang="f275">
                <a:pos x="f550" y="f556"/>
              </a:cxn>
              <a:cxn ang="f275">
                <a:pos x="f557" y="f556"/>
              </a:cxn>
              <a:cxn ang="f275">
                <a:pos x="f558" y="f555"/>
              </a:cxn>
              <a:cxn ang="f275">
                <a:pos x="f557" y="f559"/>
              </a:cxn>
              <a:cxn ang="f275">
                <a:pos x="f550" y="f559"/>
              </a:cxn>
              <a:cxn ang="f275">
                <a:pos x="f551" y="f555"/>
              </a:cxn>
            </a:cxnLst>
            <a:rect l="f464" t="f467" r="f465" b="f466"/>
            <a:pathLst>
              <a:path w="5819775" h="4914900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cubicBezTo>
                  <a:pt x="f10" y="f12"/>
                  <a:pt x="f13" y="f5"/>
                  <a:pt x="f14" y="f5"/>
                </a:cubicBezTo>
                <a:lnTo>
                  <a:pt x="f11" y="f5"/>
                </a:lnTo>
                <a:cubicBezTo>
                  <a:pt x="f15" y="f5"/>
                  <a:pt x="f5" y="f12"/>
                  <a:pt x="f5" y="f11"/>
                </a:cubicBezTo>
                <a:lnTo>
                  <a:pt x="f5" y="f16"/>
                </a:lnTo>
                <a:cubicBezTo>
                  <a:pt x="f5" y="f17"/>
                  <a:pt x="f15" y="f18"/>
                  <a:pt x="f11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21"/>
                </a:cubicBezTo>
                <a:lnTo>
                  <a:pt x="f31" y="f18"/>
                </a:lnTo>
                <a:lnTo>
                  <a:pt x="f32" y="f18"/>
                </a:lnTo>
                <a:lnTo>
                  <a:pt x="f32" y="f33"/>
                </a:lnTo>
                <a:cubicBezTo>
                  <a:pt x="f32" y="f34"/>
                  <a:pt x="f35" y="f36"/>
                  <a:pt x="f37" y="f36"/>
                </a:cubicBezTo>
                <a:lnTo>
                  <a:pt x="f38" y="f36"/>
                </a:lnTo>
                <a:lnTo>
                  <a:pt x="f39" y="f40"/>
                </a:ln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40"/>
                </a:cubicBezTo>
                <a:lnTo>
                  <a:pt x="f50" y="f36"/>
                </a:lnTo>
                <a:lnTo>
                  <a:pt x="f51" y="f36"/>
                </a:lnTo>
                <a:cubicBezTo>
                  <a:pt x="f52" y="f36"/>
                  <a:pt x="f53" y="f54"/>
                  <a:pt x="f53" y="f33"/>
                </a:cubicBezTo>
                <a:lnTo>
                  <a:pt x="f53" y="f55"/>
                </a:lnTo>
                <a:cubicBezTo>
                  <a:pt x="f56" y="f57"/>
                  <a:pt x="f58" y="f9"/>
                  <a:pt x="f8" y="f9"/>
                </a:cubicBezTo>
                <a:close/>
                <a:moveTo>
                  <a:pt x="f59" y="f60"/>
                </a:moveTo>
                <a:cubicBezTo>
                  <a:pt x="f61" y="f60"/>
                  <a:pt x="f62" y="f63"/>
                  <a:pt x="f64" y="f65"/>
                </a:cubicBezTo>
                <a:lnTo>
                  <a:pt x="f66" y="f67"/>
                </a:lnTo>
                <a:lnTo>
                  <a:pt x="f68" y="f65"/>
                </a:lnTo>
                <a:cubicBezTo>
                  <a:pt x="f69" y="f70"/>
                  <a:pt x="f71" y="f60"/>
                  <a:pt x="f72" y="f60"/>
                </a:cubicBezTo>
                <a:lnTo>
                  <a:pt x="f73" y="f60"/>
                </a:lnTo>
                <a:cubicBezTo>
                  <a:pt x="f74" y="f60"/>
                  <a:pt x="f75" y="f76"/>
                  <a:pt x="f75" y="f77"/>
                </a:cubicBezTo>
                <a:lnTo>
                  <a:pt x="f75" y="f11"/>
                </a:lnTo>
                <a:cubicBezTo>
                  <a:pt x="f75" y="f78"/>
                  <a:pt x="f74" y="f79"/>
                  <a:pt x="f73" y="f79"/>
                </a:cubicBezTo>
                <a:lnTo>
                  <a:pt x="f80" y="f79"/>
                </a:lnTo>
                <a:cubicBezTo>
                  <a:pt x="f81" y="f79"/>
                  <a:pt x="f82" y="f78"/>
                  <a:pt x="f82" y="f11"/>
                </a:cubicBezTo>
                <a:lnTo>
                  <a:pt x="f82" y="f83"/>
                </a:lnTo>
                <a:lnTo>
                  <a:pt x="f82" y="f16"/>
                </a:lnTo>
                <a:cubicBezTo>
                  <a:pt x="f82" y="f84"/>
                  <a:pt x="f85" y="f86"/>
                  <a:pt x="f80" y="f86"/>
                </a:cubicBezTo>
                <a:lnTo>
                  <a:pt x="f87" y="f86"/>
                </a:lnTo>
                <a:lnTo>
                  <a:pt x="f59" y="f60"/>
                </a:lnTo>
                <a:lnTo>
                  <a:pt x="f59" y="f60"/>
                </a:lnTo>
                <a:close/>
                <a:moveTo>
                  <a:pt x="f88" y="f33"/>
                </a:moveTo>
                <a:cubicBezTo>
                  <a:pt x="f88" y="f89"/>
                  <a:pt x="f90" y="f91"/>
                  <a:pt x="f92" y="f91"/>
                </a:cubicBezTo>
                <a:lnTo>
                  <a:pt x="f93" y="f91"/>
                </a:lnTo>
                <a:cubicBezTo>
                  <a:pt x="f94" y="f91"/>
                  <a:pt x="f95" y="f96"/>
                  <a:pt x="f97" y="f98"/>
                </a:cubicBezTo>
                <a:lnTo>
                  <a:pt x="f99" y="f100"/>
                </a:lnTo>
                <a:lnTo>
                  <a:pt x="f101" y="f98"/>
                </a:lnTo>
                <a:cubicBezTo>
                  <a:pt x="f102" y="f103"/>
                  <a:pt x="f104" y="f91"/>
                  <a:pt x="f105" y="f91"/>
                </a:cubicBezTo>
                <a:lnTo>
                  <a:pt x="f106" y="f91"/>
                </a:lnTo>
                <a:cubicBezTo>
                  <a:pt x="f107" y="f91"/>
                  <a:pt x="f108" y="f89"/>
                  <a:pt x="f108" y="f33"/>
                </a:cubicBezTo>
                <a:lnTo>
                  <a:pt x="f108" y="f18"/>
                </a:lnTo>
                <a:lnTo>
                  <a:pt x="f14" y="f18"/>
                </a:lnTo>
                <a:cubicBezTo>
                  <a:pt x="f109" y="f18"/>
                  <a:pt x="f110" y="f111"/>
                  <a:pt x="f112" y="f113"/>
                </a:cubicBezTo>
                <a:lnTo>
                  <a:pt x="f114" y="f113"/>
                </a:lnTo>
                <a:cubicBezTo>
                  <a:pt x="f115" y="f113"/>
                  <a:pt x="f116" y="f117"/>
                  <a:pt x="f116" y="f118"/>
                </a:cubicBezTo>
                <a:cubicBezTo>
                  <a:pt x="f116" y="f119"/>
                  <a:pt x="f120" y="f121"/>
                  <a:pt x="f114" y="f121"/>
                </a:cubicBezTo>
                <a:lnTo>
                  <a:pt x="f89" y="f121"/>
                </a:lnTo>
                <a:cubicBezTo>
                  <a:pt x="f122" y="f123"/>
                  <a:pt x="f124" y="f125"/>
                  <a:pt x="f124" y="f126"/>
                </a:cubicBezTo>
                <a:lnTo>
                  <a:pt x="f124" y="f127"/>
                </a:lnTo>
                <a:lnTo>
                  <a:pt x="f128" y="f127"/>
                </a:lnTo>
                <a:cubicBezTo>
                  <a:pt x="f129" y="f127"/>
                  <a:pt x="f130" y="f131"/>
                  <a:pt x="f130" y="f132"/>
                </a:cubicBezTo>
                <a:lnTo>
                  <a:pt x="f130" y="f33"/>
                </a:lnTo>
                <a:lnTo>
                  <a:pt x="f88" y="f33"/>
                </a:lnTo>
                <a:close/>
                <a:moveTo>
                  <a:pt x="f133" y="f134"/>
                </a:moveTo>
                <a:cubicBezTo>
                  <a:pt x="f133" y="f135"/>
                  <a:pt x="f136" y="f137"/>
                  <a:pt x="f138" y="f137"/>
                </a:cubicBezTo>
                <a:lnTo>
                  <a:pt x="f139" y="f137"/>
                </a:lnTo>
                <a:cubicBezTo>
                  <a:pt x="f140" y="f137"/>
                  <a:pt x="f141" y="f142"/>
                  <a:pt x="f141" y="f134"/>
                </a:cubicBezTo>
                <a:cubicBezTo>
                  <a:pt x="f141" y="f143"/>
                  <a:pt x="f111" y="f144"/>
                  <a:pt x="f139" y="f144"/>
                </a:cubicBezTo>
                <a:lnTo>
                  <a:pt x="f138" y="f144"/>
                </a:lnTo>
                <a:cubicBezTo>
                  <a:pt x="f145" y="f146"/>
                  <a:pt x="f133" y="f143"/>
                  <a:pt x="f133" y="f134"/>
                </a:cubicBezTo>
                <a:close/>
                <a:moveTo>
                  <a:pt x="f147" y="f148"/>
                </a:moveTo>
                <a:lnTo>
                  <a:pt x="f149" y="f148"/>
                </a:lnTo>
                <a:cubicBezTo>
                  <a:pt x="f150" y="f148"/>
                  <a:pt x="f151" y="f152"/>
                  <a:pt x="f151" y="f153"/>
                </a:cubicBezTo>
                <a:cubicBezTo>
                  <a:pt x="f151" y="f154"/>
                  <a:pt x="f155" y="f156"/>
                  <a:pt x="f149" y="f156"/>
                </a:cubicBezTo>
                <a:lnTo>
                  <a:pt x="f147" y="f156"/>
                </a:lnTo>
                <a:cubicBezTo>
                  <a:pt x="f157" y="f156"/>
                  <a:pt x="f158" y="f154"/>
                  <a:pt x="f158" y="f153"/>
                </a:cubicBezTo>
                <a:cubicBezTo>
                  <a:pt x="f159" y="f152"/>
                  <a:pt x="f160" y="f148"/>
                  <a:pt x="f147" y="f148"/>
                </a:cubicBezTo>
                <a:close/>
                <a:moveTo>
                  <a:pt x="f151" y="f161"/>
                </a:moveTo>
                <a:cubicBezTo>
                  <a:pt x="f151" y="f162"/>
                  <a:pt x="f155" y="f163"/>
                  <a:pt x="f149" y="f163"/>
                </a:cubicBezTo>
                <a:lnTo>
                  <a:pt x="f164" y="f163"/>
                </a:lnTo>
                <a:cubicBezTo>
                  <a:pt x="f165" y="f163"/>
                  <a:pt x="f166" y="f167"/>
                  <a:pt x="f166" y="f161"/>
                </a:cubicBezTo>
                <a:cubicBezTo>
                  <a:pt x="f166" y="f168"/>
                  <a:pt x="f169" y="f170"/>
                  <a:pt x="f164" y="f170"/>
                </a:cubicBezTo>
                <a:lnTo>
                  <a:pt x="f149" y="f170"/>
                </a:lnTo>
                <a:cubicBezTo>
                  <a:pt x="f155" y="f22"/>
                  <a:pt x="f151" y="f168"/>
                  <a:pt x="f151" y="f161"/>
                </a:cubicBezTo>
                <a:close/>
              </a:path>
            </a:pathLst>
          </a:custGeom>
          <a:solidFill>
            <a:srgbClr val="1817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Rectángulo 6">
            <a:extLst>
              <a:ext uri="{FF2B5EF4-FFF2-40B4-BE49-F238E27FC236}">
                <a16:creationId xmlns:a16="http://schemas.microsoft.com/office/drawing/2014/main" id="{6F9761CF-2A17-473A-9CFD-E9C3780B33B7}"/>
              </a:ext>
            </a:extLst>
          </p:cNvPr>
          <p:cNvSpPr/>
          <p:nvPr/>
        </p:nvSpPr>
        <p:spPr>
          <a:xfrm>
            <a:off x="7892799" y="2916067"/>
            <a:ext cx="3269437" cy="66172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تم ها</a:t>
            </a:r>
            <a:endParaRPr lang="en-US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به معنی تم های حداکثر 5 نفره</a:t>
            </a:r>
            <a:endParaRPr lang="es-ES" sz="14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7" name="Rectángulo 8">
            <a:extLst>
              <a:ext uri="{FF2B5EF4-FFF2-40B4-BE49-F238E27FC236}">
                <a16:creationId xmlns:a16="http://schemas.microsoft.com/office/drawing/2014/main" id="{05FE9F9D-C45A-46D6-8C72-94AAD005A1E7}"/>
              </a:ext>
            </a:extLst>
          </p:cNvPr>
          <p:cNvSpPr/>
          <p:nvPr/>
        </p:nvSpPr>
        <p:spPr>
          <a:xfrm>
            <a:off x="7892799" y="4407069"/>
            <a:ext cx="3550788" cy="66172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معنی پروژه</a:t>
            </a:r>
            <a:endParaRPr lang="en-US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3B3838"/>
                </a:solidFill>
                <a:uFillTx/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14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Rectángulo 10">
            <a:extLst>
              <a:ext uri="{FF2B5EF4-FFF2-40B4-BE49-F238E27FC236}">
                <a16:creationId xmlns:a16="http://schemas.microsoft.com/office/drawing/2014/main" id="{15E962C2-6F46-48C9-A54B-F1705D7D8003}"/>
              </a:ext>
            </a:extLst>
          </p:cNvPr>
          <p:cNvSpPr/>
          <p:nvPr/>
        </p:nvSpPr>
        <p:spPr>
          <a:xfrm>
            <a:off x="7892799" y="5864028"/>
            <a:ext cx="3390019" cy="58477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1" i="0" u="none" strike="noStrike" kern="1200" cap="none" spc="0" baseline="0" dirty="0">
                <a:solidFill>
                  <a:srgbClr val="4677EA"/>
                </a:solidFill>
                <a:uFillTx/>
                <a:latin typeface="Century Gothic"/>
                <a:cs typeface="B Nazanin" panose="00000400000000000000" pitchFamily="2" charset="-78"/>
              </a:rPr>
              <a:t>عنوان</a:t>
            </a:r>
            <a:br>
              <a:rPr lang="es-ES" sz="1800" b="0" i="0" u="none" strike="noStrike" kern="1200" cap="none" spc="0" baseline="0" dirty="0">
                <a:solidFill>
                  <a:srgbClr val="4677EA"/>
                </a:solidFill>
                <a:uFillTx/>
                <a:latin typeface="Century Gothic"/>
                <a:cs typeface="B Nazanin" panose="00000400000000000000" pitchFamily="2" charset="-78"/>
              </a:rPr>
            </a:br>
            <a:r>
              <a:rPr lang="fa-IR" sz="1400" b="0" i="0" u="none" strike="noStrike" kern="1200" cap="none" spc="0" baseline="0" dirty="0">
                <a:solidFill>
                  <a:srgbClr val="3B3838"/>
                </a:solidFill>
                <a:uFillTx/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14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9" name="Forma libre 16">
            <a:extLst>
              <a:ext uri="{FF2B5EF4-FFF2-40B4-BE49-F238E27FC236}">
                <a16:creationId xmlns:a16="http://schemas.microsoft.com/office/drawing/2014/main" id="{4CA08EB5-1905-400A-9DD9-E2CB37565EA5}"/>
              </a:ext>
            </a:extLst>
          </p:cNvPr>
          <p:cNvSpPr/>
          <p:nvPr/>
        </p:nvSpPr>
        <p:spPr>
          <a:xfrm>
            <a:off x="7033317" y="3014703"/>
            <a:ext cx="453213" cy="4413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667375"/>
              <a:gd name="f8" fmla="val 5828415"/>
              <a:gd name="f9" fmla="val 1176338"/>
              <a:gd name="f10" fmla="val 735463"/>
              <a:gd name="f11" fmla="val 727977"/>
              <a:gd name="f12" fmla="val 5813452"/>
              <a:gd name="f13" fmla="val 573538"/>
              <a:gd name="f14" fmla="val 5710715"/>
              <a:gd name="f15" fmla="val 470802"/>
              <a:gd name="f16" fmla="val 5563754"/>
              <a:gd name="f17" fmla="val 455838"/>
              <a:gd name="f18" fmla="val 5556267"/>
              <a:gd name="f19" fmla="val 4674528"/>
              <a:gd name="f20" fmla="val 257175"/>
              <a:gd name="f21" fmla="val 117700"/>
              <a:gd name="f22" fmla="val 4556828"/>
              <a:gd name="f23" fmla="val 4417353"/>
              <a:gd name="f24" fmla="val 1331939"/>
              <a:gd name="f25" fmla="val 1192464"/>
              <a:gd name="f26" fmla="val 1074764"/>
              <a:gd name="f27" fmla="val 273978"/>
              <a:gd name="f28" fmla="val 266492"/>
              <a:gd name="f29" fmla="val 119540"/>
              <a:gd name="f30" fmla="val 463315"/>
              <a:gd name="f31" fmla="val 16803"/>
              <a:gd name="f32" fmla="val 1839"/>
              <a:gd name="f33" fmla="val -5647"/>
              <a:gd name="f34" fmla="val 1294038"/>
              <a:gd name="f35" fmla="val -42385"/>
              <a:gd name="f36" fmla="val 2432961"/>
              <a:gd name="f37" fmla="val 1177501"/>
              <a:gd name="f38" fmla="val 2624138"/>
              <a:gd name="f39" fmla="val 1368677"/>
              <a:gd name="f40" fmla="val 3160262"/>
              <a:gd name="f41" fmla="val 1809551"/>
              <a:gd name="f42" fmla="val 3586839"/>
              <a:gd name="f43" fmla="val 2368126"/>
              <a:gd name="f44" fmla="val 3748088"/>
              <a:gd name="f45" fmla="val 4475388"/>
              <a:gd name="f46" fmla="val 1397938"/>
              <a:gd name="f47" fmla="val 4938027"/>
              <a:gd name="f48" fmla="val 1390451"/>
              <a:gd name="f49" fmla="val 4945514"/>
              <a:gd name="f50" fmla="val 1250976"/>
              <a:gd name="f51" fmla="val 5026476"/>
              <a:gd name="f52" fmla="val 5144177"/>
              <a:gd name="f53" fmla="val 5276165"/>
              <a:gd name="f54" fmla="val 5423125"/>
              <a:gd name="f55" fmla="val 5430612"/>
              <a:gd name="f56" fmla="val 5577574"/>
              <a:gd name="f57" fmla="val 1295201"/>
              <a:gd name="f58" fmla="val 5672824"/>
              <a:gd name="f59" fmla="val 1449639"/>
              <a:gd name="f60" fmla="val 4307816"/>
              <a:gd name="f61" fmla="val 4462254"/>
              <a:gd name="f62" fmla="val 4572477"/>
              <a:gd name="f63" fmla="val 4579955"/>
              <a:gd name="f64" fmla="val 4506479"/>
              <a:gd name="f65" fmla="val 4367004"/>
              <a:gd name="f66" fmla="val 4359517"/>
              <a:gd name="f67" fmla="val 3404293"/>
              <a:gd name="f68" fmla="val 4482189"/>
              <a:gd name="f69" fmla="val 3741277"/>
              <a:gd name="f70" fmla="val 3940417"/>
              <a:gd name="f71" fmla="val 3579352"/>
              <a:gd name="f72" fmla="val 4374481"/>
              <a:gd name="f73" fmla="val 3160928"/>
              <a:gd name="f74" fmla="val 4572468"/>
              <a:gd name="f75" fmla="val 2631615"/>
              <a:gd name="f76" fmla="val 4984081"/>
              <a:gd name="f77" fmla="val 2579903"/>
              <a:gd name="f78" fmla="val 5299768"/>
              <a:gd name="f79" fmla="val 2426151"/>
              <a:gd name="f80" fmla="val 5520206"/>
              <a:gd name="f81" fmla="val 2168976"/>
              <a:gd name="f82" fmla="val 5858352"/>
              <a:gd name="f83" fmla="val 1764163"/>
              <a:gd name="f84" fmla="val 1249813"/>
              <a:gd name="f85" fmla="val 1104015"/>
              <a:gd name="f86" fmla="val 2337702"/>
              <a:gd name="f87" fmla="val 200502"/>
              <a:gd name="f88" fmla="val 2124751"/>
              <a:gd name="f89" fmla="val 266501"/>
              <a:gd name="f90" fmla="val 1243013"/>
              <a:gd name="f91" fmla="val 1198788"/>
              <a:gd name="f92" fmla="val 1191301"/>
              <a:gd name="f93" fmla="val 1183824"/>
              <a:gd name="f94" fmla="val 742950"/>
              <a:gd name="f95" fmla="val 727986"/>
              <a:gd name="f96" fmla="val 281465"/>
              <a:gd name="f97" fmla="val 2021348"/>
              <a:gd name="f98" fmla="val 2073059"/>
              <a:gd name="f99" fmla="val 2116598"/>
              <a:gd name="f100" fmla="val 1082251"/>
              <a:gd name="f101" fmla="val 2168309"/>
              <a:gd name="f102" fmla="val 2175796"/>
              <a:gd name="f103" fmla="val 2183273"/>
              <a:gd name="f104" fmla="val 1089051"/>
              <a:gd name="f105" fmla="val 2234965"/>
              <a:gd name="f106" fmla="val 1096538"/>
              <a:gd name="f107" fmla="val 2278513"/>
              <a:gd name="f108" fmla="val 2330215"/>
              <a:gd name="f109" fmla="val 5269364"/>
              <a:gd name="f110" fmla="val 5394550"/>
              <a:gd name="f111" fmla="val 1442153"/>
              <a:gd name="f112" fmla="val 5232625"/>
              <a:gd name="f113" fmla="val 1486377"/>
              <a:gd name="f114" fmla="val 5195888"/>
              <a:gd name="f115" fmla="val 1515629"/>
              <a:gd name="f116" fmla="val 5180915"/>
              <a:gd name="f117" fmla="val 2515077"/>
              <a:gd name="f118" fmla="val 4710789"/>
              <a:gd name="f119" fmla="val 3234891"/>
              <a:gd name="f120" fmla="val 4234340"/>
              <a:gd name="f121" fmla="val 4263601"/>
              <a:gd name="f122" fmla="val 3124677"/>
              <a:gd name="f123" fmla="val 3821563"/>
              <a:gd name="f124" fmla="val 4438650"/>
              <a:gd name="f125" fmla="val 2639579"/>
              <a:gd name="f126" fmla="val 2874989"/>
              <a:gd name="f127" fmla="val 3550101"/>
              <a:gd name="f128" fmla="val 2184427"/>
              <a:gd name="f129" fmla="val 1604078"/>
              <a:gd name="f130" fmla="val 3094263"/>
              <a:gd name="f131" fmla="val 1412901"/>
              <a:gd name="f132" fmla="val 2469690"/>
              <a:gd name="f133" fmla="val 1405415"/>
              <a:gd name="f134" fmla="val 2432952"/>
              <a:gd name="f135" fmla="val 1391127"/>
              <a:gd name="f136" fmla="val 2396214"/>
              <a:gd name="f137" fmla="val 1383650"/>
              <a:gd name="f138" fmla="val 2359476"/>
              <a:gd name="f139" fmla="val 1368686"/>
              <a:gd name="f140" fmla="val 2293477"/>
              <a:gd name="f141" fmla="val 1361876"/>
              <a:gd name="f142" fmla="val 2220001"/>
              <a:gd name="f143" fmla="val 1354399"/>
              <a:gd name="f144" fmla="val 2154012"/>
              <a:gd name="f145" fmla="val 2146526"/>
              <a:gd name="f146" fmla="val 2139048"/>
              <a:gd name="f147" fmla="val 2132238"/>
              <a:gd name="f148" fmla="val 2095500"/>
              <a:gd name="f149" fmla="val 1346912"/>
              <a:gd name="f150" fmla="val 2066239"/>
              <a:gd name="f151" fmla="val 2029501"/>
              <a:gd name="f152" fmla="val 595989"/>
              <a:gd name="f153" fmla="val 272815"/>
              <a:gd name="f154" fmla="val 4396265"/>
              <a:gd name="f155" fmla="val 640204"/>
              <a:gd name="f156" fmla="val 2014528"/>
              <a:gd name="f157" fmla="val 2051266"/>
              <a:gd name="f158" fmla="val 2080527"/>
              <a:gd name="f159" fmla="val 4388778"/>
              <a:gd name="f160" fmla="val 2117265"/>
              <a:gd name="f161" fmla="val 2132228"/>
              <a:gd name="f162" fmla="val 2139039"/>
              <a:gd name="f163" fmla="val 2168290"/>
              <a:gd name="f164" fmla="val 4381292"/>
              <a:gd name="f165" fmla="val 2205038"/>
              <a:gd name="f166" fmla="val 2234289"/>
              <a:gd name="f167" fmla="val 2241776"/>
              <a:gd name="f168" fmla="val 4373805"/>
              <a:gd name="f169" fmla="val 4366328"/>
              <a:gd name="f170" fmla="val 2307774"/>
              <a:gd name="f171" fmla="val 2344512"/>
              <a:gd name="f172" fmla="val 2351999"/>
              <a:gd name="f173" fmla="val 4352031"/>
              <a:gd name="f174" fmla="val 2366286"/>
              <a:gd name="f175" fmla="val 4344544"/>
              <a:gd name="f176" fmla="val 2395538"/>
              <a:gd name="f177" fmla="val 4337067"/>
              <a:gd name="f178" fmla="val 2424798"/>
              <a:gd name="f179" fmla="val 4330257"/>
              <a:gd name="f180" fmla="val 2454736"/>
              <a:gd name="f181" fmla="val 4145891"/>
              <a:gd name="f182" fmla="val 3086776"/>
              <a:gd name="f183" fmla="val 3558065"/>
              <a:gd name="f184" fmla="val 5307265"/>
              <a:gd name="f185" fmla="val 1999564"/>
              <a:gd name="f186" fmla="val 5152826"/>
              <a:gd name="f187" fmla="val 2183263"/>
              <a:gd name="f188" fmla="val 4932389"/>
              <a:gd name="f189" fmla="val 2300964"/>
              <a:gd name="f190" fmla="val 4645953"/>
              <a:gd name="f191" fmla="val 2351989"/>
              <a:gd name="f192" fmla="val 2344503"/>
              <a:gd name="f193" fmla="val 4653440"/>
              <a:gd name="f194" fmla="val 2292792"/>
              <a:gd name="f195" fmla="val 4660917"/>
              <a:gd name="f196" fmla="val 2249253"/>
              <a:gd name="f197" fmla="val 4667727"/>
              <a:gd name="f198" fmla="val 2197542"/>
              <a:gd name="f199" fmla="val 2190055"/>
              <a:gd name="f200" fmla="val 2182578"/>
              <a:gd name="f201" fmla="val 4675214"/>
              <a:gd name="f202" fmla="val 2130867"/>
              <a:gd name="f203" fmla="val 2079841"/>
              <a:gd name="f204" fmla="val 2028139"/>
              <a:gd name="f205" fmla="val 728663"/>
              <a:gd name="f206" fmla="val 5549476"/>
              <a:gd name="f207" fmla="val 5556963"/>
              <a:gd name="f208" fmla="val 736149"/>
              <a:gd name="f209" fmla="val 743626"/>
              <a:gd name="f210" fmla="val 1184501"/>
              <a:gd name="f211" fmla="val 1191987"/>
              <a:gd name="f212" fmla="val 1199464"/>
              <a:gd name="f213" fmla="val 5556953"/>
              <a:gd name="f214" fmla="val 1206265"/>
              <a:gd name="f215" fmla="val 5593691"/>
              <a:gd name="f216" fmla="val 1653940"/>
              <a:gd name="f217" fmla="val 2595364"/>
              <a:gd name="f218" fmla="val 2910564"/>
              <a:gd name="f219" fmla="val 2573589"/>
              <a:gd name="f220" fmla="val 2962275"/>
              <a:gd name="f221" fmla="val 2521888"/>
              <a:gd name="f222" fmla="val 2999013"/>
              <a:gd name="f223" fmla="val 2470177"/>
              <a:gd name="f224" fmla="val 2455213"/>
              <a:gd name="f225" fmla="val 2440925"/>
              <a:gd name="f226" fmla="val 2418465"/>
              <a:gd name="f227" fmla="val 2991526"/>
              <a:gd name="f228" fmla="val 1970114"/>
              <a:gd name="f229" fmla="val 2822801"/>
              <a:gd name="f230" fmla="val 1874864"/>
              <a:gd name="f231" fmla="val 2418664"/>
              <a:gd name="f232" fmla="val 1882341"/>
              <a:gd name="f233" fmla="val 853840"/>
              <a:gd name="f234" fmla="val 780364"/>
              <a:gd name="f235" fmla="val 1940853"/>
              <a:gd name="f236" fmla="val 721852"/>
              <a:gd name="f237" fmla="val 2014329"/>
              <a:gd name="f238" fmla="val 2087805"/>
              <a:gd name="f239" fmla="val 2146317"/>
              <a:gd name="f240" fmla="val 2242452"/>
              <a:gd name="f241" fmla="val 2264226"/>
              <a:gd name="f242" fmla="val 2131353"/>
              <a:gd name="f243" fmla="val 2602363"/>
              <a:gd name="f244" fmla="val 2506229"/>
              <a:gd name="f245" fmla="val 2741838"/>
              <a:gd name="f246" fmla="val 2588553"/>
              <a:gd name="f247" fmla="val 2763603"/>
              <a:gd name="f248" fmla="val 2625301"/>
              <a:gd name="f249" fmla="val 2844565"/>
              <a:gd name="f250" fmla="+- 0 0 -90"/>
              <a:gd name="f251" fmla="*/ f3 1 5819775"/>
              <a:gd name="f252" fmla="*/ f4 1 5667375"/>
              <a:gd name="f253" fmla="val f5"/>
              <a:gd name="f254" fmla="val f6"/>
              <a:gd name="f255" fmla="val f7"/>
              <a:gd name="f256" fmla="*/ f250 f0 1"/>
              <a:gd name="f257" fmla="+- f255 0 f253"/>
              <a:gd name="f258" fmla="+- f254 0 f253"/>
              <a:gd name="f259" fmla="*/ f256 1 f2"/>
              <a:gd name="f260" fmla="*/ f258 1 5819775"/>
              <a:gd name="f261" fmla="*/ f257 1 5667375"/>
              <a:gd name="f262" fmla="*/ 5828415 f258 1"/>
              <a:gd name="f263" fmla="*/ 1176338 f257 1"/>
              <a:gd name="f264" fmla="*/ 735463 f257 1"/>
              <a:gd name="f265" fmla="*/ 727977 f257 1"/>
              <a:gd name="f266" fmla="*/ 5563754 f258 1"/>
              <a:gd name="f267" fmla="*/ 455838 f257 1"/>
              <a:gd name="f268" fmla="*/ 5556267 f258 1"/>
              <a:gd name="f269" fmla="*/ 4674528 f258 1"/>
              <a:gd name="f270" fmla="*/ 257175 f257 1"/>
              <a:gd name="f271" fmla="*/ 4417353 f258 1"/>
              <a:gd name="f272" fmla="*/ 0 f257 1"/>
              <a:gd name="f273" fmla="*/ 1331939 f258 1"/>
              <a:gd name="f274" fmla="*/ 1074764 f258 1"/>
              <a:gd name="f275" fmla="*/ 273978 f258 1"/>
              <a:gd name="f276" fmla="*/ 266492 f258 1"/>
              <a:gd name="f277" fmla="*/ 1839 f258 1"/>
              <a:gd name="f278" fmla="*/ 1177501 f258 1"/>
              <a:gd name="f279" fmla="*/ 2624138 f257 1"/>
              <a:gd name="f280" fmla="*/ 2368126 f258 1"/>
              <a:gd name="f281" fmla="*/ 3748088 f257 1"/>
              <a:gd name="f282" fmla="*/ 4475388 f257 1"/>
              <a:gd name="f283" fmla="*/ 1397938 f258 1"/>
              <a:gd name="f284" fmla="*/ 4938027 f257 1"/>
              <a:gd name="f285" fmla="*/ 1390451 f258 1"/>
              <a:gd name="f286" fmla="*/ 4945514 f257 1"/>
              <a:gd name="f287" fmla="*/ 5276165 f257 1"/>
              <a:gd name="f288" fmla="*/ 5423125 f257 1"/>
              <a:gd name="f289" fmla="*/ 5430612 f257 1"/>
              <a:gd name="f290" fmla="*/ 1449639 f258 1"/>
              <a:gd name="f291" fmla="*/ 5672824 f257 1"/>
              <a:gd name="f292" fmla="*/ 4307816 f258 1"/>
              <a:gd name="f293" fmla="*/ 4579955 f258 1"/>
              <a:gd name="f294" fmla="*/ 4367004 f258 1"/>
              <a:gd name="f295" fmla="*/ 4359517 f258 1"/>
              <a:gd name="f296" fmla="*/ 3404293 f258 1"/>
              <a:gd name="f297" fmla="*/ 4482189 f257 1"/>
              <a:gd name="f298" fmla="*/ 3741277 f257 1"/>
              <a:gd name="f299" fmla="*/ 4572468 f258 1"/>
              <a:gd name="f300" fmla="*/ 2631615 f257 1"/>
              <a:gd name="f301" fmla="*/ 5520206 f258 1"/>
              <a:gd name="f302" fmla="*/ 2168976 f257 1"/>
              <a:gd name="f303" fmla="*/ 1104015 f258 1"/>
              <a:gd name="f304" fmla="*/ 2337702 f257 1"/>
              <a:gd name="f305" fmla="*/ 1198788 f257 1"/>
              <a:gd name="f306" fmla="*/ 1183824 f257 1"/>
              <a:gd name="f307" fmla="*/ 742950 f257 1"/>
              <a:gd name="f308" fmla="*/ 727986 f257 1"/>
              <a:gd name="f309" fmla="*/ 281465 f258 1"/>
              <a:gd name="f310" fmla="*/ 2021348 f257 1"/>
              <a:gd name="f311" fmla="*/ 1082251 f258 1"/>
              <a:gd name="f312" fmla="*/ 2168309 f257 1"/>
              <a:gd name="f313" fmla="*/ 2183273 f257 1"/>
              <a:gd name="f314" fmla="*/ 5269364 f257 1"/>
              <a:gd name="f315" fmla="*/ 5394550 f257 1"/>
              <a:gd name="f316" fmla="*/ 1442153 f258 1"/>
              <a:gd name="f317" fmla="*/ 1515629 f258 1"/>
              <a:gd name="f318" fmla="*/ 5180915 f257 1"/>
              <a:gd name="f319" fmla="*/ 2515077 f258 1"/>
              <a:gd name="f320" fmla="*/ 4710789 f257 1"/>
              <a:gd name="f321" fmla="*/ 3234891 f258 1"/>
              <a:gd name="f322" fmla="*/ 4234340 f258 1"/>
              <a:gd name="f323" fmla="*/ 3124677 f258 1"/>
              <a:gd name="f324" fmla="*/ 3821563 f257 1"/>
              <a:gd name="f325" fmla="*/ 4438650 f257 1"/>
              <a:gd name="f326" fmla="*/ 2639579 f258 1"/>
              <a:gd name="f327" fmla="*/ 2874989 f258 1"/>
              <a:gd name="f328" fmla="*/ 3550101 f257 1"/>
              <a:gd name="f329" fmla="*/ 1412901 f258 1"/>
              <a:gd name="f330" fmla="*/ 2469690 f257 1"/>
              <a:gd name="f331" fmla="*/ 1383650 f258 1"/>
              <a:gd name="f332" fmla="*/ 2359476 f257 1"/>
              <a:gd name="f333" fmla="*/ 1354399 f258 1"/>
              <a:gd name="f334" fmla="*/ 2154012 f257 1"/>
              <a:gd name="f335" fmla="*/ 2132238 f257 1"/>
              <a:gd name="f336" fmla="*/ 1346912 f258 1"/>
              <a:gd name="f337" fmla="*/ 2029501 f257 1"/>
              <a:gd name="f338" fmla="*/ 595989 f257 1"/>
              <a:gd name="f339" fmla="*/ 272815 f257 1"/>
              <a:gd name="f340" fmla="*/ 4396265 f258 1"/>
              <a:gd name="f341" fmla="*/ 640204 f257 1"/>
              <a:gd name="f342" fmla="*/ 2014528 f257 1"/>
              <a:gd name="f343" fmla="*/ 4388778 f258 1"/>
              <a:gd name="f344" fmla="*/ 2117265 f257 1"/>
              <a:gd name="f345" fmla="*/ 2139039 f257 1"/>
              <a:gd name="f346" fmla="*/ 4381292 f258 1"/>
              <a:gd name="f347" fmla="*/ 2234289 f257 1"/>
              <a:gd name="f348" fmla="*/ 2241776 f257 1"/>
              <a:gd name="f349" fmla="*/ 2344512 f257 1"/>
              <a:gd name="f350" fmla="*/ 4352031 f258 1"/>
              <a:gd name="f351" fmla="*/ 2366286 f257 1"/>
              <a:gd name="f352" fmla="*/ 4330257 f258 1"/>
              <a:gd name="f353" fmla="*/ 2454736 f257 1"/>
              <a:gd name="f354" fmla="*/ 5307265 f258 1"/>
              <a:gd name="f355" fmla="*/ 1999564 f257 1"/>
              <a:gd name="f356" fmla="*/ 4645953 f258 1"/>
              <a:gd name="f357" fmla="*/ 2351989 f257 1"/>
              <a:gd name="f358" fmla="*/ 2344503 f257 1"/>
              <a:gd name="f359" fmla="*/ 4667727 f258 1"/>
              <a:gd name="f360" fmla="*/ 2197542 f257 1"/>
              <a:gd name="f361" fmla="*/ 2182578 f257 1"/>
              <a:gd name="f362" fmla="*/ 4675214 f258 1"/>
              <a:gd name="f363" fmla="*/ 2028139 f257 1"/>
              <a:gd name="f364" fmla="*/ 728663 f257 1"/>
              <a:gd name="f365" fmla="*/ 5549476 f258 1"/>
              <a:gd name="f366" fmla="*/ 5556963 f258 1"/>
              <a:gd name="f367" fmla="*/ 743626 f257 1"/>
              <a:gd name="f368" fmla="*/ 1184501 f257 1"/>
              <a:gd name="f369" fmla="*/ 1199464 f257 1"/>
              <a:gd name="f370" fmla="*/ 2595364 f258 1"/>
              <a:gd name="f371" fmla="*/ 2910564 f257 1"/>
              <a:gd name="f372" fmla="*/ 2470177 f258 1"/>
              <a:gd name="f373" fmla="*/ 2999013 f257 1"/>
              <a:gd name="f374" fmla="*/ 2418465 f258 1"/>
              <a:gd name="f375" fmla="*/ 2991526 f257 1"/>
              <a:gd name="f376" fmla="*/ 1882341 f258 1"/>
              <a:gd name="f377" fmla="*/ 2234965 f257 1"/>
              <a:gd name="f378" fmla="*/ 853840 f257 1"/>
              <a:gd name="f379" fmla="*/ 2014329 f258 1"/>
              <a:gd name="f380" fmla="*/ 721852 f257 1"/>
              <a:gd name="f381" fmla="*/ 2146317 f258 1"/>
              <a:gd name="f382" fmla="*/ 2242452 f257 1"/>
              <a:gd name="f383" fmla="*/ 2506229 f258 1"/>
              <a:gd name="f384" fmla="*/ 2741838 f257 1"/>
              <a:gd name="f385" fmla="+- f259 0 f1"/>
              <a:gd name="f386" fmla="*/ f262 1 5819775"/>
              <a:gd name="f387" fmla="*/ f263 1 5667375"/>
              <a:gd name="f388" fmla="*/ f264 1 5667375"/>
              <a:gd name="f389" fmla="*/ f265 1 5667375"/>
              <a:gd name="f390" fmla="*/ f266 1 5819775"/>
              <a:gd name="f391" fmla="*/ f267 1 5667375"/>
              <a:gd name="f392" fmla="*/ f268 1 5819775"/>
              <a:gd name="f393" fmla="*/ f269 1 5819775"/>
              <a:gd name="f394" fmla="*/ f270 1 5667375"/>
              <a:gd name="f395" fmla="*/ f271 1 5819775"/>
              <a:gd name="f396" fmla="*/ f272 1 5667375"/>
              <a:gd name="f397" fmla="*/ f273 1 5819775"/>
              <a:gd name="f398" fmla="*/ f274 1 5819775"/>
              <a:gd name="f399" fmla="*/ f275 1 5819775"/>
              <a:gd name="f400" fmla="*/ f276 1 5819775"/>
              <a:gd name="f401" fmla="*/ f277 1 5819775"/>
              <a:gd name="f402" fmla="*/ f278 1 5819775"/>
              <a:gd name="f403" fmla="*/ f279 1 5667375"/>
              <a:gd name="f404" fmla="*/ f280 1 5819775"/>
              <a:gd name="f405" fmla="*/ f281 1 5667375"/>
              <a:gd name="f406" fmla="*/ f282 1 5667375"/>
              <a:gd name="f407" fmla="*/ f283 1 5819775"/>
              <a:gd name="f408" fmla="*/ f284 1 5667375"/>
              <a:gd name="f409" fmla="*/ f285 1 5819775"/>
              <a:gd name="f410" fmla="*/ f286 1 5667375"/>
              <a:gd name="f411" fmla="*/ f287 1 5667375"/>
              <a:gd name="f412" fmla="*/ f288 1 5667375"/>
              <a:gd name="f413" fmla="*/ f289 1 5667375"/>
              <a:gd name="f414" fmla="*/ f290 1 5819775"/>
              <a:gd name="f415" fmla="*/ f291 1 5667375"/>
              <a:gd name="f416" fmla="*/ f292 1 5819775"/>
              <a:gd name="f417" fmla="*/ f293 1 5819775"/>
              <a:gd name="f418" fmla="*/ f294 1 5819775"/>
              <a:gd name="f419" fmla="*/ f295 1 5819775"/>
              <a:gd name="f420" fmla="*/ f296 1 5819775"/>
              <a:gd name="f421" fmla="*/ f297 1 5667375"/>
              <a:gd name="f422" fmla="*/ f298 1 5667375"/>
              <a:gd name="f423" fmla="*/ f299 1 5819775"/>
              <a:gd name="f424" fmla="*/ f300 1 5667375"/>
              <a:gd name="f425" fmla="*/ f301 1 5819775"/>
              <a:gd name="f426" fmla="*/ f302 1 5667375"/>
              <a:gd name="f427" fmla="*/ f303 1 5819775"/>
              <a:gd name="f428" fmla="*/ f304 1 5667375"/>
              <a:gd name="f429" fmla="*/ f305 1 5667375"/>
              <a:gd name="f430" fmla="*/ f306 1 5667375"/>
              <a:gd name="f431" fmla="*/ f307 1 5667375"/>
              <a:gd name="f432" fmla="*/ f308 1 5667375"/>
              <a:gd name="f433" fmla="*/ f309 1 5819775"/>
              <a:gd name="f434" fmla="*/ f310 1 5667375"/>
              <a:gd name="f435" fmla="*/ f311 1 5819775"/>
              <a:gd name="f436" fmla="*/ f312 1 5667375"/>
              <a:gd name="f437" fmla="*/ f313 1 5667375"/>
              <a:gd name="f438" fmla="*/ f314 1 5667375"/>
              <a:gd name="f439" fmla="*/ f315 1 5667375"/>
              <a:gd name="f440" fmla="*/ f316 1 5819775"/>
              <a:gd name="f441" fmla="*/ f317 1 5819775"/>
              <a:gd name="f442" fmla="*/ f318 1 5667375"/>
              <a:gd name="f443" fmla="*/ f319 1 5819775"/>
              <a:gd name="f444" fmla="*/ f320 1 5667375"/>
              <a:gd name="f445" fmla="*/ f321 1 5819775"/>
              <a:gd name="f446" fmla="*/ f322 1 5819775"/>
              <a:gd name="f447" fmla="*/ f323 1 5819775"/>
              <a:gd name="f448" fmla="*/ f324 1 5667375"/>
              <a:gd name="f449" fmla="*/ f325 1 5667375"/>
              <a:gd name="f450" fmla="*/ f326 1 5819775"/>
              <a:gd name="f451" fmla="*/ f327 1 5819775"/>
              <a:gd name="f452" fmla="*/ f328 1 5667375"/>
              <a:gd name="f453" fmla="*/ f329 1 5819775"/>
              <a:gd name="f454" fmla="*/ f330 1 5667375"/>
              <a:gd name="f455" fmla="*/ f331 1 5819775"/>
              <a:gd name="f456" fmla="*/ f332 1 5667375"/>
              <a:gd name="f457" fmla="*/ f333 1 5819775"/>
              <a:gd name="f458" fmla="*/ f334 1 5667375"/>
              <a:gd name="f459" fmla="*/ f335 1 5667375"/>
              <a:gd name="f460" fmla="*/ f336 1 5819775"/>
              <a:gd name="f461" fmla="*/ f337 1 5667375"/>
              <a:gd name="f462" fmla="*/ f338 1 5667375"/>
              <a:gd name="f463" fmla="*/ f339 1 5667375"/>
              <a:gd name="f464" fmla="*/ f340 1 5819775"/>
              <a:gd name="f465" fmla="*/ f341 1 5667375"/>
              <a:gd name="f466" fmla="*/ f342 1 5667375"/>
              <a:gd name="f467" fmla="*/ f343 1 5819775"/>
              <a:gd name="f468" fmla="*/ f344 1 5667375"/>
              <a:gd name="f469" fmla="*/ f345 1 5667375"/>
              <a:gd name="f470" fmla="*/ f346 1 5819775"/>
              <a:gd name="f471" fmla="*/ f347 1 5667375"/>
              <a:gd name="f472" fmla="*/ f348 1 5667375"/>
              <a:gd name="f473" fmla="*/ f349 1 5667375"/>
              <a:gd name="f474" fmla="*/ f350 1 5819775"/>
              <a:gd name="f475" fmla="*/ f351 1 5667375"/>
              <a:gd name="f476" fmla="*/ f352 1 5819775"/>
              <a:gd name="f477" fmla="*/ f353 1 5667375"/>
              <a:gd name="f478" fmla="*/ f354 1 5819775"/>
              <a:gd name="f479" fmla="*/ f355 1 5667375"/>
              <a:gd name="f480" fmla="*/ f356 1 5819775"/>
              <a:gd name="f481" fmla="*/ f357 1 5667375"/>
              <a:gd name="f482" fmla="*/ f358 1 5667375"/>
              <a:gd name="f483" fmla="*/ f359 1 5819775"/>
              <a:gd name="f484" fmla="*/ f360 1 5667375"/>
              <a:gd name="f485" fmla="*/ f361 1 5667375"/>
              <a:gd name="f486" fmla="*/ f362 1 5819775"/>
              <a:gd name="f487" fmla="*/ f363 1 5667375"/>
              <a:gd name="f488" fmla="*/ f364 1 5667375"/>
              <a:gd name="f489" fmla="*/ f365 1 5819775"/>
              <a:gd name="f490" fmla="*/ f366 1 5819775"/>
              <a:gd name="f491" fmla="*/ f367 1 5667375"/>
              <a:gd name="f492" fmla="*/ f368 1 5667375"/>
              <a:gd name="f493" fmla="*/ f369 1 5667375"/>
              <a:gd name="f494" fmla="*/ f370 1 5819775"/>
              <a:gd name="f495" fmla="*/ f371 1 5667375"/>
              <a:gd name="f496" fmla="*/ f372 1 5819775"/>
              <a:gd name="f497" fmla="*/ f373 1 5667375"/>
              <a:gd name="f498" fmla="*/ f374 1 5819775"/>
              <a:gd name="f499" fmla="*/ f375 1 5667375"/>
              <a:gd name="f500" fmla="*/ f376 1 5819775"/>
              <a:gd name="f501" fmla="*/ f377 1 5667375"/>
              <a:gd name="f502" fmla="*/ f378 1 5667375"/>
              <a:gd name="f503" fmla="*/ f379 1 5819775"/>
              <a:gd name="f504" fmla="*/ f380 1 5667375"/>
              <a:gd name="f505" fmla="*/ f381 1 5819775"/>
              <a:gd name="f506" fmla="*/ f382 1 5667375"/>
              <a:gd name="f507" fmla="*/ f383 1 5819775"/>
              <a:gd name="f508" fmla="*/ f384 1 5667375"/>
              <a:gd name="f509" fmla="*/ f253 1 f260"/>
              <a:gd name="f510" fmla="*/ f254 1 f260"/>
              <a:gd name="f511" fmla="*/ f253 1 f261"/>
              <a:gd name="f512" fmla="*/ f255 1 f261"/>
              <a:gd name="f513" fmla="*/ f386 1 f260"/>
              <a:gd name="f514" fmla="*/ f387 1 f261"/>
              <a:gd name="f515" fmla="*/ f388 1 f261"/>
              <a:gd name="f516" fmla="*/ f389 1 f261"/>
              <a:gd name="f517" fmla="*/ f390 1 f260"/>
              <a:gd name="f518" fmla="*/ f391 1 f261"/>
              <a:gd name="f519" fmla="*/ f392 1 f260"/>
              <a:gd name="f520" fmla="*/ f393 1 f260"/>
              <a:gd name="f521" fmla="*/ f394 1 f261"/>
              <a:gd name="f522" fmla="*/ f395 1 f260"/>
              <a:gd name="f523" fmla="*/ f396 1 f261"/>
              <a:gd name="f524" fmla="*/ f397 1 f260"/>
              <a:gd name="f525" fmla="*/ f398 1 f260"/>
              <a:gd name="f526" fmla="*/ f399 1 f260"/>
              <a:gd name="f527" fmla="*/ f400 1 f260"/>
              <a:gd name="f528" fmla="*/ f401 1 f260"/>
              <a:gd name="f529" fmla="*/ f402 1 f260"/>
              <a:gd name="f530" fmla="*/ f403 1 f261"/>
              <a:gd name="f531" fmla="*/ f404 1 f260"/>
              <a:gd name="f532" fmla="*/ f405 1 f261"/>
              <a:gd name="f533" fmla="*/ f406 1 f261"/>
              <a:gd name="f534" fmla="*/ f407 1 f260"/>
              <a:gd name="f535" fmla="*/ f408 1 f261"/>
              <a:gd name="f536" fmla="*/ f409 1 f260"/>
              <a:gd name="f537" fmla="*/ f410 1 f261"/>
              <a:gd name="f538" fmla="*/ f411 1 f261"/>
              <a:gd name="f539" fmla="*/ f412 1 f261"/>
              <a:gd name="f540" fmla="*/ f413 1 f261"/>
              <a:gd name="f541" fmla="*/ f414 1 f260"/>
              <a:gd name="f542" fmla="*/ f415 1 f261"/>
              <a:gd name="f543" fmla="*/ f416 1 f260"/>
              <a:gd name="f544" fmla="*/ f417 1 f260"/>
              <a:gd name="f545" fmla="*/ f418 1 f260"/>
              <a:gd name="f546" fmla="*/ f419 1 f260"/>
              <a:gd name="f547" fmla="*/ f420 1 f260"/>
              <a:gd name="f548" fmla="*/ f421 1 f261"/>
              <a:gd name="f549" fmla="*/ f422 1 f261"/>
              <a:gd name="f550" fmla="*/ f423 1 f260"/>
              <a:gd name="f551" fmla="*/ f424 1 f261"/>
              <a:gd name="f552" fmla="*/ f425 1 f260"/>
              <a:gd name="f553" fmla="*/ f426 1 f261"/>
              <a:gd name="f554" fmla="*/ f427 1 f260"/>
              <a:gd name="f555" fmla="*/ f428 1 f261"/>
              <a:gd name="f556" fmla="*/ f429 1 f261"/>
              <a:gd name="f557" fmla="*/ f430 1 f261"/>
              <a:gd name="f558" fmla="*/ f431 1 f261"/>
              <a:gd name="f559" fmla="*/ f432 1 f261"/>
              <a:gd name="f560" fmla="*/ f433 1 f260"/>
              <a:gd name="f561" fmla="*/ f434 1 f261"/>
              <a:gd name="f562" fmla="*/ f435 1 f260"/>
              <a:gd name="f563" fmla="*/ f436 1 f261"/>
              <a:gd name="f564" fmla="*/ f437 1 f261"/>
              <a:gd name="f565" fmla="*/ f438 1 f261"/>
              <a:gd name="f566" fmla="*/ f439 1 f261"/>
              <a:gd name="f567" fmla="*/ f440 1 f260"/>
              <a:gd name="f568" fmla="*/ f441 1 f260"/>
              <a:gd name="f569" fmla="*/ f442 1 f261"/>
              <a:gd name="f570" fmla="*/ f443 1 f260"/>
              <a:gd name="f571" fmla="*/ f444 1 f261"/>
              <a:gd name="f572" fmla="*/ f445 1 f260"/>
              <a:gd name="f573" fmla="*/ f446 1 f260"/>
              <a:gd name="f574" fmla="*/ f447 1 f260"/>
              <a:gd name="f575" fmla="*/ f448 1 f261"/>
              <a:gd name="f576" fmla="*/ f449 1 f261"/>
              <a:gd name="f577" fmla="*/ f450 1 f260"/>
              <a:gd name="f578" fmla="*/ f451 1 f260"/>
              <a:gd name="f579" fmla="*/ f452 1 f261"/>
              <a:gd name="f580" fmla="*/ f453 1 f260"/>
              <a:gd name="f581" fmla="*/ f454 1 f261"/>
              <a:gd name="f582" fmla="*/ f455 1 f260"/>
              <a:gd name="f583" fmla="*/ f456 1 f261"/>
              <a:gd name="f584" fmla="*/ f457 1 f260"/>
              <a:gd name="f585" fmla="*/ f458 1 f261"/>
              <a:gd name="f586" fmla="*/ f459 1 f261"/>
              <a:gd name="f587" fmla="*/ f460 1 f260"/>
              <a:gd name="f588" fmla="*/ f461 1 f261"/>
              <a:gd name="f589" fmla="*/ f462 1 f261"/>
              <a:gd name="f590" fmla="*/ f463 1 f261"/>
              <a:gd name="f591" fmla="*/ f464 1 f260"/>
              <a:gd name="f592" fmla="*/ f465 1 f261"/>
              <a:gd name="f593" fmla="*/ f466 1 f261"/>
              <a:gd name="f594" fmla="*/ f467 1 f260"/>
              <a:gd name="f595" fmla="*/ f468 1 f261"/>
              <a:gd name="f596" fmla="*/ f469 1 f261"/>
              <a:gd name="f597" fmla="*/ f470 1 f260"/>
              <a:gd name="f598" fmla="*/ f471 1 f261"/>
              <a:gd name="f599" fmla="*/ f472 1 f261"/>
              <a:gd name="f600" fmla="*/ f473 1 f261"/>
              <a:gd name="f601" fmla="*/ f474 1 f260"/>
              <a:gd name="f602" fmla="*/ f475 1 f261"/>
              <a:gd name="f603" fmla="*/ f476 1 f260"/>
              <a:gd name="f604" fmla="*/ f477 1 f261"/>
              <a:gd name="f605" fmla="*/ f478 1 f260"/>
              <a:gd name="f606" fmla="*/ f479 1 f261"/>
              <a:gd name="f607" fmla="*/ f480 1 f260"/>
              <a:gd name="f608" fmla="*/ f481 1 f261"/>
              <a:gd name="f609" fmla="*/ f482 1 f261"/>
              <a:gd name="f610" fmla="*/ f483 1 f260"/>
              <a:gd name="f611" fmla="*/ f484 1 f261"/>
              <a:gd name="f612" fmla="*/ f485 1 f261"/>
              <a:gd name="f613" fmla="*/ f486 1 f260"/>
              <a:gd name="f614" fmla="*/ f487 1 f261"/>
              <a:gd name="f615" fmla="*/ f488 1 f261"/>
              <a:gd name="f616" fmla="*/ f489 1 f260"/>
              <a:gd name="f617" fmla="*/ f490 1 f260"/>
              <a:gd name="f618" fmla="*/ f491 1 f261"/>
              <a:gd name="f619" fmla="*/ f492 1 f261"/>
              <a:gd name="f620" fmla="*/ f493 1 f261"/>
              <a:gd name="f621" fmla="*/ f494 1 f260"/>
              <a:gd name="f622" fmla="*/ f495 1 f261"/>
              <a:gd name="f623" fmla="*/ f496 1 f260"/>
              <a:gd name="f624" fmla="*/ f497 1 f261"/>
              <a:gd name="f625" fmla="*/ f498 1 f260"/>
              <a:gd name="f626" fmla="*/ f499 1 f261"/>
              <a:gd name="f627" fmla="*/ f500 1 f260"/>
              <a:gd name="f628" fmla="*/ f501 1 f261"/>
              <a:gd name="f629" fmla="*/ f502 1 f261"/>
              <a:gd name="f630" fmla="*/ f503 1 f260"/>
              <a:gd name="f631" fmla="*/ f504 1 f261"/>
              <a:gd name="f632" fmla="*/ f505 1 f260"/>
              <a:gd name="f633" fmla="*/ f506 1 f261"/>
              <a:gd name="f634" fmla="*/ f507 1 f260"/>
              <a:gd name="f635" fmla="*/ f508 1 f261"/>
              <a:gd name="f636" fmla="*/ f509 f251 1"/>
              <a:gd name="f637" fmla="*/ f510 f251 1"/>
              <a:gd name="f638" fmla="*/ f512 f252 1"/>
              <a:gd name="f639" fmla="*/ f511 f252 1"/>
              <a:gd name="f640" fmla="*/ f513 f251 1"/>
              <a:gd name="f641" fmla="*/ f514 f252 1"/>
              <a:gd name="f642" fmla="*/ f515 f252 1"/>
              <a:gd name="f643" fmla="*/ f516 f252 1"/>
              <a:gd name="f644" fmla="*/ f517 f251 1"/>
              <a:gd name="f645" fmla="*/ f518 f252 1"/>
              <a:gd name="f646" fmla="*/ f519 f251 1"/>
              <a:gd name="f647" fmla="*/ f520 f251 1"/>
              <a:gd name="f648" fmla="*/ f521 f252 1"/>
              <a:gd name="f649" fmla="*/ f522 f251 1"/>
              <a:gd name="f650" fmla="*/ f523 f252 1"/>
              <a:gd name="f651" fmla="*/ f524 f251 1"/>
              <a:gd name="f652" fmla="*/ f525 f251 1"/>
              <a:gd name="f653" fmla="*/ f526 f251 1"/>
              <a:gd name="f654" fmla="*/ f527 f251 1"/>
              <a:gd name="f655" fmla="*/ f528 f251 1"/>
              <a:gd name="f656" fmla="*/ f529 f251 1"/>
              <a:gd name="f657" fmla="*/ f530 f252 1"/>
              <a:gd name="f658" fmla="*/ f531 f251 1"/>
              <a:gd name="f659" fmla="*/ f532 f252 1"/>
              <a:gd name="f660" fmla="*/ f533 f252 1"/>
              <a:gd name="f661" fmla="*/ f534 f251 1"/>
              <a:gd name="f662" fmla="*/ f535 f252 1"/>
              <a:gd name="f663" fmla="*/ f536 f251 1"/>
              <a:gd name="f664" fmla="*/ f537 f252 1"/>
              <a:gd name="f665" fmla="*/ f538 f252 1"/>
              <a:gd name="f666" fmla="*/ f539 f252 1"/>
              <a:gd name="f667" fmla="*/ f540 f252 1"/>
              <a:gd name="f668" fmla="*/ f541 f251 1"/>
              <a:gd name="f669" fmla="*/ f542 f252 1"/>
              <a:gd name="f670" fmla="*/ f543 f251 1"/>
              <a:gd name="f671" fmla="*/ f544 f251 1"/>
              <a:gd name="f672" fmla="*/ f545 f251 1"/>
              <a:gd name="f673" fmla="*/ f546 f251 1"/>
              <a:gd name="f674" fmla="*/ f547 f251 1"/>
              <a:gd name="f675" fmla="*/ f548 f252 1"/>
              <a:gd name="f676" fmla="*/ f549 f252 1"/>
              <a:gd name="f677" fmla="*/ f550 f251 1"/>
              <a:gd name="f678" fmla="*/ f551 f252 1"/>
              <a:gd name="f679" fmla="*/ f552 f251 1"/>
              <a:gd name="f680" fmla="*/ f553 f252 1"/>
              <a:gd name="f681" fmla="*/ f554 f251 1"/>
              <a:gd name="f682" fmla="*/ f555 f252 1"/>
              <a:gd name="f683" fmla="*/ f556 f252 1"/>
              <a:gd name="f684" fmla="*/ f557 f252 1"/>
              <a:gd name="f685" fmla="*/ f558 f252 1"/>
              <a:gd name="f686" fmla="*/ f559 f252 1"/>
              <a:gd name="f687" fmla="*/ f560 f251 1"/>
              <a:gd name="f688" fmla="*/ f561 f252 1"/>
              <a:gd name="f689" fmla="*/ f562 f251 1"/>
              <a:gd name="f690" fmla="*/ f563 f252 1"/>
              <a:gd name="f691" fmla="*/ f564 f252 1"/>
              <a:gd name="f692" fmla="*/ f565 f252 1"/>
              <a:gd name="f693" fmla="*/ f566 f252 1"/>
              <a:gd name="f694" fmla="*/ f567 f251 1"/>
              <a:gd name="f695" fmla="*/ f568 f251 1"/>
              <a:gd name="f696" fmla="*/ f569 f252 1"/>
              <a:gd name="f697" fmla="*/ f570 f251 1"/>
              <a:gd name="f698" fmla="*/ f571 f252 1"/>
              <a:gd name="f699" fmla="*/ f572 f251 1"/>
              <a:gd name="f700" fmla="*/ f573 f251 1"/>
              <a:gd name="f701" fmla="*/ f574 f251 1"/>
              <a:gd name="f702" fmla="*/ f575 f252 1"/>
              <a:gd name="f703" fmla="*/ f576 f252 1"/>
              <a:gd name="f704" fmla="*/ f577 f251 1"/>
              <a:gd name="f705" fmla="*/ f578 f251 1"/>
              <a:gd name="f706" fmla="*/ f579 f252 1"/>
              <a:gd name="f707" fmla="*/ f580 f251 1"/>
              <a:gd name="f708" fmla="*/ f581 f252 1"/>
              <a:gd name="f709" fmla="*/ f582 f251 1"/>
              <a:gd name="f710" fmla="*/ f583 f252 1"/>
              <a:gd name="f711" fmla="*/ f584 f251 1"/>
              <a:gd name="f712" fmla="*/ f585 f252 1"/>
              <a:gd name="f713" fmla="*/ f586 f252 1"/>
              <a:gd name="f714" fmla="*/ f587 f251 1"/>
              <a:gd name="f715" fmla="*/ f588 f252 1"/>
              <a:gd name="f716" fmla="*/ f589 f252 1"/>
              <a:gd name="f717" fmla="*/ f590 f252 1"/>
              <a:gd name="f718" fmla="*/ f591 f251 1"/>
              <a:gd name="f719" fmla="*/ f592 f252 1"/>
              <a:gd name="f720" fmla="*/ f593 f252 1"/>
              <a:gd name="f721" fmla="*/ f594 f251 1"/>
              <a:gd name="f722" fmla="*/ f595 f252 1"/>
              <a:gd name="f723" fmla="*/ f596 f252 1"/>
              <a:gd name="f724" fmla="*/ f597 f251 1"/>
              <a:gd name="f725" fmla="*/ f598 f252 1"/>
              <a:gd name="f726" fmla="*/ f599 f252 1"/>
              <a:gd name="f727" fmla="*/ f600 f252 1"/>
              <a:gd name="f728" fmla="*/ f601 f251 1"/>
              <a:gd name="f729" fmla="*/ f602 f252 1"/>
              <a:gd name="f730" fmla="*/ f603 f251 1"/>
              <a:gd name="f731" fmla="*/ f604 f252 1"/>
              <a:gd name="f732" fmla="*/ f605 f251 1"/>
              <a:gd name="f733" fmla="*/ f606 f252 1"/>
              <a:gd name="f734" fmla="*/ f607 f251 1"/>
              <a:gd name="f735" fmla="*/ f608 f252 1"/>
              <a:gd name="f736" fmla="*/ f609 f252 1"/>
              <a:gd name="f737" fmla="*/ f610 f251 1"/>
              <a:gd name="f738" fmla="*/ f611 f252 1"/>
              <a:gd name="f739" fmla="*/ f612 f252 1"/>
              <a:gd name="f740" fmla="*/ f613 f251 1"/>
              <a:gd name="f741" fmla="*/ f614 f252 1"/>
              <a:gd name="f742" fmla="*/ f615 f252 1"/>
              <a:gd name="f743" fmla="*/ f616 f251 1"/>
              <a:gd name="f744" fmla="*/ f617 f251 1"/>
              <a:gd name="f745" fmla="*/ f618 f252 1"/>
              <a:gd name="f746" fmla="*/ f619 f252 1"/>
              <a:gd name="f747" fmla="*/ f620 f252 1"/>
              <a:gd name="f748" fmla="*/ f621 f251 1"/>
              <a:gd name="f749" fmla="*/ f622 f252 1"/>
              <a:gd name="f750" fmla="*/ f623 f251 1"/>
              <a:gd name="f751" fmla="*/ f624 f252 1"/>
              <a:gd name="f752" fmla="*/ f625 f251 1"/>
              <a:gd name="f753" fmla="*/ f626 f252 1"/>
              <a:gd name="f754" fmla="*/ f627 f251 1"/>
              <a:gd name="f755" fmla="*/ f628 f252 1"/>
              <a:gd name="f756" fmla="*/ f629 f252 1"/>
              <a:gd name="f757" fmla="*/ f630 f251 1"/>
              <a:gd name="f758" fmla="*/ f631 f252 1"/>
              <a:gd name="f759" fmla="*/ f632 f251 1"/>
              <a:gd name="f760" fmla="*/ f633 f252 1"/>
              <a:gd name="f761" fmla="*/ f634 f251 1"/>
              <a:gd name="f762" fmla="*/ f635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5">
                <a:pos x="f640" y="f641"/>
              </a:cxn>
              <a:cxn ang="f385">
                <a:pos x="f640" y="f642"/>
              </a:cxn>
              <a:cxn ang="f385">
                <a:pos x="f640" y="f643"/>
              </a:cxn>
              <a:cxn ang="f385">
                <a:pos x="f644" y="f645"/>
              </a:cxn>
              <a:cxn ang="f385">
                <a:pos x="f646" y="f645"/>
              </a:cxn>
              <a:cxn ang="f385">
                <a:pos x="f647" y="f645"/>
              </a:cxn>
              <a:cxn ang="f385">
                <a:pos x="f647" y="f648"/>
              </a:cxn>
              <a:cxn ang="f385">
                <a:pos x="f649" y="f650"/>
              </a:cxn>
              <a:cxn ang="f385">
                <a:pos x="f651" y="f650"/>
              </a:cxn>
              <a:cxn ang="f385">
                <a:pos x="f652" y="f648"/>
              </a:cxn>
              <a:cxn ang="f385">
                <a:pos x="f652" y="f645"/>
              </a:cxn>
              <a:cxn ang="f385">
                <a:pos x="f653" y="f645"/>
              </a:cxn>
              <a:cxn ang="f385">
                <a:pos x="f654" y="f645"/>
              </a:cxn>
              <a:cxn ang="f385">
                <a:pos x="f655" y="f643"/>
              </a:cxn>
              <a:cxn ang="f385">
                <a:pos x="f655" y="f642"/>
              </a:cxn>
              <a:cxn ang="f385">
                <a:pos x="f655" y="f641"/>
              </a:cxn>
              <a:cxn ang="f385">
                <a:pos x="f656" y="f657"/>
              </a:cxn>
              <a:cxn ang="f385">
                <a:pos x="f658" y="f659"/>
              </a:cxn>
              <a:cxn ang="f385">
                <a:pos x="f658" y="f660"/>
              </a:cxn>
              <a:cxn ang="f385">
                <a:pos x="f661" y="f662"/>
              </a:cxn>
              <a:cxn ang="f385">
                <a:pos x="f663" y="f664"/>
              </a:cxn>
              <a:cxn ang="f385">
                <a:pos x="f656" y="f665"/>
              </a:cxn>
              <a:cxn ang="f385">
                <a:pos x="f656" y="f666"/>
              </a:cxn>
              <a:cxn ang="f385">
                <a:pos x="f656" y="f667"/>
              </a:cxn>
              <a:cxn ang="f385">
                <a:pos x="f668" y="f669"/>
              </a:cxn>
              <a:cxn ang="f385">
                <a:pos x="f670" y="f669"/>
              </a:cxn>
              <a:cxn ang="f385">
                <a:pos x="f671" y="f667"/>
              </a:cxn>
              <a:cxn ang="f385">
                <a:pos x="f671" y="f666"/>
              </a:cxn>
              <a:cxn ang="f385">
                <a:pos x="f671" y="f665"/>
              </a:cxn>
              <a:cxn ang="f385">
                <a:pos x="f672" y="f664"/>
              </a:cxn>
              <a:cxn ang="f385">
                <a:pos x="f673" y="f662"/>
              </a:cxn>
              <a:cxn ang="f385">
                <a:pos x="f674" y="f675"/>
              </a:cxn>
              <a:cxn ang="f385">
                <a:pos x="f674" y="f676"/>
              </a:cxn>
              <a:cxn ang="f385">
                <a:pos x="f677" y="f678"/>
              </a:cxn>
              <a:cxn ang="f385">
                <a:pos x="f679" y="f680"/>
              </a:cxn>
              <a:cxn ang="f385">
                <a:pos x="f640" y="f641"/>
              </a:cxn>
              <a:cxn ang="f385">
                <a:pos x="f681" y="f682"/>
              </a:cxn>
              <a:cxn ang="f385">
                <a:pos x="f653" y="f683"/>
              </a:cxn>
              <a:cxn ang="f385">
                <a:pos x="f653" y="f684"/>
              </a:cxn>
              <a:cxn ang="f385">
                <a:pos x="f653" y="f685"/>
              </a:cxn>
              <a:cxn ang="f385">
                <a:pos x="f653" y="f686"/>
              </a:cxn>
              <a:cxn ang="f385">
                <a:pos x="f687" y="f686"/>
              </a:cxn>
              <a:cxn ang="f385">
                <a:pos x="f652" y="f686"/>
              </a:cxn>
              <a:cxn ang="f385">
                <a:pos x="f652" y="f688"/>
              </a:cxn>
              <a:cxn ang="f385">
                <a:pos x="f689" y="f690"/>
              </a:cxn>
              <a:cxn ang="f385">
                <a:pos x="f689" y="f691"/>
              </a:cxn>
              <a:cxn ang="f385">
                <a:pos x="f681" y="f682"/>
              </a:cxn>
              <a:cxn ang="f385">
                <a:pos x="f681" y="f682"/>
              </a:cxn>
              <a:cxn ang="f385">
                <a:pos x="f670" y="f692"/>
              </a:cxn>
              <a:cxn ang="f385">
                <a:pos x="f670" y="f693"/>
              </a:cxn>
              <a:cxn ang="f385">
                <a:pos x="f670" y="f693"/>
              </a:cxn>
              <a:cxn ang="f385">
                <a:pos x="f694" y="f693"/>
              </a:cxn>
              <a:cxn ang="f385">
                <a:pos x="f694" y="f693"/>
              </a:cxn>
              <a:cxn ang="f385">
                <a:pos x="f694" y="f692"/>
              </a:cxn>
              <a:cxn ang="f385">
                <a:pos x="f695" y="f696"/>
              </a:cxn>
              <a:cxn ang="f385">
                <a:pos x="f697" y="f698"/>
              </a:cxn>
              <a:cxn ang="f385">
                <a:pos x="f699" y="f698"/>
              </a:cxn>
              <a:cxn ang="f385">
                <a:pos x="f700" y="f696"/>
              </a:cxn>
              <a:cxn ang="f385">
                <a:pos x="f670" y="f692"/>
              </a:cxn>
              <a:cxn ang="f385">
                <a:pos x="f701" y="f702"/>
              </a:cxn>
              <a:cxn ang="f385">
                <a:pos x="f701" y="f703"/>
              </a:cxn>
              <a:cxn ang="f385">
                <a:pos x="f704" y="f703"/>
              </a:cxn>
              <a:cxn ang="f385">
                <a:pos x="f704" y="f702"/>
              </a:cxn>
              <a:cxn ang="f385">
                <a:pos x="f701" y="f702"/>
              </a:cxn>
              <a:cxn ang="f385">
                <a:pos x="f705" y="f706"/>
              </a:cxn>
              <a:cxn ang="f385">
                <a:pos x="f707" y="f708"/>
              </a:cxn>
              <a:cxn ang="f385">
                <a:pos x="f707" y="f708"/>
              </a:cxn>
              <a:cxn ang="f385">
                <a:pos x="f709" y="f710"/>
              </a:cxn>
              <a:cxn ang="f385">
                <a:pos x="f709" y="f710"/>
              </a:cxn>
              <a:cxn ang="f385">
                <a:pos x="f711" y="f712"/>
              </a:cxn>
              <a:cxn ang="f385">
                <a:pos x="f711" y="f713"/>
              </a:cxn>
              <a:cxn ang="f385">
                <a:pos x="f714" y="f715"/>
              </a:cxn>
              <a:cxn ang="f385">
                <a:pos x="f714" y="f716"/>
              </a:cxn>
              <a:cxn ang="f385">
                <a:pos x="f714" y="f717"/>
              </a:cxn>
              <a:cxn ang="f385">
                <a:pos x="f718" y="f717"/>
              </a:cxn>
              <a:cxn ang="f385">
                <a:pos x="f718" y="f719"/>
              </a:cxn>
              <a:cxn ang="f385">
                <a:pos x="f718" y="f720"/>
              </a:cxn>
              <a:cxn ang="f385">
                <a:pos x="f721" y="f722"/>
              </a:cxn>
              <a:cxn ang="f385">
                <a:pos x="f721" y="f723"/>
              </a:cxn>
              <a:cxn ang="f385">
                <a:pos x="f724" y="f725"/>
              </a:cxn>
              <a:cxn ang="f385">
                <a:pos x="f724" y="f726"/>
              </a:cxn>
              <a:cxn ang="f385">
                <a:pos x="f673" y="f727"/>
              </a:cxn>
              <a:cxn ang="f385">
                <a:pos x="f728" y="f729"/>
              </a:cxn>
              <a:cxn ang="f385">
                <a:pos x="f730" y="f731"/>
              </a:cxn>
              <a:cxn ang="f385">
                <a:pos x="f705" y="f706"/>
              </a:cxn>
              <a:cxn ang="f385">
                <a:pos x="f732" y="f733"/>
              </a:cxn>
              <a:cxn ang="f385">
                <a:pos x="f734" y="f735"/>
              </a:cxn>
              <a:cxn ang="f385">
                <a:pos x="f734" y="f736"/>
              </a:cxn>
              <a:cxn ang="f385">
                <a:pos x="f737" y="f738"/>
              </a:cxn>
              <a:cxn ang="f385">
                <a:pos x="f737" y="f739"/>
              </a:cxn>
              <a:cxn ang="f385">
                <a:pos x="f740" y="f741"/>
              </a:cxn>
              <a:cxn ang="f385">
                <a:pos x="f740" y="f742"/>
              </a:cxn>
              <a:cxn ang="f385">
                <a:pos x="f743" y="f742"/>
              </a:cxn>
              <a:cxn ang="f385">
                <a:pos x="f744" y="f742"/>
              </a:cxn>
              <a:cxn ang="f385">
                <a:pos x="f744" y="f745"/>
              </a:cxn>
              <a:cxn ang="f385">
                <a:pos x="f744" y="f746"/>
              </a:cxn>
              <a:cxn ang="f385">
                <a:pos x="f744" y="f747"/>
              </a:cxn>
              <a:cxn ang="f385">
                <a:pos x="f732" y="f733"/>
              </a:cxn>
              <a:cxn ang="f385">
                <a:pos x="f748" y="f749"/>
              </a:cxn>
              <a:cxn ang="f385">
                <a:pos x="f750" y="f751"/>
              </a:cxn>
              <a:cxn ang="f385">
                <a:pos x="f752" y="f753"/>
              </a:cxn>
              <a:cxn ang="f385">
                <a:pos x="f754" y="f755"/>
              </a:cxn>
              <a:cxn ang="f385">
                <a:pos x="f754" y="f756"/>
              </a:cxn>
              <a:cxn ang="f385">
                <a:pos x="f757" y="f758"/>
              </a:cxn>
              <a:cxn ang="f385">
                <a:pos x="f759" y="f756"/>
              </a:cxn>
              <a:cxn ang="f385">
                <a:pos x="f759" y="f760"/>
              </a:cxn>
              <a:cxn ang="f385">
                <a:pos x="f761" y="f762"/>
              </a:cxn>
              <a:cxn ang="f385">
                <a:pos x="f748" y="f749"/>
              </a:cxn>
            </a:cxnLst>
            <a:rect l="f636" t="f639" r="f637" b="f638"/>
            <a:pathLst>
              <a:path w="5819775" h="5667375">
                <a:moveTo>
                  <a:pt x="f8" y="f9"/>
                </a:moveTo>
                <a:lnTo>
                  <a:pt x="f8" y="f10"/>
                </a:lnTo>
                <a:lnTo>
                  <a:pt x="f8" y="f11"/>
                </a:lnTo>
                <a:cubicBezTo>
                  <a:pt x="f12" y="f13"/>
                  <a:pt x="f14" y="f15"/>
                  <a:pt x="f16" y="f17"/>
                </a:cubicBezTo>
                <a:lnTo>
                  <a:pt x="f18" y="f17"/>
                </a:ln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1"/>
                  <a:pt x="f26" y="f20"/>
                </a:cubicBezTo>
                <a:lnTo>
                  <a:pt x="f26" y="f17"/>
                </a:lnTo>
                <a:lnTo>
                  <a:pt x="f27" y="f17"/>
                </a:lnTo>
                <a:lnTo>
                  <a:pt x="f28" y="f17"/>
                </a:lnTo>
                <a:cubicBezTo>
                  <a:pt x="f29" y="f30"/>
                  <a:pt x="f31" y="f13"/>
                  <a:pt x="f32" y="f11"/>
                </a:cubicBezTo>
                <a:lnTo>
                  <a:pt x="f32" y="f10"/>
                </a:lnTo>
                <a:lnTo>
                  <a:pt x="f32" y="f9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lnTo>
                  <a:pt x="f43" y="f45"/>
                </a:lnTo>
                <a:lnTo>
                  <a:pt x="f46" y="f47"/>
                </a:lnTo>
                <a:cubicBezTo>
                  <a:pt x="f46" y="f47"/>
                  <a:pt x="f48" y="f47"/>
                  <a:pt x="f48" y="f49"/>
                </a:cubicBezTo>
                <a:cubicBezTo>
                  <a:pt x="f50" y="f51"/>
                  <a:pt x="f37" y="f52"/>
                  <a:pt x="f37" y="f53"/>
                </a:cubicBezTo>
                <a:lnTo>
                  <a:pt x="f37" y="f54"/>
                </a:lnTo>
                <a:lnTo>
                  <a:pt x="f37" y="f55"/>
                </a:lnTo>
                <a:cubicBezTo>
                  <a:pt x="f25" y="f56"/>
                  <a:pt x="f57" y="f58"/>
                  <a:pt x="f59" y="f58"/>
                </a:cubicBezTo>
                <a:lnTo>
                  <a:pt x="f60" y="f58"/>
                </a:lnTo>
                <a:cubicBezTo>
                  <a:pt x="f61" y="f58"/>
                  <a:pt x="f62" y="f56"/>
                  <a:pt x="f63" y="f55"/>
                </a:cubicBezTo>
                <a:lnTo>
                  <a:pt x="f63" y="f54"/>
                </a:lnTo>
                <a:lnTo>
                  <a:pt x="f63" y="f53"/>
                </a:lnTo>
                <a:cubicBezTo>
                  <a:pt x="f63" y="f52"/>
                  <a:pt x="f64" y="f51"/>
                  <a:pt x="f65" y="f49"/>
                </a:cubicBezTo>
                <a:lnTo>
                  <a:pt x="f66" y="f47"/>
                </a:lnTo>
                <a:lnTo>
                  <a:pt x="f67" y="f68"/>
                </a:lnTo>
                <a:lnTo>
                  <a:pt x="f67" y="f69"/>
                </a:ln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" y="f84"/>
                  <a:pt x="f8" y="f9"/>
                </a:cubicBezTo>
                <a:close/>
                <a:moveTo>
                  <a:pt x="f85" y="f86"/>
                </a:moveTo>
                <a:cubicBezTo>
                  <a:pt x="f87" y="f88"/>
                  <a:pt x="f89" y="f90"/>
                  <a:pt x="f27" y="f91"/>
                </a:cubicBezTo>
                <a:cubicBezTo>
                  <a:pt x="f27" y="f92"/>
                  <a:pt x="f27" y="f92"/>
                  <a:pt x="f27" y="f93"/>
                </a:cubicBezTo>
                <a:lnTo>
                  <a:pt x="f27" y="f94"/>
                </a:lnTo>
                <a:cubicBezTo>
                  <a:pt x="f27" y="f10"/>
                  <a:pt x="f27" y="f95"/>
                  <a:pt x="f27" y="f95"/>
                </a:cubicBezTo>
                <a:lnTo>
                  <a:pt x="f96" y="f95"/>
                </a:lnTo>
                <a:lnTo>
                  <a:pt x="f26" y="f95"/>
                </a:lnTo>
                <a:lnTo>
                  <a:pt x="f26" y="f97"/>
                </a:lnTo>
                <a:cubicBezTo>
                  <a:pt x="f26" y="f98"/>
                  <a:pt x="f26" y="f99"/>
                  <a:pt x="f100" y="f101"/>
                </a:cubicBezTo>
                <a:cubicBezTo>
                  <a:pt x="f100" y="f102"/>
                  <a:pt x="f100" y="f103"/>
                  <a:pt x="f100" y="f103"/>
                </a:cubicBezTo>
                <a:cubicBezTo>
                  <a:pt x="f104" y="f105"/>
                  <a:pt x="f106" y="f107"/>
                  <a:pt x="f85" y="f86"/>
                </a:cubicBezTo>
                <a:cubicBezTo>
                  <a:pt x="f85" y="f108"/>
                  <a:pt x="f85" y="f108"/>
                  <a:pt x="f85" y="f86"/>
                </a:cubicBezTo>
                <a:close/>
                <a:moveTo>
                  <a:pt x="f60" y="f109"/>
                </a:moveTo>
                <a:lnTo>
                  <a:pt x="f60" y="f110"/>
                </a:lnTo>
                <a:lnTo>
                  <a:pt x="f60" y="f110"/>
                </a:lnTo>
                <a:lnTo>
                  <a:pt x="f111" y="f110"/>
                </a:lnTo>
                <a:lnTo>
                  <a:pt x="f111" y="f110"/>
                </a:lnTo>
                <a:lnTo>
                  <a:pt x="f111" y="f109"/>
                </a:lnTo>
                <a:cubicBezTo>
                  <a:pt x="f111" y="f112"/>
                  <a:pt x="f113" y="f114"/>
                  <a:pt x="f115" y="f116"/>
                </a:cubicBezTo>
                <a:lnTo>
                  <a:pt x="f117" y="f118"/>
                </a:lnTo>
                <a:lnTo>
                  <a:pt x="f119" y="f118"/>
                </a:lnTo>
                <a:lnTo>
                  <a:pt x="f120" y="f116"/>
                </a:lnTo>
                <a:cubicBezTo>
                  <a:pt x="f121" y="f114"/>
                  <a:pt x="f60" y="f112"/>
                  <a:pt x="f60" y="f109"/>
                </a:cubicBezTo>
                <a:close/>
                <a:moveTo>
                  <a:pt x="f122" y="f123"/>
                </a:moveTo>
                <a:lnTo>
                  <a:pt x="f122" y="f124"/>
                </a:lnTo>
                <a:lnTo>
                  <a:pt x="f125" y="f124"/>
                </a:lnTo>
                <a:lnTo>
                  <a:pt x="f125" y="f123"/>
                </a:lnTo>
                <a:lnTo>
                  <a:pt x="f122" y="f123"/>
                </a:ln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lnTo>
                  <a:pt x="f137" y="f138"/>
                </a:lnTo>
                <a:cubicBezTo>
                  <a:pt x="f139" y="f140"/>
                  <a:pt x="f141" y="f142"/>
                  <a:pt x="f143" y="f144"/>
                </a:cubicBezTo>
                <a:cubicBezTo>
                  <a:pt x="f143" y="f145"/>
                  <a:pt x="f143" y="f146"/>
                  <a:pt x="f143" y="f147"/>
                </a:cubicBezTo>
                <a:cubicBezTo>
                  <a:pt x="f143" y="f148"/>
                  <a:pt x="f149" y="f150"/>
                  <a:pt x="f149" y="f151"/>
                </a:cubicBezTo>
                <a:lnTo>
                  <a:pt x="f149" y="f152"/>
                </a:lnTo>
                <a:lnTo>
                  <a:pt x="f149" y="f153"/>
                </a:lnTo>
                <a:lnTo>
                  <a:pt x="f154" y="f153"/>
                </a:lnTo>
                <a:lnTo>
                  <a:pt x="f154" y="f155"/>
                </a:lnTo>
                <a:lnTo>
                  <a:pt x="f154" y="f156"/>
                </a:lnTo>
                <a:cubicBezTo>
                  <a:pt x="f154" y="f157"/>
                  <a:pt x="f154" y="f158"/>
                  <a:pt x="f159" y="f160"/>
                </a:cubicBezTo>
                <a:cubicBezTo>
                  <a:pt x="f159" y="f88"/>
                  <a:pt x="f159" y="f161"/>
                  <a:pt x="f159" y="f162"/>
                </a:cubicBezTo>
                <a:cubicBezTo>
                  <a:pt x="f159" y="f163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8" y="f107"/>
                  <a:pt x="f169" y="f170"/>
                  <a:pt x="f66" y="f171"/>
                </a:cubicBezTo>
                <a:cubicBezTo>
                  <a:pt x="f66" y="f172"/>
                  <a:pt x="f66" y="f138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27"/>
                  <a:pt x="f126" y="f127"/>
                </a:cubicBezTo>
                <a:close/>
                <a:moveTo>
                  <a:pt x="f184" y="f185"/>
                </a:moveTo>
                <a:cubicBezTo>
                  <a:pt x="f186" y="f187"/>
                  <a:pt x="f188" y="f189"/>
                  <a:pt x="f190" y="f191"/>
                </a:cubicBezTo>
                <a:lnTo>
                  <a:pt x="f190" y="f192"/>
                </a:ln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197" y="f200"/>
                  <a:pt x="f197" y="f200"/>
                </a:cubicBezTo>
                <a:cubicBezTo>
                  <a:pt x="f201" y="f202"/>
                  <a:pt x="f201" y="f203"/>
                  <a:pt x="f201" y="f204"/>
                </a:cubicBezTo>
                <a:lnTo>
                  <a:pt x="f201" y="f205"/>
                </a:lnTo>
                <a:lnTo>
                  <a:pt x="f206" y="f205"/>
                </a:lnTo>
                <a:cubicBezTo>
                  <a:pt x="f207" y="f205"/>
                  <a:pt x="f207" y="f205"/>
                  <a:pt x="f207" y="f205"/>
                </a:cubicBezTo>
                <a:cubicBezTo>
                  <a:pt x="f207" y="f205"/>
                  <a:pt x="f207" y="f208"/>
                  <a:pt x="f207" y="f209"/>
                </a:cubicBezTo>
                <a:lnTo>
                  <a:pt x="f207" y="f210"/>
                </a:lnTo>
                <a:cubicBezTo>
                  <a:pt x="f207" y="f211"/>
                  <a:pt x="f207" y="f211"/>
                  <a:pt x="f207" y="f212"/>
                </a:cubicBezTo>
                <a:cubicBezTo>
                  <a:pt x="f213" y="f214"/>
                  <a:pt x="f215" y="f216"/>
                  <a:pt x="f184" y="f185"/>
                </a:cubicBezTo>
                <a:close/>
                <a:moveTo>
                  <a:pt x="f217" y="f218"/>
                </a:moveTo>
                <a:cubicBezTo>
                  <a:pt x="f219" y="f220"/>
                  <a:pt x="f221" y="f222"/>
                  <a:pt x="f223" y="f222"/>
                </a:cubicBezTo>
                <a:cubicBezTo>
                  <a:pt x="f224" y="f222"/>
                  <a:pt x="f225" y="f222"/>
                  <a:pt x="f226" y="f227"/>
                </a:cubicBezTo>
                <a:cubicBezTo>
                  <a:pt x="f228" y="f229"/>
                  <a:pt x="f230" y="f231"/>
                  <a:pt x="f232" y="f105"/>
                </a:cubicBezTo>
                <a:lnTo>
                  <a:pt x="f232" y="f233"/>
                </a:lnTo>
                <a:cubicBezTo>
                  <a:pt x="f232" y="f234"/>
                  <a:pt x="f235" y="f236"/>
                  <a:pt x="f237" y="f236"/>
                </a:cubicBezTo>
                <a:cubicBezTo>
                  <a:pt x="f238" y="f236"/>
                  <a:pt x="f239" y="f234"/>
                  <a:pt x="f239" y="f233"/>
                </a:cubicBezTo>
                <a:lnTo>
                  <a:pt x="f239" y="f240"/>
                </a:lnTo>
                <a:cubicBezTo>
                  <a:pt x="f239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17" y="f218"/>
                </a:cubicBezTo>
                <a:close/>
              </a:path>
            </a:pathLst>
          </a:custGeom>
          <a:solidFill>
            <a:srgbClr val="1817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0" name="Forma libre 17">
            <a:extLst>
              <a:ext uri="{FF2B5EF4-FFF2-40B4-BE49-F238E27FC236}">
                <a16:creationId xmlns:a16="http://schemas.microsoft.com/office/drawing/2014/main" id="{10BCDE9F-867A-412F-92FF-B7DCBBBD4B8D}"/>
              </a:ext>
            </a:extLst>
          </p:cNvPr>
          <p:cNvSpPr/>
          <p:nvPr/>
        </p:nvSpPr>
        <p:spPr>
          <a:xfrm>
            <a:off x="7004038" y="4450851"/>
            <a:ext cx="531083" cy="4467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4895850"/>
              <a:gd name="f8" fmla="val 5725987"/>
              <a:gd name="f9" fmla="val 1390502"/>
              <a:gd name="f10" fmla="val 4429606"/>
              <a:gd name="f11" fmla="val 94112"/>
              <a:gd name="f12" fmla="val 4304124"/>
              <a:gd name="f13" fmla="val -31371"/>
              <a:gd name="f14" fmla="val 4090678"/>
              <a:gd name="f15" fmla="val 3965881"/>
              <a:gd name="f16" fmla="val 3332355"/>
              <a:gd name="f17" fmla="val 727639"/>
              <a:gd name="f18" fmla="val 2875450"/>
              <a:gd name="f19" fmla="val 1184543"/>
              <a:gd name="f20" fmla="val 2514700"/>
              <a:gd name="f21" fmla="val 823793"/>
              <a:gd name="f22" fmla="val 2507194"/>
              <a:gd name="f23" fmla="val 816288"/>
              <a:gd name="f24" fmla="val 2499689"/>
              <a:gd name="f25" fmla="val 808782"/>
              <a:gd name="f26" fmla="val 1858656"/>
              <a:gd name="f27" fmla="val 167750"/>
              <a:gd name="f28" fmla="val 1726354"/>
              <a:gd name="f29" fmla="val 35447"/>
              <a:gd name="f30" fmla="val 1505402"/>
              <a:gd name="f31" fmla="val 1372424"/>
              <a:gd name="f32" fmla="val 99227"/>
              <a:gd name="f33" fmla="val 1464150"/>
              <a:gd name="f34" fmla="val -33076"/>
              <a:gd name="f35" fmla="val 1596452"/>
              <a:gd name="f36" fmla="val 1817403"/>
              <a:gd name="f37" fmla="val 1950382"/>
              <a:gd name="f38" fmla="val 740259"/>
              <a:gd name="f39" fmla="val 2591415"/>
              <a:gd name="f40" fmla="val 747765"/>
              <a:gd name="f41" fmla="val 2598920"/>
              <a:gd name="f42" fmla="val 755271"/>
              <a:gd name="f43" fmla="val 2606426"/>
              <a:gd name="f44" fmla="val 1351974"/>
              <a:gd name="f45" fmla="val 3203129"/>
              <a:gd name="f46" fmla="val 1330152"/>
              <a:gd name="f47" fmla="val 3224951"/>
              <a:gd name="f48" fmla="val 1315150"/>
              <a:gd name="f49" fmla="val 3239953"/>
              <a:gd name="f50" fmla="val 1308330"/>
              <a:gd name="f51" fmla="val 3254278"/>
              <a:gd name="f52" fmla="val 1300825"/>
              <a:gd name="f53" fmla="val 3269280"/>
              <a:gd name="f54" fmla="val 1242179"/>
              <a:gd name="f55" fmla="val 3327925"/>
              <a:gd name="f56" fmla="val 1205355"/>
              <a:gd name="f57" fmla="val 3409079"/>
              <a:gd name="f58" fmla="val 3497737"/>
              <a:gd name="f59" fmla="val 3586396"/>
              <a:gd name="f60" fmla="val 3666863"/>
              <a:gd name="f61" fmla="val 3726194"/>
              <a:gd name="f62" fmla="val 2353756"/>
              <a:gd name="f63" fmla="val 4779126"/>
              <a:gd name="f64" fmla="val 2412402"/>
              <a:gd name="f65" fmla="val 4837772"/>
              <a:gd name="f66" fmla="val 2501060"/>
              <a:gd name="f67" fmla="val 4874595"/>
              <a:gd name="f68" fmla="val 2582213"/>
              <a:gd name="f69" fmla="val 2670863"/>
              <a:gd name="f70" fmla="val 2751339"/>
              <a:gd name="f71" fmla="val 2810671"/>
              <a:gd name="f72" fmla="val 2869316"/>
              <a:gd name="f73" fmla="val 4720481"/>
              <a:gd name="f74" fmla="val 2972291"/>
              <a:gd name="f75" fmla="val 4823455"/>
              <a:gd name="f76" fmla="val 2979796"/>
              <a:gd name="f77" fmla="val 4830961"/>
              <a:gd name="f78" fmla="val 3016620"/>
              <a:gd name="f79" fmla="val 4867785"/>
              <a:gd name="f80" fmla="val 3090277"/>
              <a:gd name="f81" fmla="val 4904608"/>
              <a:gd name="f82" fmla="val 3178926"/>
              <a:gd name="f83" fmla="val 3237572"/>
              <a:gd name="f84" fmla="val 3318724"/>
              <a:gd name="f85" fmla="val 4889606"/>
              <a:gd name="f86" fmla="val 3407383"/>
              <a:gd name="f87" fmla="val 4801634"/>
              <a:gd name="f88" fmla="val 4452114"/>
              <a:gd name="f89" fmla="val 3754817"/>
              <a:gd name="f90" fmla="val 4628736"/>
              <a:gd name="f91" fmla="val 3578195"/>
              <a:gd name="f92" fmla="val 4577596"/>
              <a:gd name="f93" fmla="val 3394067"/>
              <a:gd name="f94" fmla="val 4473936"/>
              <a:gd name="f95" fmla="val 3276091"/>
              <a:gd name="f96" fmla="val 4392783"/>
              <a:gd name="f97" fmla="val 3194938"/>
              <a:gd name="f98" fmla="val 5099966"/>
              <a:gd name="f99" fmla="val 2488440"/>
              <a:gd name="f100" fmla="val 5733493"/>
              <a:gd name="f101" fmla="val 1854913"/>
              <a:gd name="f102" fmla="val 5792139"/>
              <a:gd name="f103" fmla="val 1796267"/>
              <a:gd name="f104" fmla="val 5828962"/>
              <a:gd name="f105" fmla="val 1707609"/>
              <a:gd name="f106" fmla="val 1618960"/>
              <a:gd name="f107" fmla="val 5821466"/>
              <a:gd name="f108" fmla="val 1537797"/>
              <a:gd name="f109" fmla="val 5784642"/>
              <a:gd name="f110" fmla="val 1449824"/>
              <a:gd name="f111" fmla="val 290860"/>
              <a:gd name="f112" fmla="val 1655774"/>
              <a:gd name="f113" fmla="val 1579736"/>
              <a:gd name="f114" fmla="val 366898"/>
              <a:gd name="f115" fmla="val 1594737"/>
              <a:gd name="f116" fmla="val 351896"/>
              <a:gd name="f117" fmla="val 1609063"/>
              <a:gd name="f118" fmla="val 345076"/>
              <a:gd name="f119" fmla="val 1631561"/>
              <a:gd name="f120" fmla="val 1654069"/>
              <a:gd name="f121" fmla="val 1668385"/>
              <a:gd name="f122" fmla="val 352582"/>
              <a:gd name="f123" fmla="val 1683387"/>
              <a:gd name="f124" fmla="val 2228264"/>
              <a:gd name="f125" fmla="val 911776"/>
              <a:gd name="f126" fmla="val 828918"/>
              <a:gd name="f127" fmla="val 2296130"/>
              <a:gd name="f128" fmla="val 284040"/>
              <a:gd name="f129" fmla="val 1751252"/>
              <a:gd name="f130" fmla="val 260847"/>
              <a:gd name="f131" fmla="val 1729431"/>
              <a:gd name="f132" fmla="val 1685101"/>
              <a:gd name="f133" fmla="val 2574022"/>
              <a:gd name="f134" fmla="val 4601799"/>
              <a:gd name="f135" fmla="val 2566516"/>
              <a:gd name="f136" fmla="val 2552200"/>
              <a:gd name="f137" fmla="val 2537198"/>
              <a:gd name="f138" fmla="val 4586798"/>
              <a:gd name="f139" fmla="val 1483581"/>
              <a:gd name="f140" fmla="val 3533866"/>
              <a:gd name="f141" fmla="val 1468579"/>
              <a:gd name="f142" fmla="val 3518864"/>
              <a:gd name="f143" fmla="val 3504538"/>
              <a:gd name="f144" fmla="val 3497042"/>
              <a:gd name="f145" fmla="val 3489536"/>
              <a:gd name="f146" fmla="val 3475220"/>
              <a:gd name="f147" fmla="val 3460218"/>
              <a:gd name="f148" fmla="val 1520404"/>
              <a:gd name="f149" fmla="val 3423395"/>
              <a:gd name="f150" fmla="val 1594052"/>
              <a:gd name="f151" fmla="val 3349747"/>
              <a:gd name="f152" fmla="val 1763178"/>
              <a:gd name="f153" fmla="val 3180621"/>
              <a:gd name="f154" fmla="val 1770683"/>
              <a:gd name="f155" fmla="val 3173116"/>
              <a:gd name="f156" fmla="val 1778189"/>
              <a:gd name="f157" fmla="val 3165610"/>
              <a:gd name="f158" fmla="val 1792505"/>
              <a:gd name="f159" fmla="val 1800011"/>
              <a:gd name="f160" fmla="val 1807516"/>
              <a:gd name="f161" fmla="val 1821833"/>
              <a:gd name="f162" fmla="val 1836834"/>
              <a:gd name="f163" fmla="val 3180612"/>
              <a:gd name="f164" fmla="val 2890442"/>
              <a:gd name="f165" fmla="val 4233544"/>
              <a:gd name="f166" fmla="val 2912264"/>
              <a:gd name="f167" fmla="val 4255365"/>
              <a:gd name="f168" fmla="val 4292189"/>
              <a:gd name="f169" fmla="val 4307191"/>
              <a:gd name="f170" fmla="val 2764960"/>
              <a:gd name="f171" fmla="val 4432673"/>
              <a:gd name="f172" fmla="val 2610836"/>
              <a:gd name="f173" fmla="val 4587474"/>
              <a:gd name="f174" fmla="val 2595844"/>
              <a:gd name="f175" fmla="val 2580842"/>
              <a:gd name="f176" fmla="val 4252984"/>
              <a:gd name="f177" fmla="val 3556373"/>
              <a:gd name="f178" fmla="val 3206872"/>
              <a:gd name="f179" fmla="val 4609296"/>
              <a:gd name="f180" fmla="val 3185051"/>
              <a:gd name="f181" fmla="val 4631117"/>
              <a:gd name="f182" fmla="val 3177545"/>
              <a:gd name="f183" fmla="val 3170049"/>
              <a:gd name="f184" fmla="val 3162543"/>
              <a:gd name="f185" fmla="val 3155047"/>
              <a:gd name="f186" fmla="val 4623612"/>
              <a:gd name="f187" fmla="val 3059578"/>
              <a:gd name="f188" fmla="val 4528142"/>
              <a:gd name="f189" fmla="val 3081400"/>
              <a:gd name="f190" fmla="val 4506321"/>
              <a:gd name="f191" fmla="val 3088905"/>
              <a:gd name="f192" fmla="val 4498815"/>
              <a:gd name="f193" fmla="val 3096401"/>
              <a:gd name="f194" fmla="val 4491319"/>
              <a:gd name="f195" fmla="val 3103221"/>
              <a:gd name="f196" fmla="val 4476993"/>
              <a:gd name="f197" fmla="val 3110727"/>
              <a:gd name="f198" fmla="val 4469487"/>
              <a:gd name="f199" fmla="val 3118223"/>
              <a:gd name="f200" fmla="val 4461991"/>
              <a:gd name="f201" fmla="val 3125043"/>
              <a:gd name="f202" fmla="val 4455171"/>
              <a:gd name="f203" fmla="val 3132549"/>
              <a:gd name="f204" fmla="val 4447665"/>
              <a:gd name="f205" fmla="val 4440169"/>
              <a:gd name="f206" fmla="val 4433349"/>
              <a:gd name="f207" fmla="val 3140055"/>
              <a:gd name="f208" fmla="val 4418348"/>
              <a:gd name="f209" fmla="val 3147551"/>
              <a:gd name="f210" fmla="val 4411528"/>
              <a:gd name="f211" fmla="val 3154370"/>
              <a:gd name="f212" fmla="val 4396526"/>
              <a:gd name="f213" fmla="val 3198700"/>
              <a:gd name="f214" fmla="val 4278549"/>
              <a:gd name="f215" fmla="val 3176192"/>
              <a:gd name="f216" fmla="val 4138751"/>
              <a:gd name="f217" fmla="val 3080723"/>
              <a:gd name="f218" fmla="val 4043272"/>
              <a:gd name="f219" fmla="val 2028458"/>
              <a:gd name="f220" fmla="val 2981482"/>
              <a:gd name="f221" fmla="val 2013456"/>
              <a:gd name="f222" fmla="val 2966480"/>
              <a:gd name="f223" fmla="val 1999131"/>
              <a:gd name="f224" fmla="val 2952155"/>
              <a:gd name="f225" fmla="val 1976633"/>
              <a:gd name="f226" fmla="val 2937153"/>
              <a:gd name="f227" fmla="val 1969127"/>
              <a:gd name="f228" fmla="val 2929647"/>
              <a:gd name="f229" fmla="val 1961631"/>
              <a:gd name="f230" fmla="val 1954811"/>
              <a:gd name="f231" fmla="val 1939809"/>
              <a:gd name="f232" fmla="val 2922142"/>
              <a:gd name="f233" fmla="val 1932989"/>
              <a:gd name="f234" fmla="val 2914645"/>
              <a:gd name="f235" fmla="val 1917987"/>
              <a:gd name="f236" fmla="val 2907826"/>
              <a:gd name="f237" fmla="val 1910482"/>
              <a:gd name="f238" fmla="val 1902985"/>
              <a:gd name="f239" fmla="val 2900320"/>
              <a:gd name="f240" fmla="val 1896166"/>
              <a:gd name="f241" fmla="val 1881164"/>
              <a:gd name="f242" fmla="val 2892814"/>
              <a:gd name="f243" fmla="val 1874344"/>
              <a:gd name="f244" fmla="val 1859342"/>
              <a:gd name="f245" fmla="val 1851836"/>
              <a:gd name="f246" fmla="val 1844340"/>
              <a:gd name="f247" fmla="val 1837520"/>
              <a:gd name="f248" fmla="val 1822518"/>
              <a:gd name="f249" fmla="val 1808193"/>
              <a:gd name="f250" fmla="val 2885308"/>
              <a:gd name="f251" fmla="val 1793191"/>
              <a:gd name="f252" fmla="val 1771369"/>
              <a:gd name="f253" fmla="val 1756367"/>
              <a:gd name="f254" fmla="val 1748861"/>
              <a:gd name="f255" fmla="val 1734545"/>
              <a:gd name="f256" fmla="val 1727040"/>
              <a:gd name="f257" fmla="val 1705218"/>
              <a:gd name="f258" fmla="val 1690216"/>
              <a:gd name="f259" fmla="val 1675214"/>
              <a:gd name="f260" fmla="val 2900310"/>
              <a:gd name="f261" fmla="val 1667709"/>
              <a:gd name="f262" fmla="val 1630885"/>
              <a:gd name="f263" fmla="val 2915312"/>
              <a:gd name="f264" fmla="val 1594061"/>
              <a:gd name="f265" fmla="val 2937134"/>
              <a:gd name="f266" fmla="val 1557228"/>
              <a:gd name="f267" fmla="val 2966461"/>
              <a:gd name="f268" fmla="val 1535406"/>
              <a:gd name="f269" fmla="val 2988283"/>
              <a:gd name="f270" fmla="val 1027352"/>
              <a:gd name="f271" fmla="val 2480229"/>
              <a:gd name="f272" fmla="val 2419212"/>
              <a:gd name="f273" fmla="val 1110191"/>
              <a:gd name="f274" fmla="val 2684493"/>
              <a:gd name="f275" fmla="val 1375472"/>
              <a:gd name="f276" fmla="val 1947991"/>
              <a:gd name="f277" fmla="val 2111974"/>
              <a:gd name="f278" fmla="val 1852522"/>
              <a:gd name="f279" fmla="val 2207443"/>
              <a:gd name="f280" fmla="val 2377254"/>
              <a:gd name="f281" fmla="val 2517053"/>
              <a:gd name="f282" fmla="val 2235094"/>
              <a:gd name="f283" fmla="val 2804155"/>
              <a:gd name="f284" fmla="val 2250096"/>
              <a:gd name="f285" fmla="val 2819157"/>
              <a:gd name="f286" fmla="val 2264421"/>
              <a:gd name="f287" fmla="val 2825977"/>
              <a:gd name="f288" fmla="val 2279423"/>
              <a:gd name="f289" fmla="val 2833483"/>
              <a:gd name="f290" fmla="val 2323752"/>
              <a:gd name="f291" fmla="val 2862810"/>
              <a:gd name="f292" fmla="val 2374892"/>
              <a:gd name="f293" fmla="val 2877812"/>
              <a:gd name="f294" fmla="val 2426727"/>
              <a:gd name="f295" fmla="val 2441729"/>
              <a:gd name="f296" fmla="val 2456055"/>
              <a:gd name="f297" fmla="val 2478553"/>
              <a:gd name="f298" fmla="val 2870307"/>
              <a:gd name="f299" fmla="val 2486058"/>
              <a:gd name="f300" fmla="val 2515386"/>
              <a:gd name="f301" fmla="val 2862801"/>
              <a:gd name="f302" fmla="val 2530388"/>
              <a:gd name="f303" fmla="val 2855305"/>
              <a:gd name="f304" fmla="val 2537894"/>
              <a:gd name="f305" fmla="val 2552895"/>
              <a:gd name="f306" fmla="val 2847799"/>
              <a:gd name="f307" fmla="val 2567221"/>
              <a:gd name="f308" fmla="val 2840303"/>
              <a:gd name="f309" fmla="val 2582223"/>
              <a:gd name="f310" fmla="val 2589729"/>
              <a:gd name="f311" fmla="val 2604730"/>
              <a:gd name="f312" fmla="val 2818471"/>
              <a:gd name="f313" fmla="val 2619056"/>
              <a:gd name="f314" fmla="val 2634058"/>
              <a:gd name="f315" fmla="val 2789153"/>
              <a:gd name="f316" fmla="val 3112784"/>
              <a:gd name="f317" fmla="val 2310427"/>
              <a:gd name="f318" fmla="val 4246869"/>
              <a:gd name="f319" fmla="val 3444512"/>
              <a:gd name="f320" fmla="val 4261871"/>
              <a:gd name="f321" fmla="val 3459513"/>
              <a:gd name="f322" fmla="val 4289808"/>
              <a:gd name="f323" fmla="val 3482716"/>
              <a:gd name="f324" fmla="val 4304810"/>
              <a:gd name="f325" fmla="val 4194329"/>
              <a:gd name="f326" fmla="val 3003990"/>
              <a:gd name="f327" fmla="val 3310523"/>
              <a:gd name="f328" fmla="val 2120184"/>
              <a:gd name="f329" fmla="val 3436006"/>
              <a:gd name="f330" fmla="val 1994702"/>
              <a:gd name="f331" fmla="val 3465333"/>
              <a:gd name="f332" fmla="val 1965374"/>
              <a:gd name="f333" fmla="val 3472830"/>
              <a:gd name="f334" fmla="val 1936056"/>
              <a:gd name="f335" fmla="val 1899233"/>
              <a:gd name="f336" fmla="val 1862409"/>
              <a:gd name="f337" fmla="val 3457828"/>
              <a:gd name="f338" fmla="val 1833082"/>
              <a:gd name="f339" fmla="val 1803764"/>
              <a:gd name="f340" fmla="val 3384180"/>
              <a:gd name="f341" fmla="val 1751938"/>
              <a:gd name="f342" fmla="val 3296207"/>
              <a:gd name="f343" fmla="val 3244382"/>
              <a:gd name="f344" fmla="val 3023431"/>
              <a:gd name="f345" fmla="val 2024715"/>
              <a:gd name="f346" fmla="val 2449225"/>
              <a:gd name="f347" fmla="val 2441720"/>
              <a:gd name="f348" fmla="val 2434223"/>
              <a:gd name="f349" fmla="val 2613922"/>
              <a:gd name="f350" fmla="val 2147121"/>
              <a:gd name="f351" fmla="val 2326819"/>
              <a:gd name="f352" fmla="val 2139615"/>
              <a:gd name="f353" fmla="val 2319314"/>
              <a:gd name="f354" fmla="val 2311818"/>
              <a:gd name="f355" fmla="val 2304312"/>
              <a:gd name="f356" fmla="val 2296816"/>
              <a:gd name="f357" fmla="val 1007931"/>
              <a:gd name="f358" fmla="val 4201835"/>
              <a:gd name="f359" fmla="val 1773760"/>
              <a:gd name="f360" fmla="val 4812864"/>
              <a:gd name="f361" fmla="val 2384789"/>
              <a:gd name="f362" fmla="val 5534363"/>
              <a:gd name="f363" fmla="val 1663279"/>
              <a:gd name="f364" fmla="val 4996991"/>
              <a:gd name="f365" fmla="val 2200651"/>
              <a:gd name="f366" fmla="val 3884729"/>
              <a:gd name="f367" fmla="val 1088398"/>
              <a:gd name="f368" fmla="val 3619448"/>
              <a:gd name="f369" fmla="val 823117"/>
              <a:gd name="f370" fmla="val 4156820"/>
              <a:gd name="f371" fmla="val 285745"/>
              <a:gd name="f372" fmla="val 4171821"/>
              <a:gd name="f373" fmla="val 270743"/>
              <a:gd name="f374" fmla="val 4186147"/>
              <a:gd name="f375" fmla="val 4201149"/>
              <a:gd name="f376" fmla="val 4208655"/>
              <a:gd name="f377" fmla="val 4230477"/>
              <a:gd name="f378" fmla="val 4245478"/>
              <a:gd name="f379" fmla="val 5541860"/>
              <a:gd name="f380" fmla="val 1582126"/>
              <a:gd name="f381" fmla="val 5556861"/>
              <a:gd name="f382" fmla="val 1597128"/>
              <a:gd name="f383" fmla="val 1611454"/>
              <a:gd name="f384" fmla="val 1626456"/>
              <a:gd name="f385" fmla="val 5549365"/>
              <a:gd name="f386" fmla="val 1633952"/>
              <a:gd name="f387" fmla="val 1648277"/>
              <a:gd name="f388" fmla="+- 0 0 -90"/>
              <a:gd name="f389" fmla="*/ f3 1 5819775"/>
              <a:gd name="f390" fmla="*/ f4 1 4895850"/>
              <a:gd name="f391" fmla="val f5"/>
              <a:gd name="f392" fmla="val f6"/>
              <a:gd name="f393" fmla="val f7"/>
              <a:gd name="f394" fmla="*/ f388 f0 1"/>
              <a:gd name="f395" fmla="+- f393 0 f391"/>
              <a:gd name="f396" fmla="+- f392 0 f391"/>
              <a:gd name="f397" fmla="*/ f394 1 f2"/>
              <a:gd name="f398" fmla="*/ f396 1 5819775"/>
              <a:gd name="f399" fmla="*/ f395 1 4895850"/>
              <a:gd name="f400" fmla="*/ 5725987 f396 1"/>
              <a:gd name="f401" fmla="*/ 1390502 f395 1"/>
              <a:gd name="f402" fmla="*/ 4429606 f396 1"/>
              <a:gd name="f403" fmla="*/ 94112 f395 1"/>
              <a:gd name="f404" fmla="*/ 3965881 f396 1"/>
              <a:gd name="f405" fmla="*/ 3332355 f396 1"/>
              <a:gd name="f406" fmla="*/ 727639 f395 1"/>
              <a:gd name="f407" fmla="*/ 2875450 f396 1"/>
              <a:gd name="f408" fmla="*/ 1184543 f395 1"/>
              <a:gd name="f409" fmla="*/ 2514700 f396 1"/>
              <a:gd name="f410" fmla="*/ 823793 f395 1"/>
              <a:gd name="f411" fmla="*/ 2507194 f396 1"/>
              <a:gd name="f412" fmla="*/ 816288 f395 1"/>
              <a:gd name="f413" fmla="*/ 2499689 f396 1"/>
              <a:gd name="f414" fmla="*/ 808782 f395 1"/>
              <a:gd name="f415" fmla="*/ 1858656 f396 1"/>
              <a:gd name="f416" fmla="*/ 167750 f395 1"/>
              <a:gd name="f417" fmla="*/ 1372424 f396 1"/>
              <a:gd name="f418" fmla="*/ 99227 f396 1"/>
              <a:gd name="f419" fmla="*/ 1464150 f395 1"/>
              <a:gd name="f420" fmla="*/ 1950382 f395 1"/>
              <a:gd name="f421" fmla="*/ 740259 f396 1"/>
              <a:gd name="f422" fmla="*/ 2591415 f395 1"/>
              <a:gd name="f423" fmla="*/ 747765 f396 1"/>
              <a:gd name="f424" fmla="*/ 2598920 f395 1"/>
              <a:gd name="f425" fmla="*/ 755271 f396 1"/>
              <a:gd name="f426" fmla="*/ 2606426 f395 1"/>
              <a:gd name="f427" fmla="*/ 1351974 f396 1"/>
              <a:gd name="f428" fmla="*/ 3203129 f395 1"/>
              <a:gd name="f429" fmla="*/ 1330152 f396 1"/>
              <a:gd name="f430" fmla="*/ 3224951 f395 1"/>
              <a:gd name="f431" fmla="*/ 1300825 f396 1"/>
              <a:gd name="f432" fmla="*/ 3269280 f395 1"/>
              <a:gd name="f433" fmla="*/ 1205355 f396 1"/>
              <a:gd name="f434" fmla="*/ 3497737 f395 1"/>
              <a:gd name="f435" fmla="*/ 3726194 f395 1"/>
              <a:gd name="f436" fmla="*/ 2353756 f396 1"/>
              <a:gd name="f437" fmla="*/ 4779126 f395 1"/>
              <a:gd name="f438" fmla="*/ 2582213 f396 1"/>
              <a:gd name="f439" fmla="*/ 4874595 f395 1"/>
              <a:gd name="f440" fmla="*/ 2810671 f396 1"/>
              <a:gd name="f441" fmla="*/ 2869316 f396 1"/>
              <a:gd name="f442" fmla="*/ 4720481 f395 1"/>
              <a:gd name="f443" fmla="*/ 2972291 f396 1"/>
              <a:gd name="f444" fmla="*/ 4823455 f395 1"/>
              <a:gd name="f445" fmla="*/ 2979796 f396 1"/>
              <a:gd name="f446" fmla="*/ 4830961 f395 1"/>
              <a:gd name="f447" fmla="*/ 3178926 f396 1"/>
              <a:gd name="f448" fmla="*/ 4904608 f395 1"/>
              <a:gd name="f449" fmla="*/ 3407383 f396 1"/>
              <a:gd name="f450" fmla="*/ 4801634 f395 1"/>
              <a:gd name="f451" fmla="*/ 4452114 f396 1"/>
              <a:gd name="f452" fmla="*/ 3754817 f395 1"/>
              <a:gd name="f453" fmla="*/ 4473936 f396 1"/>
              <a:gd name="f454" fmla="*/ 3276091 f395 1"/>
              <a:gd name="f455" fmla="*/ 4392783 f396 1"/>
              <a:gd name="f456" fmla="*/ 3194938 f395 1"/>
              <a:gd name="f457" fmla="*/ 5099966 f396 1"/>
              <a:gd name="f458" fmla="*/ 2488440 f395 1"/>
              <a:gd name="f459" fmla="*/ 5733493 f396 1"/>
              <a:gd name="f460" fmla="*/ 1854913 f395 1"/>
              <a:gd name="f461" fmla="*/ 5828962 f396 1"/>
              <a:gd name="f462" fmla="*/ 1618960 f395 1"/>
              <a:gd name="f463" fmla="*/ 290860 f396 1"/>
              <a:gd name="f464" fmla="*/ 1655774 f395 1"/>
              <a:gd name="f465" fmla="*/ 1579736 f396 1"/>
              <a:gd name="f466" fmla="*/ 366898 f395 1"/>
              <a:gd name="f467" fmla="*/ 1631561 f396 1"/>
              <a:gd name="f468" fmla="*/ 345076 f395 1"/>
              <a:gd name="f469" fmla="*/ 1683387 f396 1"/>
              <a:gd name="f470" fmla="*/ 2228264 f396 1"/>
              <a:gd name="f471" fmla="*/ 911776 f395 1"/>
              <a:gd name="f472" fmla="*/ 828918 f396 1"/>
              <a:gd name="f473" fmla="*/ 2296130 f395 1"/>
              <a:gd name="f474" fmla="*/ 284040 f396 1"/>
              <a:gd name="f475" fmla="*/ 1751252 f395 1"/>
              <a:gd name="f476" fmla="*/ 2574022 f396 1"/>
              <a:gd name="f477" fmla="*/ 4601799 f395 1"/>
              <a:gd name="f478" fmla="*/ 2537198 f396 1"/>
              <a:gd name="f479" fmla="*/ 4586798 f395 1"/>
              <a:gd name="f480" fmla="*/ 1483581 f396 1"/>
              <a:gd name="f481" fmla="*/ 3533866 f395 1"/>
              <a:gd name="f482" fmla="*/ 1468579 f396 1"/>
              <a:gd name="f483" fmla="*/ 3497042 f395 1"/>
              <a:gd name="f484" fmla="*/ 3460218 f395 1"/>
              <a:gd name="f485" fmla="*/ 1520404 f396 1"/>
              <a:gd name="f486" fmla="*/ 3423395 f395 1"/>
              <a:gd name="f487" fmla="*/ 1594052 f396 1"/>
              <a:gd name="f488" fmla="*/ 3349747 f395 1"/>
              <a:gd name="f489" fmla="*/ 1763178 f396 1"/>
              <a:gd name="f490" fmla="*/ 3180621 f395 1"/>
              <a:gd name="f491" fmla="*/ 1770683 f396 1"/>
              <a:gd name="f492" fmla="*/ 3173116 f395 1"/>
              <a:gd name="f493" fmla="*/ 1800011 f396 1"/>
              <a:gd name="f494" fmla="*/ 3165610 f395 1"/>
              <a:gd name="f495" fmla="*/ 1836834 f396 1"/>
              <a:gd name="f496" fmla="*/ 3180612 f395 1"/>
              <a:gd name="f497" fmla="*/ 2890442 f396 1"/>
              <a:gd name="f498" fmla="*/ 4233544 f395 1"/>
              <a:gd name="f499" fmla="*/ 4307191 f395 1"/>
              <a:gd name="f500" fmla="*/ 2764960 f396 1"/>
              <a:gd name="f501" fmla="*/ 4432673 f395 1"/>
              <a:gd name="f502" fmla="*/ 2610836 f396 1"/>
              <a:gd name="f503" fmla="*/ 4587474 f395 1"/>
              <a:gd name="f504" fmla="*/ 4252984 f396 1"/>
              <a:gd name="f505" fmla="*/ 3556373 f395 1"/>
              <a:gd name="f506" fmla="*/ 3206872 f396 1"/>
              <a:gd name="f507" fmla="*/ 4609296 f395 1"/>
              <a:gd name="f508" fmla="*/ 3170049 f396 1"/>
              <a:gd name="f509" fmla="*/ 4631117 f395 1"/>
              <a:gd name="f510" fmla="*/ 3155047 f396 1"/>
              <a:gd name="f511" fmla="*/ 4623612 f395 1"/>
              <a:gd name="f512" fmla="*/ 3059578 f396 1"/>
              <a:gd name="f513" fmla="*/ 4528142 f395 1"/>
              <a:gd name="f514" fmla="*/ 3081400 f396 1"/>
              <a:gd name="f515" fmla="*/ 4506321 f395 1"/>
              <a:gd name="f516" fmla="*/ 3103221 f396 1"/>
              <a:gd name="f517" fmla="*/ 4476993 f395 1"/>
              <a:gd name="f518" fmla="*/ 3125043 f396 1"/>
              <a:gd name="f519" fmla="*/ 4455171 f395 1"/>
              <a:gd name="f520" fmla="*/ 3132549 f396 1"/>
              <a:gd name="f521" fmla="*/ 4433349 f395 1"/>
              <a:gd name="f522" fmla="*/ 3154370 f396 1"/>
              <a:gd name="f523" fmla="*/ 4396526 f395 1"/>
              <a:gd name="f524" fmla="*/ 3080723 f396 1"/>
              <a:gd name="f525" fmla="*/ 4043272 f395 1"/>
              <a:gd name="f526" fmla="*/ 2028458 f396 1"/>
              <a:gd name="f527" fmla="*/ 2981482 f395 1"/>
              <a:gd name="f528" fmla="*/ 1976633 f396 1"/>
              <a:gd name="f529" fmla="*/ 2937153 f395 1"/>
              <a:gd name="f530" fmla="*/ 1954811 f396 1"/>
              <a:gd name="f531" fmla="*/ 2929647 f395 1"/>
              <a:gd name="f532" fmla="*/ 1917987 f396 1"/>
              <a:gd name="f533" fmla="*/ 2907826 f395 1"/>
              <a:gd name="f534" fmla="*/ 1896166 f396 1"/>
              <a:gd name="f535" fmla="*/ 2900320 f395 1"/>
              <a:gd name="f536" fmla="*/ 1859342 f396 1"/>
              <a:gd name="f537" fmla="*/ 2892814 f395 1"/>
              <a:gd name="f538" fmla="*/ 1837520 f396 1"/>
              <a:gd name="f539" fmla="*/ 1793191 f396 1"/>
              <a:gd name="f540" fmla="*/ 2885308 f395 1"/>
              <a:gd name="f541" fmla="*/ 1756367 f396 1"/>
              <a:gd name="f542" fmla="*/ 1727040 f396 1"/>
              <a:gd name="f543" fmla="*/ 1675214 f396 1"/>
              <a:gd name="f544" fmla="*/ 2900310 f395 1"/>
              <a:gd name="f545" fmla="*/ 1667709 f396 1"/>
              <a:gd name="f546" fmla="*/ 1557228 f396 1"/>
              <a:gd name="f547" fmla="*/ 2966461 f395 1"/>
              <a:gd name="f548" fmla="*/ 1535406 f396 1"/>
              <a:gd name="f549" fmla="*/ 2988283 f395 1"/>
              <a:gd name="f550" fmla="*/ 1027352 f396 1"/>
              <a:gd name="f551" fmla="*/ 2480229 f395 1"/>
              <a:gd name="f552" fmla="*/ 2419212 f396 1"/>
              <a:gd name="f553" fmla="*/ 1110191 f395 1"/>
              <a:gd name="f554" fmla="*/ 2684493 f396 1"/>
              <a:gd name="f555" fmla="*/ 1375472 f395 1"/>
              <a:gd name="f556" fmla="*/ 1947991 f396 1"/>
              <a:gd name="f557" fmla="*/ 2111974 f395 1"/>
              <a:gd name="f558" fmla="*/ 2517053 f395 1"/>
              <a:gd name="f559" fmla="*/ 2235094 f396 1"/>
              <a:gd name="f560" fmla="*/ 2804155 f395 1"/>
              <a:gd name="f561" fmla="*/ 2279423 f396 1"/>
              <a:gd name="f562" fmla="*/ 2833483 f395 1"/>
              <a:gd name="f563" fmla="*/ 2426727 f396 1"/>
              <a:gd name="f564" fmla="*/ 2877812 f395 1"/>
              <a:gd name="f565" fmla="*/ 2478553 f396 1"/>
              <a:gd name="f566" fmla="*/ 2870307 f395 1"/>
              <a:gd name="f567" fmla="*/ 2486058 f396 1"/>
              <a:gd name="f568" fmla="*/ 2530388 f396 1"/>
              <a:gd name="f569" fmla="*/ 2855305 f395 1"/>
              <a:gd name="f570" fmla="*/ 2537894 f396 1"/>
              <a:gd name="f571" fmla="*/ 2582223 f396 1"/>
              <a:gd name="f572" fmla="*/ 2589729 f396 1"/>
              <a:gd name="f573" fmla="*/ 2825977 f395 1"/>
              <a:gd name="f574" fmla="*/ 2634058 f396 1"/>
              <a:gd name="f575" fmla="*/ 2789153 f395 1"/>
              <a:gd name="f576" fmla="*/ 3112784 f396 1"/>
              <a:gd name="f577" fmla="*/ 2310427 f395 1"/>
              <a:gd name="f578" fmla="*/ 4246869 f396 1"/>
              <a:gd name="f579" fmla="*/ 3444512 f395 1"/>
              <a:gd name="f580" fmla="*/ 4261871 f396 1"/>
              <a:gd name="f581" fmla="*/ 3459513 f395 1"/>
              <a:gd name="f582" fmla="*/ 4194329 f396 1"/>
              <a:gd name="f583" fmla="*/ 3003990 f395 1"/>
              <a:gd name="f584" fmla="*/ 3310523 f396 1"/>
              <a:gd name="f585" fmla="*/ 2120184 f395 1"/>
              <a:gd name="f586" fmla="*/ 3436006 f396 1"/>
              <a:gd name="f587" fmla="*/ 1994702 f395 1"/>
              <a:gd name="f588" fmla="*/ 3472830 f396 1"/>
              <a:gd name="f589" fmla="*/ 1899233 f395 1"/>
              <a:gd name="f590" fmla="*/ 1803764 f395 1"/>
              <a:gd name="f591" fmla="*/ 3244382 f396 1"/>
              <a:gd name="f592" fmla="*/ 3023431 f396 1"/>
              <a:gd name="f593" fmla="*/ 2024715 f395 1"/>
              <a:gd name="f594" fmla="*/ 2449225 f396 1"/>
              <a:gd name="f595" fmla="*/ 2434223 f396 1"/>
              <a:gd name="f596" fmla="*/ 2613922 f395 1"/>
              <a:gd name="f597" fmla="*/ 2147121 f396 1"/>
              <a:gd name="f598" fmla="*/ 2326819 f395 1"/>
              <a:gd name="f599" fmla="*/ 2139615 f396 1"/>
              <a:gd name="f600" fmla="*/ 2311818 f395 1"/>
              <a:gd name="f601" fmla="*/ 2296816 f395 1"/>
              <a:gd name="f602" fmla="*/ 1007931 f395 1"/>
              <a:gd name="f603" fmla="*/ 4201835 f396 1"/>
              <a:gd name="f604" fmla="*/ 1773760 f395 1"/>
              <a:gd name="f605" fmla="*/ 4812864 f396 1"/>
              <a:gd name="f606" fmla="*/ 2384789 f395 1"/>
              <a:gd name="f607" fmla="*/ 5534363 f396 1"/>
              <a:gd name="f608" fmla="*/ 1663279 f395 1"/>
              <a:gd name="f609" fmla="*/ 4996991 f396 1"/>
              <a:gd name="f610" fmla="*/ 2200651 f395 1"/>
              <a:gd name="f611" fmla="*/ 3884729 f396 1"/>
              <a:gd name="f612" fmla="*/ 1088398 f395 1"/>
              <a:gd name="f613" fmla="*/ 3619448 f396 1"/>
              <a:gd name="f614" fmla="*/ 823117 f395 1"/>
              <a:gd name="f615" fmla="*/ 4156820 f396 1"/>
              <a:gd name="f616" fmla="*/ 285745 f395 1"/>
              <a:gd name="f617" fmla="*/ 4201149 f396 1"/>
              <a:gd name="f618" fmla="*/ 270743 f395 1"/>
              <a:gd name="f619" fmla="*/ 4245478 f396 1"/>
              <a:gd name="f620" fmla="*/ 5541860 f396 1"/>
              <a:gd name="f621" fmla="*/ 1582126 f395 1"/>
              <a:gd name="f622" fmla="*/ 5556861 f396 1"/>
              <a:gd name="f623" fmla="*/ 1626456 f395 1"/>
              <a:gd name="f624" fmla="+- f397 0 f1"/>
              <a:gd name="f625" fmla="*/ f400 1 5819775"/>
              <a:gd name="f626" fmla="*/ f401 1 4895850"/>
              <a:gd name="f627" fmla="*/ f402 1 5819775"/>
              <a:gd name="f628" fmla="*/ f403 1 4895850"/>
              <a:gd name="f629" fmla="*/ f404 1 5819775"/>
              <a:gd name="f630" fmla="*/ f405 1 5819775"/>
              <a:gd name="f631" fmla="*/ f406 1 4895850"/>
              <a:gd name="f632" fmla="*/ f407 1 5819775"/>
              <a:gd name="f633" fmla="*/ f408 1 4895850"/>
              <a:gd name="f634" fmla="*/ f409 1 5819775"/>
              <a:gd name="f635" fmla="*/ f410 1 4895850"/>
              <a:gd name="f636" fmla="*/ f411 1 5819775"/>
              <a:gd name="f637" fmla="*/ f412 1 4895850"/>
              <a:gd name="f638" fmla="*/ f413 1 5819775"/>
              <a:gd name="f639" fmla="*/ f414 1 4895850"/>
              <a:gd name="f640" fmla="*/ f415 1 5819775"/>
              <a:gd name="f641" fmla="*/ f416 1 4895850"/>
              <a:gd name="f642" fmla="*/ f417 1 5819775"/>
              <a:gd name="f643" fmla="*/ f418 1 5819775"/>
              <a:gd name="f644" fmla="*/ f419 1 4895850"/>
              <a:gd name="f645" fmla="*/ f420 1 4895850"/>
              <a:gd name="f646" fmla="*/ f421 1 5819775"/>
              <a:gd name="f647" fmla="*/ f422 1 4895850"/>
              <a:gd name="f648" fmla="*/ f423 1 5819775"/>
              <a:gd name="f649" fmla="*/ f424 1 4895850"/>
              <a:gd name="f650" fmla="*/ f425 1 5819775"/>
              <a:gd name="f651" fmla="*/ f426 1 4895850"/>
              <a:gd name="f652" fmla="*/ f427 1 5819775"/>
              <a:gd name="f653" fmla="*/ f428 1 4895850"/>
              <a:gd name="f654" fmla="*/ f429 1 5819775"/>
              <a:gd name="f655" fmla="*/ f430 1 4895850"/>
              <a:gd name="f656" fmla="*/ f431 1 5819775"/>
              <a:gd name="f657" fmla="*/ f432 1 4895850"/>
              <a:gd name="f658" fmla="*/ f433 1 5819775"/>
              <a:gd name="f659" fmla="*/ f434 1 4895850"/>
              <a:gd name="f660" fmla="*/ f435 1 4895850"/>
              <a:gd name="f661" fmla="*/ f436 1 5819775"/>
              <a:gd name="f662" fmla="*/ f437 1 4895850"/>
              <a:gd name="f663" fmla="*/ f438 1 5819775"/>
              <a:gd name="f664" fmla="*/ f439 1 4895850"/>
              <a:gd name="f665" fmla="*/ f440 1 5819775"/>
              <a:gd name="f666" fmla="*/ f441 1 5819775"/>
              <a:gd name="f667" fmla="*/ f442 1 4895850"/>
              <a:gd name="f668" fmla="*/ f443 1 5819775"/>
              <a:gd name="f669" fmla="*/ f444 1 4895850"/>
              <a:gd name="f670" fmla="*/ f445 1 5819775"/>
              <a:gd name="f671" fmla="*/ f446 1 4895850"/>
              <a:gd name="f672" fmla="*/ f447 1 5819775"/>
              <a:gd name="f673" fmla="*/ f448 1 4895850"/>
              <a:gd name="f674" fmla="*/ f449 1 5819775"/>
              <a:gd name="f675" fmla="*/ f450 1 4895850"/>
              <a:gd name="f676" fmla="*/ f451 1 5819775"/>
              <a:gd name="f677" fmla="*/ f452 1 4895850"/>
              <a:gd name="f678" fmla="*/ f453 1 5819775"/>
              <a:gd name="f679" fmla="*/ f454 1 4895850"/>
              <a:gd name="f680" fmla="*/ f455 1 5819775"/>
              <a:gd name="f681" fmla="*/ f456 1 4895850"/>
              <a:gd name="f682" fmla="*/ f457 1 5819775"/>
              <a:gd name="f683" fmla="*/ f458 1 4895850"/>
              <a:gd name="f684" fmla="*/ f459 1 5819775"/>
              <a:gd name="f685" fmla="*/ f460 1 4895850"/>
              <a:gd name="f686" fmla="*/ f461 1 5819775"/>
              <a:gd name="f687" fmla="*/ f462 1 4895850"/>
              <a:gd name="f688" fmla="*/ f463 1 5819775"/>
              <a:gd name="f689" fmla="*/ f464 1 4895850"/>
              <a:gd name="f690" fmla="*/ f465 1 5819775"/>
              <a:gd name="f691" fmla="*/ f466 1 4895850"/>
              <a:gd name="f692" fmla="*/ f467 1 5819775"/>
              <a:gd name="f693" fmla="*/ f468 1 4895850"/>
              <a:gd name="f694" fmla="*/ f469 1 5819775"/>
              <a:gd name="f695" fmla="*/ f470 1 5819775"/>
              <a:gd name="f696" fmla="*/ f471 1 4895850"/>
              <a:gd name="f697" fmla="*/ f472 1 5819775"/>
              <a:gd name="f698" fmla="*/ f473 1 4895850"/>
              <a:gd name="f699" fmla="*/ f474 1 5819775"/>
              <a:gd name="f700" fmla="*/ f475 1 4895850"/>
              <a:gd name="f701" fmla="*/ f476 1 5819775"/>
              <a:gd name="f702" fmla="*/ f477 1 4895850"/>
              <a:gd name="f703" fmla="*/ f478 1 5819775"/>
              <a:gd name="f704" fmla="*/ f479 1 4895850"/>
              <a:gd name="f705" fmla="*/ f480 1 5819775"/>
              <a:gd name="f706" fmla="*/ f481 1 4895850"/>
              <a:gd name="f707" fmla="*/ f482 1 5819775"/>
              <a:gd name="f708" fmla="*/ f483 1 4895850"/>
              <a:gd name="f709" fmla="*/ f484 1 4895850"/>
              <a:gd name="f710" fmla="*/ f485 1 5819775"/>
              <a:gd name="f711" fmla="*/ f486 1 4895850"/>
              <a:gd name="f712" fmla="*/ f487 1 5819775"/>
              <a:gd name="f713" fmla="*/ f488 1 4895850"/>
              <a:gd name="f714" fmla="*/ f489 1 5819775"/>
              <a:gd name="f715" fmla="*/ f490 1 4895850"/>
              <a:gd name="f716" fmla="*/ f491 1 5819775"/>
              <a:gd name="f717" fmla="*/ f492 1 4895850"/>
              <a:gd name="f718" fmla="*/ f493 1 5819775"/>
              <a:gd name="f719" fmla="*/ f494 1 4895850"/>
              <a:gd name="f720" fmla="*/ f495 1 5819775"/>
              <a:gd name="f721" fmla="*/ f496 1 4895850"/>
              <a:gd name="f722" fmla="*/ f497 1 5819775"/>
              <a:gd name="f723" fmla="*/ f498 1 4895850"/>
              <a:gd name="f724" fmla="*/ f499 1 4895850"/>
              <a:gd name="f725" fmla="*/ f500 1 5819775"/>
              <a:gd name="f726" fmla="*/ f501 1 4895850"/>
              <a:gd name="f727" fmla="*/ f502 1 5819775"/>
              <a:gd name="f728" fmla="*/ f503 1 4895850"/>
              <a:gd name="f729" fmla="*/ f504 1 5819775"/>
              <a:gd name="f730" fmla="*/ f505 1 4895850"/>
              <a:gd name="f731" fmla="*/ f506 1 5819775"/>
              <a:gd name="f732" fmla="*/ f507 1 4895850"/>
              <a:gd name="f733" fmla="*/ f508 1 5819775"/>
              <a:gd name="f734" fmla="*/ f509 1 4895850"/>
              <a:gd name="f735" fmla="*/ f510 1 5819775"/>
              <a:gd name="f736" fmla="*/ f511 1 4895850"/>
              <a:gd name="f737" fmla="*/ f512 1 5819775"/>
              <a:gd name="f738" fmla="*/ f513 1 4895850"/>
              <a:gd name="f739" fmla="*/ f514 1 5819775"/>
              <a:gd name="f740" fmla="*/ f515 1 4895850"/>
              <a:gd name="f741" fmla="*/ f516 1 5819775"/>
              <a:gd name="f742" fmla="*/ f517 1 4895850"/>
              <a:gd name="f743" fmla="*/ f518 1 5819775"/>
              <a:gd name="f744" fmla="*/ f519 1 4895850"/>
              <a:gd name="f745" fmla="*/ f520 1 5819775"/>
              <a:gd name="f746" fmla="*/ f521 1 4895850"/>
              <a:gd name="f747" fmla="*/ f522 1 5819775"/>
              <a:gd name="f748" fmla="*/ f523 1 4895850"/>
              <a:gd name="f749" fmla="*/ f524 1 5819775"/>
              <a:gd name="f750" fmla="*/ f525 1 4895850"/>
              <a:gd name="f751" fmla="*/ f526 1 5819775"/>
              <a:gd name="f752" fmla="*/ f527 1 4895850"/>
              <a:gd name="f753" fmla="*/ f528 1 5819775"/>
              <a:gd name="f754" fmla="*/ f529 1 4895850"/>
              <a:gd name="f755" fmla="*/ f530 1 5819775"/>
              <a:gd name="f756" fmla="*/ f531 1 4895850"/>
              <a:gd name="f757" fmla="*/ f532 1 5819775"/>
              <a:gd name="f758" fmla="*/ f533 1 4895850"/>
              <a:gd name="f759" fmla="*/ f534 1 5819775"/>
              <a:gd name="f760" fmla="*/ f535 1 4895850"/>
              <a:gd name="f761" fmla="*/ f536 1 5819775"/>
              <a:gd name="f762" fmla="*/ f537 1 4895850"/>
              <a:gd name="f763" fmla="*/ f538 1 5819775"/>
              <a:gd name="f764" fmla="*/ f539 1 5819775"/>
              <a:gd name="f765" fmla="*/ f540 1 4895850"/>
              <a:gd name="f766" fmla="*/ f541 1 5819775"/>
              <a:gd name="f767" fmla="*/ f542 1 5819775"/>
              <a:gd name="f768" fmla="*/ f543 1 5819775"/>
              <a:gd name="f769" fmla="*/ f544 1 4895850"/>
              <a:gd name="f770" fmla="*/ f545 1 5819775"/>
              <a:gd name="f771" fmla="*/ f546 1 5819775"/>
              <a:gd name="f772" fmla="*/ f547 1 4895850"/>
              <a:gd name="f773" fmla="*/ f548 1 5819775"/>
              <a:gd name="f774" fmla="*/ f549 1 4895850"/>
              <a:gd name="f775" fmla="*/ f550 1 5819775"/>
              <a:gd name="f776" fmla="*/ f551 1 4895850"/>
              <a:gd name="f777" fmla="*/ f552 1 5819775"/>
              <a:gd name="f778" fmla="*/ f553 1 4895850"/>
              <a:gd name="f779" fmla="*/ f554 1 5819775"/>
              <a:gd name="f780" fmla="*/ f555 1 4895850"/>
              <a:gd name="f781" fmla="*/ f556 1 5819775"/>
              <a:gd name="f782" fmla="*/ f557 1 4895850"/>
              <a:gd name="f783" fmla="*/ f558 1 4895850"/>
              <a:gd name="f784" fmla="*/ f559 1 5819775"/>
              <a:gd name="f785" fmla="*/ f560 1 4895850"/>
              <a:gd name="f786" fmla="*/ f561 1 5819775"/>
              <a:gd name="f787" fmla="*/ f562 1 4895850"/>
              <a:gd name="f788" fmla="*/ f563 1 5819775"/>
              <a:gd name="f789" fmla="*/ f564 1 4895850"/>
              <a:gd name="f790" fmla="*/ f565 1 5819775"/>
              <a:gd name="f791" fmla="*/ f566 1 4895850"/>
              <a:gd name="f792" fmla="*/ f567 1 5819775"/>
              <a:gd name="f793" fmla="*/ f568 1 5819775"/>
              <a:gd name="f794" fmla="*/ f569 1 4895850"/>
              <a:gd name="f795" fmla="*/ f570 1 5819775"/>
              <a:gd name="f796" fmla="*/ f571 1 5819775"/>
              <a:gd name="f797" fmla="*/ f572 1 5819775"/>
              <a:gd name="f798" fmla="*/ f573 1 4895850"/>
              <a:gd name="f799" fmla="*/ f574 1 5819775"/>
              <a:gd name="f800" fmla="*/ f575 1 4895850"/>
              <a:gd name="f801" fmla="*/ f576 1 5819775"/>
              <a:gd name="f802" fmla="*/ f577 1 4895850"/>
              <a:gd name="f803" fmla="*/ f578 1 5819775"/>
              <a:gd name="f804" fmla="*/ f579 1 4895850"/>
              <a:gd name="f805" fmla="*/ f580 1 5819775"/>
              <a:gd name="f806" fmla="*/ f581 1 4895850"/>
              <a:gd name="f807" fmla="*/ f582 1 5819775"/>
              <a:gd name="f808" fmla="*/ f583 1 4895850"/>
              <a:gd name="f809" fmla="*/ f584 1 5819775"/>
              <a:gd name="f810" fmla="*/ f585 1 4895850"/>
              <a:gd name="f811" fmla="*/ f586 1 5819775"/>
              <a:gd name="f812" fmla="*/ f587 1 4895850"/>
              <a:gd name="f813" fmla="*/ f588 1 5819775"/>
              <a:gd name="f814" fmla="*/ f589 1 4895850"/>
              <a:gd name="f815" fmla="*/ f590 1 4895850"/>
              <a:gd name="f816" fmla="*/ f591 1 5819775"/>
              <a:gd name="f817" fmla="*/ f592 1 5819775"/>
              <a:gd name="f818" fmla="*/ f593 1 4895850"/>
              <a:gd name="f819" fmla="*/ f594 1 5819775"/>
              <a:gd name="f820" fmla="*/ f595 1 5819775"/>
              <a:gd name="f821" fmla="*/ f596 1 4895850"/>
              <a:gd name="f822" fmla="*/ f597 1 5819775"/>
              <a:gd name="f823" fmla="*/ f598 1 4895850"/>
              <a:gd name="f824" fmla="*/ f599 1 5819775"/>
              <a:gd name="f825" fmla="*/ f600 1 4895850"/>
              <a:gd name="f826" fmla="*/ f601 1 4895850"/>
              <a:gd name="f827" fmla="*/ f602 1 4895850"/>
              <a:gd name="f828" fmla="*/ f603 1 5819775"/>
              <a:gd name="f829" fmla="*/ f604 1 4895850"/>
              <a:gd name="f830" fmla="*/ f605 1 5819775"/>
              <a:gd name="f831" fmla="*/ f606 1 4895850"/>
              <a:gd name="f832" fmla="*/ f607 1 5819775"/>
              <a:gd name="f833" fmla="*/ f608 1 4895850"/>
              <a:gd name="f834" fmla="*/ f609 1 5819775"/>
              <a:gd name="f835" fmla="*/ f610 1 4895850"/>
              <a:gd name="f836" fmla="*/ f611 1 5819775"/>
              <a:gd name="f837" fmla="*/ f612 1 4895850"/>
              <a:gd name="f838" fmla="*/ f613 1 5819775"/>
              <a:gd name="f839" fmla="*/ f614 1 4895850"/>
              <a:gd name="f840" fmla="*/ f615 1 5819775"/>
              <a:gd name="f841" fmla="*/ f616 1 4895850"/>
              <a:gd name="f842" fmla="*/ f617 1 5819775"/>
              <a:gd name="f843" fmla="*/ f618 1 4895850"/>
              <a:gd name="f844" fmla="*/ f619 1 5819775"/>
              <a:gd name="f845" fmla="*/ f620 1 5819775"/>
              <a:gd name="f846" fmla="*/ f621 1 4895850"/>
              <a:gd name="f847" fmla="*/ f622 1 5819775"/>
              <a:gd name="f848" fmla="*/ f623 1 4895850"/>
              <a:gd name="f849" fmla="*/ f391 1 f398"/>
              <a:gd name="f850" fmla="*/ f392 1 f398"/>
              <a:gd name="f851" fmla="*/ f391 1 f399"/>
              <a:gd name="f852" fmla="*/ f393 1 f399"/>
              <a:gd name="f853" fmla="*/ f625 1 f398"/>
              <a:gd name="f854" fmla="*/ f626 1 f399"/>
              <a:gd name="f855" fmla="*/ f627 1 f398"/>
              <a:gd name="f856" fmla="*/ f628 1 f399"/>
              <a:gd name="f857" fmla="*/ f629 1 f398"/>
              <a:gd name="f858" fmla="*/ f630 1 f398"/>
              <a:gd name="f859" fmla="*/ f631 1 f399"/>
              <a:gd name="f860" fmla="*/ f632 1 f398"/>
              <a:gd name="f861" fmla="*/ f633 1 f399"/>
              <a:gd name="f862" fmla="*/ f634 1 f398"/>
              <a:gd name="f863" fmla="*/ f635 1 f399"/>
              <a:gd name="f864" fmla="*/ f636 1 f398"/>
              <a:gd name="f865" fmla="*/ f637 1 f399"/>
              <a:gd name="f866" fmla="*/ f638 1 f398"/>
              <a:gd name="f867" fmla="*/ f639 1 f399"/>
              <a:gd name="f868" fmla="*/ f640 1 f398"/>
              <a:gd name="f869" fmla="*/ f641 1 f399"/>
              <a:gd name="f870" fmla="*/ f642 1 f398"/>
              <a:gd name="f871" fmla="*/ f643 1 f398"/>
              <a:gd name="f872" fmla="*/ f644 1 f399"/>
              <a:gd name="f873" fmla="*/ f645 1 f399"/>
              <a:gd name="f874" fmla="*/ f646 1 f398"/>
              <a:gd name="f875" fmla="*/ f647 1 f399"/>
              <a:gd name="f876" fmla="*/ f648 1 f398"/>
              <a:gd name="f877" fmla="*/ f649 1 f399"/>
              <a:gd name="f878" fmla="*/ f650 1 f398"/>
              <a:gd name="f879" fmla="*/ f651 1 f399"/>
              <a:gd name="f880" fmla="*/ f652 1 f398"/>
              <a:gd name="f881" fmla="*/ f653 1 f399"/>
              <a:gd name="f882" fmla="*/ f654 1 f398"/>
              <a:gd name="f883" fmla="*/ f655 1 f399"/>
              <a:gd name="f884" fmla="*/ f656 1 f398"/>
              <a:gd name="f885" fmla="*/ f657 1 f399"/>
              <a:gd name="f886" fmla="*/ f658 1 f398"/>
              <a:gd name="f887" fmla="*/ f659 1 f399"/>
              <a:gd name="f888" fmla="*/ f660 1 f399"/>
              <a:gd name="f889" fmla="*/ f661 1 f398"/>
              <a:gd name="f890" fmla="*/ f662 1 f399"/>
              <a:gd name="f891" fmla="*/ f663 1 f398"/>
              <a:gd name="f892" fmla="*/ f664 1 f399"/>
              <a:gd name="f893" fmla="*/ f665 1 f398"/>
              <a:gd name="f894" fmla="*/ f666 1 f398"/>
              <a:gd name="f895" fmla="*/ f667 1 f399"/>
              <a:gd name="f896" fmla="*/ f668 1 f398"/>
              <a:gd name="f897" fmla="*/ f669 1 f399"/>
              <a:gd name="f898" fmla="*/ f670 1 f398"/>
              <a:gd name="f899" fmla="*/ f671 1 f399"/>
              <a:gd name="f900" fmla="*/ f672 1 f398"/>
              <a:gd name="f901" fmla="*/ f673 1 f399"/>
              <a:gd name="f902" fmla="*/ f674 1 f398"/>
              <a:gd name="f903" fmla="*/ f675 1 f399"/>
              <a:gd name="f904" fmla="*/ f676 1 f398"/>
              <a:gd name="f905" fmla="*/ f677 1 f399"/>
              <a:gd name="f906" fmla="*/ f678 1 f398"/>
              <a:gd name="f907" fmla="*/ f679 1 f399"/>
              <a:gd name="f908" fmla="*/ f680 1 f398"/>
              <a:gd name="f909" fmla="*/ f681 1 f399"/>
              <a:gd name="f910" fmla="*/ f682 1 f398"/>
              <a:gd name="f911" fmla="*/ f683 1 f399"/>
              <a:gd name="f912" fmla="*/ f684 1 f398"/>
              <a:gd name="f913" fmla="*/ f685 1 f399"/>
              <a:gd name="f914" fmla="*/ f686 1 f398"/>
              <a:gd name="f915" fmla="*/ f687 1 f399"/>
              <a:gd name="f916" fmla="*/ f688 1 f398"/>
              <a:gd name="f917" fmla="*/ f689 1 f399"/>
              <a:gd name="f918" fmla="*/ f690 1 f398"/>
              <a:gd name="f919" fmla="*/ f691 1 f399"/>
              <a:gd name="f920" fmla="*/ f692 1 f398"/>
              <a:gd name="f921" fmla="*/ f693 1 f399"/>
              <a:gd name="f922" fmla="*/ f694 1 f398"/>
              <a:gd name="f923" fmla="*/ f695 1 f398"/>
              <a:gd name="f924" fmla="*/ f696 1 f399"/>
              <a:gd name="f925" fmla="*/ f697 1 f398"/>
              <a:gd name="f926" fmla="*/ f698 1 f399"/>
              <a:gd name="f927" fmla="*/ f699 1 f398"/>
              <a:gd name="f928" fmla="*/ f700 1 f399"/>
              <a:gd name="f929" fmla="*/ f701 1 f398"/>
              <a:gd name="f930" fmla="*/ f702 1 f399"/>
              <a:gd name="f931" fmla="*/ f703 1 f398"/>
              <a:gd name="f932" fmla="*/ f704 1 f399"/>
              <a:gd name="f933" fmla="*/ f705 1 f398"/>
              <a:gd name="f934" fmla="*/ f706 1 f399"/>
              <a:gd name="f935" fmla="*/ f707 1 f398"/>
              <a:gd name="f936" fmla="*/ f708 1 f399"/>
              <a:gd name="f937" fmla="*/ f709 1 f399"/>
              <a:gd name="f938" fmla="*/ f710 1 f398"/>
              <a:gd name="f939" fmla="*/ f711 1 f399"/>
              <a:gd name="f940" fmla="*/ f712 1 f398"/>
              <a:gd name="f941" fmla="*/ f713 1 f399"/>
              <a:gd name="f942" fmla="*/ f714 1 f398"/>
              <a:gd name="f943" fmla="*/ f715 1 f399"/>
              <a:gd name="f944" fmla="*/ f716 1 f398"/>
              <a:gd name="f945" fmla="*/ f717 1 f399"/>
              <a:gd name="f946" fmla="*/ f718 1 f398"/>
              <a:gd name="f947" fmla="*/ f719 1 f399"/>
              <a:gd name="f948" fmla="*/ f720 1 f398"/>
              <a:gd name="f949" fmla="*/ f721 1 f399"/>
              <a:gd name="f950" fmla="*/ f722 1 f398"/>
              <a:gd name="f951" fmla="*/ f723 1 f399"/>
              <a:gd name="f952" fmla="*/ f724 1 f399"/>
              <a:gd name="f953" fmla="*/ f725 1 f398"/>
              <a:gd name="f954" fmla="*/ f726 1 f399"/>
              <a:gd name="f955" fmla="*/ f727 1 f398"/>
              <a:gd name="f956" fmla="*/ f728 1 f399"/>
              <a:gd name="f957" fmla="*/ f729 1 f398"/>
              <a:gd name="f958" fmla="*/ f730 1 f399"/>
              <a:gd name="f959" fmla="*/ f731 1 f398"/>
              <a:gd name="f960" fmla="*/ f732 1 f399"/>
              <a:gd name="f961" fmla="*/ f733 1 f398"/>
              <a:gd name="f962" fmla="*/ f734 1 f399"/>
              <a:gd name="f963" fmla="*/ f735 1 f398"/>
              <a:gd name="f964" fmla="*/ f736 1 f399"/>
              <a:gd name="f965" fmla="*/ f737 1 f398"/>
              <a:gd name="f966" fmla="*/ f738 1 f399"/>
              <a:gd name="f967" fmla="*/ f739 1 f398"/>
              <a:gd name="f968" fmla="*/ f740 1 f399"/>
              <a:gd name="f969" fmla="*/ f741 1 f398"/>
              <a:gd name="f970" fmla="*/ f742 1 f399"/>
              <a:gd name="f971" fmla="*/ f743 1 f398"/>
              <a:gd name="f972" fmla="*/ f744 1 f399"/>
              <a:gd name="f973" fmla="*/ f745 1 f398"/>
              <a:gd name="f974" fmla="*/ f746 1 f399"/>
              <a:gd name="f975" fmla="*/ f747 1 f398"/>
              <a:gd name="f976" fmla="*/ f748 1 f399"/>
              <a:gd name="f977" fmla="*/ f749 1 f398"/>
              <a:gd name="f978" fmla="*/ f750 1 f399"/>
              <a:gd name="f979" fmla="*/ f751 1 f398"/>
              <a:gd name="f980" fmla="*/ f752 1 f399"/>
              <a:gd name="f981" fmla="*/ f753 1 f398"/>
              <a:gd name="f982" fmla="*/ f754 1 f399"/>
              <a:gd name="f983" fmla="*/ f755 1 f398"/>
              <a:gd name="f984" fmla="*/ f756 1 f399"/>
              <a:gd name="f985" fmla="*/ f757 1 f398"/>
              <a:gd name="f986" fmla="*/ f758 1 f399"/>
              <a:gd name="f987" fmla="*/ f759 1 f398"/>
              <a:gd name="f988" fmla="*/ f760 1 f399"/>
              <a:gd name="f989" fmla="*/ f761 1 f398"/>
              <a:gd name="f990" fmla="*/ f762 1 f399"/>
              <a:gd name="f991" fmla="*/ f763 1 f398"/>
              <a:gd name="f992" fmla="*/ f764 1 f398"/>
              <a:gd name="f993" fmla="*/ f765 1 f399"/>
              <a:gd name="f994" fmla="*/ f766 1 f398"/>
              <a:gd name="f995" fmla="*/ f767 1 f398"/>
              <a:gd name="f996" fmla="*/ f768 1 f398"/>
              <a:gd name="f997" fmla="*/ f769 1 f399"/>
              <a:gd name="f998" fmla="*/ f770 1 f398"/>
              <a:gd name="f999" fmla="*/ f771 1 f398"/>
              <a:gd name="f1000" fmla="*/ f772 1 f399"/>
              <a:gd name="f1001" fmla="*/ f773 1 f398"/>
              <a:gd name="f1002" fmla="*/ f774 1 f399"/>
              <a:gd name="f1003" fmla="*/ f775 1 f398"/>
              <a:gd name="f1004" fmla="*/ f776 1 f399"/>
              <a:gd name="f1005" fmla="*/ f777 1 f398"/>
              <a:gd name="f1006" fmla="*/ f778 1 f399"/>
              <a:gd name="f1007" fmla="*/ f779 1 f398"/>
              <a:gd name="f1008" fmla="*/ f780 1 f399"/>
              <a:gd name="f1009" fmla="*/ f781 1 f398"/>
              <a:gd name="f1010" fmla="*/ f782 1 f399"/>
              <a:gd name="f1011" fmla="*/ f783 1 f399"/>
              <a:gd name="f1012" fmla="*/ f784 1 f398"/>
              <a:gd name="f1013" fmla="*/ f785 1 f399"/>
              <a:gd name="f1014" fmla="*/ f786 1 f398"/>
              <a:gd name="f1015" fmla="*/ f787 1 f399"/>
              <a:gd name="f1016" fmla="*/ f788 1 f398"/>
              <a:gd name="f1017" fmla="*/ f789 1 f399"/>
              <a:gd name="f1018" fmla="*/ f790 1 f398"/>
              <a:gd name="f1019" fmla="*/ f791 1 f399"/>
              <a:gd name="f1020" fmla="*/ f792 1 f398"/>
              <a:gd name="f1021" fmla="*/ f793 1 f398"/>
              <a:gd name="f1022" fmla="*/ f794 1 f399"/>
              <a:gd name="f1023" fmla="*/ f795 1 f398"/>
              <a:gd name="f1024" fmla="*/ f796 1 f398"/>
              <a:gd name="f1025" fmla="*/ f797 1 f398"/>
              <a:gd name="f1026" fmla="*/ f798 1 f399"/>
              <a:gd name="f1027" fmla="*/ f799 1 f398"/>
              <a:gd name="f1028" fmla="*/ f800 1 f399"/>
              <a:gd name="f1029" fmla="*/ f801 1 f398"/>
              <a:gd name="f1030" fmla="*/ f802 1 f399"/>
              <a:gd name="f1031" fmla="*/ f803 1 f398"/>
              <a:gd name="f1032" fmla="*/ f804 1 f399"/>
              <a:gd name="f1033" fmla="*/ f805 1 f398"/>
              <a:gd name="f1034" fmla="*/ f806 1 f399"/>
              <a:gd name="f1035" fmla="*/ f807 1 f398"/>
              <a:gd name="f1036" fmla="*/ f808 1 f399"/>
              <a:gd name="f1037" fmla="*/ f809 1 f398"/>
              <a:gd name="f1038" fmla="*/ f810 1 f399"/>
              <a:gd name="f1039" fmla="*/ f811 1 f398"/>
              <a:gd name="f1040" fmla="*/ f812 1 f399"/>
              <a:gd name="f1041" fmla="*/ f813 1 f398"/>
              <a:gd name="f1042" fmla="*/ f814 1 f399"/>
              <a:gd name="f1043" fmla="*/ f815 1 f399"/>
              <a:gd name="f1044" fmla="*/ f816 1 f398"/>
              <a:gd name="f1045" fmla="*/ f817 1 f398"/>
              <a:gd name="f1046" fmla="*/ f818 1 f399"/>
              <a:gd name="f1047" fmla="*/ f819 1 f398"/>
              <a:gd name="f1048" fmla="*/ f820 1 f398"/>
              <a:gd name="f1049" fmla="*/ f821 1 f399"/>
              <a:gd name="f1050" fmla="*/ f822 1 f398"/>
              <a:gd name="f1051" fmla="*/ f823 1 f399"/>
              <a:gd name="f1052" fmla="*/ f824 1 f398"/>
              <a:gd name="f1053" fmla="*/ f825 1 f399"/>
              <a:gd name="f1054" fmla="*/ f826 1 f399"/>
              <a:gd name="f1055" fmla="*/ f827 1 f399"/>
              <a:gd name="f1056" fmla="*/ f828 1 f398"/>
              <a:gd name="f1057" fmla="*/ f829 1 f399"/>
              <a:gd name="f1058" fmla="*/ f830 1 f398"/>
              <a:gd name="f1059" fmla="*/ f831 1 f399"/>
              <a:gd name="f1060" fmla="*/ f832 1 f398"/>
              <a:gd name="f1061" fmla="*/ f833 1 f399"/>
              <a:gd name="f1062" fmla="*/ f834 1 f398"/>
              <a:gd name="f1063" fmla="*/ f835 1 f399"/>
              <a:gd name="f1064" fmla="*/ f836 1 f398"/>
              <a:gd name="f1065" fmla="*/ f837 1 f399"/>
              <a:gd name="f1066" fmla="*/ f838 1 f398"/>
              <a:gd name="f1067" fmla="*/ f839 1 f399"/>
              <a:gd name="f1068" fmla="*/ f840 1 f398"/>
              <a:gd name="f1069" fmla="*/ f841 1 f399"/>
              <a:gd name="f1070" fmla="*/ f842 1 f398"/>
              <a:gd name="f1071" fmla="*/ f843 1 f399"/>
              <a:gd name="f1072" fmla="*/ f844 1 f398"/>
              <a:gd name="f1073" fmla="*/ f845 1 f398"/>
              <a:gd name="f1074" fmla="*/ f846 1 f399"/>
              <a:gd name="f1075" fmla="*/ f847 1 f398"/>
              <a:gd name="f1076" fmla="*/ f848 1 f399"/>
              <a:gd name="f1077" fmla="*/ f849 f389 1"/>
              <a:gd name="f1078" fmla="*/ f850 f389 1"/>
              <a:gd name="f1079" fmla="*/ f852 f390 1"/>
              <a:gd name="f1080" fmla="*/ f851 f390 1"/>
              <a:gd name="f1081" fmla="*/ f853 f389 1"/>
              <a:gd name="f1082" fmla="*/ f854 f390 1"/>
              <a:gd name="f1083" fmla="*/ f855 f389 1"/>
              <a:gd name="f1084" fmla="*/ f856 f390 1"/>
              <a:gd name="f1085" fmla="*/ f857 f389 1"/>
              <a:gd name="f1086" fmla="*/ f858 f389 1"/>
              <a:gd name="f1087" fmla="*/ f859 f390 1"/>
              <a:gd name="f1088" fmla="*/ f860 f389 1"/>
              <a:gd name="f1089" fmla="*/ f861 f390 1"/>
              <a:gd name="f1090" fmla="*/ f862 f389 1"/>
              <a:gd name="f1091" fmla="*/ f863 f390 1"/>
              <a:gd name="f1092" fmla="*/ f864 f389 1"/>
              <a:gd name="f1093" fmla="*/ f865 f390 1"/>
              <a:gd name="f1094" fmla="*/ f866 f389 1"/>
              <a:gd name="f1095" fmla="*/ f867 f390 1"/>
              <a:gd name="f1096" fmla="*/ f868 f389 1"/>
              <a:gd name="f1097" fmla="*/ f869 f390 1"/>
              <a:gd name="f1098" fmla="*/ f870 f389 1"/>
              <a:gd name="f1099" fmla="*/ f871 f389 1"/>
              <a:gd name="f1100" fmla="*/ f872 f390 1"/>
              <a:gd name="f1101" fmla="*/ f873 f390 1"/>
              <a:gd name="f1102" fmla="*/ f874 f389 1"/>
              <a:gd name="f1103" fmla="*/ f875 f390 1"/>
              <a:gd name="f1104" fmla="*/ f876 f389 1"/>
              <a:gd name="f1105" fmla="*/ f877 f390 1"/>
              <a:gd name="f1106" fmla="*/ f878 f389 1"/>
              <a:gd name="f1107" fmla="*/ f879 f390 1"/>
              <a:gd name="f1108" fmla="*/ f880 f389 1"/>
              <a:gd name="f1109" fmla="*/ f881 f390 1"/>
              <a:gd name="f1110" fmla="*/ f882 f389 1"/>
              <a:gd name="f1111" fmla="*/ f883 f390 1"/>
              <a:gd name="f1112" fmla="*/ f884 f389 1"/>
              <a:gd name="f1113" fmla="*/ f885 f390 1"/>
              <a:gd name="f1114" fmla="*/ f886 f389 1"/>
              <a:gd name="f1115" fmla="*/ f887 f390 1"/>
              <a:gd name="f1116" fmla="*/ f888 f390 1"/>
              <a:gd name="f1117" fmla="*/ f889 f389 1"/>
              <a:gd name="f1118" fmla="*/ f890 f390 1"/>
              <a:gd name="f1119" fmla="*/ f891 f389 1"/>
              <a:gd name="f1120" fmla="*/ f892 f390 1"/>
              <a:gd name="f1121" fmla="*/ f893 f389 1"/>
              <a:gd name="f1122" fmla="*/ f894 f389 1"/>
              <a:gd name="f1123" fmla="*/ f895 f390 1"/>
              <a:gd name="f1124" fmla="*/ f896 f389 1"/>
              <a:gd name="f1125" fmla="*/ f897 f390 1"/>
              <a:gd name="f1126" fmla="*/ f898 f389 1"/>
              <a:gd name="f1127" fmla="*/ f899 f390 1"/>
              <a:gd name="f1128" fmla="*/ f900 f389 1"/>
              <a:gd name="f1129" fmla="*/ f901 f390 1"/>
              <a:gd name="f1130" fmla="*/ f902 f389 1"/>
              <a:gd name="f1131" fmla="*/ f903 f390 1"/>
              <a:gd name="f1132" fmla="*/ f904 f389 1"/>
              <a:gd name="f1133" fmla="*/ f905 f390 1"/>
              <a:gd name="f1134" fmla="*/ f906 f389 1"/>
              <a:gd name="f1135" fmla="*/ f907 f390 1"/>
              <a:gd name="f1136" fmla="*/ f908 f389 1"/>
              <a:gd name="f1137" fmla="*/ f909 f390 1"/>
              <a:gd name="f1138" fmla="*/ f910 f389 1"/>
              <a:gd name="f1139" fmla="*/ f911 f390 1"/>
              <a:gd name="f1140" fmla="*/ f912 f389 1"/>
              <a:gd name="f1141" fmla="*/ f913 f390 1"/>
              <a:gd name="f1142" fmla="*/ f914 f389 1"/>
              <a:gd name="f1143" fmla="*/ f915 f390 1"/>
              <a:gd name="f1144" fmla="*/ f916 f389 1"/>
              <a:gd name="f1145" fmla="*/ f917 f390 1"/>
              <a:gd name="f1146" fmla="*/ f918 f389 1"/>
              <a:gd name="f1147" fmla="*/ f919 f390 1"/>
              <a:gd name="f1148" fmla="*/ f920 f389 1"/>
              <a:gd name="f1149" fmla="*/ f921 f390 1"/>
              <a:gd name="f1150" fmla="*/ f922 f389 1"/>
              <a:gd name="f1151" fmla="*/ f923 f389 1"/>
              <a:gd name="f1152" fmla="*/ f924 f390 1"/>
              <a:gd name="f1153" fmla="*/ f925 f389 1"/>
              <a:gd name="f1154" fmla="*/ f926 f390 1"/>
              <a:gd name="f1155" fmla="*/ f927 f389 1"/>
              <a:gd name="f1156" fmla="*/ f928 f390 1"/>
              <a:gd name="f1157" fmla="*/ f929 f389 1"/>
              <a:gd name="f1158" fmla="*/ f930 f390 1"/>
              <a:gd name="f1159" fmla="*/ f931 f389 1"/>
              <a:gd name="f1160" fmla="*/ f932 f390 1"/>
              <a:gd name="f1161" fmla="*/ f933 f389 1"/>
              <a:gd name="f1162" fmla="*/ f934 f390 1"/>
              <a:gd name="f1163" fmla="*/ f935 f389 1"/>
              <a:gd name="f1164" fmla="*/ f936 f390 1"/>
              <a:gd name="f1165" fmla="*/ f937 f390 1"/>
              <a:gd name="f1166" fmla="*/ f938 f389 1"/>
              <a:gd name="f1167" fmla="*/ f939 f390 1"/>
              <a:gd name="f1168" fmla="*/ f940 f389 1"/>
              <a:gd name="f1169" fmla="*/ f941 f390 1"/>
              <a:gd name="f1170" fmla="*/ f942 f389 1"/>
              <a:gd name="f1171" fmla="*/ f943 f390 1"/>
              <a:gd name="f1172" fmla="*/ f944 f389 1"/>
              <a:gd name="f1173" fmla="*/ f945 f390 1"/>
              <a:gd name="f1174" fmla="*/ f946 f389 1"/>
              <a:gd name="f1175" fmla="*/ f947 f390 1"/>
              <a:gd name="f1176" fmla="*/ f948 f389 1"/>
              <a:gd name="f1177" fmla="*/ f949 f390 1"/>
              <a:gd name="f1178" fmla="*/ f950 f389 1"/>
              <a:gd name="f1179" fmla="*/ f951 f390 1"/>
              <a:gd name="f1180" fmla="*/ f952 f390 1"/>
              <a:gd name="f1181" fmla="*/ f953 f389 1"/>
              <a:gd name="f1182" fmla="*/ f954 f390 1"/>
              <a:gd name="f1183" fmla="*/ f955 f389 1"/>
              <a:gd name="f1184" fmla="*/ f956 f390 1"/>
              <a:gd name="f1185" fmla="*/ f957 f389 1"/>
              <a:gd name="f1186" fmla="*/ f958 f390 1"/>
              <a:gd name="f1187" fmla="*/ f959 f389 1"/>
              <a:gd name="f1188" fmla="*/ f960 f390 1"/>
              <a:gd name="f1189" fmla="*/ f961 f389 1"/>
              <a:gd name="f1190" fmla="*/ f962 f390 1"/>
              <a:gd name="f1191" fmla="*/ f963 f389 1"/>
              <a:gd name="f1192" fmla="*/ f964 f390 1"/>
              <a:gd name="f1193" fmla="*/ f965 f389 1"/>
              <a:gd name="f1194" fmla="*/ f966 f390 1"/>
              <a:gd name="f1195" fmla="*/ f967 f389 1"/>
              <a:gd name="f1196" fmla="*/ f968 f390 1"/>
              <a:gd name="f1197" fmla="*/ f969 f389 1"/>
              <a:gd name="f1198" fmla="*/ f970 f390 1"/>
              <a:gd name="f1199" fmla="*/ f971 f389 1"/>
              <a:gd name="f1200" fmla="*/ f972 f390 1"/>
              <a:gd name="f1201" fmla="*/ f973 f389 1"/>
              <a:gd name="f1202" fmla="*/ f974 f390 1"/>
              <a:gd name="f1203" fmla="*/ f975 f389 1"/>
              <a:gd name="f1204" fmla="*/ f976 f390 1"/>
              <a:gd name="f1205" fmla="*/ f977 f389 1"/>
              <a:gd name="f1206" fmla="*/ f978 f390 1"/>
              <a:gd name="f1207" fmla="*/ f979 f389 1"/>
              <a:gd name="f1208" fmla="*/ f980 f390 1"/>
              <a:gd name="f1209" fmla="*/ f981 f389 1"/>
              <a:gd name="f1210" fmla="*/ f982 f390 1"/>
              <a:gd name="f1211" fmla="*/ f983 f389 1"/>
              <a:gd name="f1212" fmla="*/ f984 f390 1"/>
              <a:gd name="f1213" fmla="*/ f985 f389 1"/>
              <a:gd name="f1214" fmla="*/ f986 f390 1"/>
              <a:gd name="f1215" fmla="*/ f987 f389 1"/>
              <a:gd name="f1216" fmla="*/ f988 f390 1"/>
              <a:gd name="f1217" fmla="*/ f989 f389 1"/>
              <a:gd name="f1218" fmla="*/ f990 f390 1"/>
              <a:gd name="f1219" fmla="*/ f991 f389 1"/>
              <a:gd name="f1220" fmla="*/ f992 f389 1"/>
              <a:gd name="f1221" fmla="*/ f993 f390 1"/>
              <a:gd name="f1222" fmla="*/ f994 f389 1"/>
              <a:gd name="f1223" fmla="*/ f995 f389 1"/>
              <a:gd name="f1224" fmla="*/ f996 f389 1"/>
              <a:gd name="f1225" fmla="*/ f997 f390 1"/>
              <a:gd name="f1226" fmla="*/ f998 f389 1"/>
              <a:gd name="f1227" fmla="*/ f999 f389 1"/>
              <a:gd name="f1228" fmla="*/ f1000 f390 1"/>
              <a:gd name="f1229" fmla="*/ f1001 f389 1"/>
              <a:gd name="f1230" fmla="*/ f1002 f390 1"/>
              <a:gd name="f1231" fmla="*/ f1003 f389 1"/>
              <a:gd name="f1232" fmla="*/ f1004 f390 1"/>
              <a:gd name="f1233" fmla="*/ f1005 f389 1"/>
              <a:gd name="f1234" fmla="*/ f1006 f390 1"/>
              <a:gd name="f1235" fmla="*/ f1007 f389 1"/>
              <a:gd name="f1236" fmla="*/ f1008 f390 1"/>
              <a:gd name="f1237" fmla="*/ f1009 f389 1"/>
              <a:gd name="f1238" fmla="*/ f1010 f390 1"/>
              <a:gd name="f1239" fmla="*/ f1011 f390 1"/>
              <a:gd name="f1240" fmla="*/ f1012 f389 1"/>
              <a:gd name="f1241" fmla="*/ f1013 f390 1"/>
              <a:gd name="f1242" fmla="*/ f1014 f389 1"/>
              <a:gd name="f1243" fmla="*/ f1015 f390 1"/>
              <a:gd name="f1244" fmla="*/ f1016 f389 1"/>
              <a:gd name="f1245" fmla="*/ f1017 f390 1"/>
              <a:gd name="f1246" fmla="*/ f1018 f389 1"/>
              <a:gd name="f1247" fmla="*/ f1019 f390 1"/>
              <a:gd name="f1248" fmla="*/ f1020 f389 1"/>
              <a:gd name="f1249" fmla="*/ f1021 f389 1"/>
              <a:gd name="f1250" fmla="*/ f1022 f390 1"/>
              <a:gd name="f1251" fmla="*/ f1023 f389 1"/>
              <a:gd name="f1252" fmla="*/ f1024 f389 1"/>
              <a:gd name="f1253" fmla="*/ f1025 f389 1"/>
              <a:gd name="f1254" fmla="*/ f1026 f390 1"/>
              <a:gd name="f1255" fmla="*/ f1027 f389 1"/>
              <a:gd name="f1256" fmla="*/ f1028 f390 1"/>
              <a:gd name="f1257" fmla="*/ f1029 f389 1"/>
              <a:gd name="f1258" fmla="*/ f1030 f390 1"/>
              <a:gd name="f1259" fmla="*/ f1031 f389 1"/>
              <a:gd name="f1260" fmla="*/ f1032 f390 1"/>
              <a:gd name="f1261" fmla="*/ f1033 f389 1"/>
              <a:gd name="f1262" fmla="*/ f1034 f390 1"/>
              <a:gd name="f1263" fmla="*/ f1035 f389 1"/>
              <a:gd name="f1264" fmla="*/ f1036 f390 1"/>
              <a:gd name="f1265" fmla="*/ f1037 f389 1"/>
              <a:gd name="f1266" fmla="*/ f1038 f390 1"/>
              <a:gd name="f1267" fmla="*/ f1039 f389 1"/>
              <a:gd name="f1268" fmla="*/ f1040 f390 1"/>
              <a:gd name="f1269" fmla="*/ f1041 f389 1"/>
              <a:gd name="f1270" fmla="*/ f1042 f390 1"/>
              <a:gd name="f1271" fmla="*/ f1043 f390 1"/>
              <a:gd name="f1272" fmla="*/ f1044 f389 1"/>
              <a:gd name="f1273" fmla="*/ f1045 f389 1"/>
              <a:gd name="f1274" fmla="*/ f1046 f390 1"/>
              <a:gd name="f1275" fmla="*/ f1047 f389 1"/>
              <a:gd name="f1276" fmla="*/ f1048 f389 1"/>
              <a:gd name="f1277" fmla="*/ f1049 f390 1"/>
              <a:gd name="f1278" fmla="*/ f1050 f389 1"/>
              <a:gd name="f1279" fmla="*/ f1051 f390 1"/>
              <a:gd name="f1280" fmla="*/ f1052 f389 1"/>
              <a:gd name="f1281" fmla="*/ f1053 f390 1"/>
              <a:gd name="f1282" fmla="*/ f1054 f390 1"/>
              <a:gd name="f1283" fmla="*/ f1055 f390 1"/>
              <a:gd name="f1284" fmla="*/ f1056 f389 1"/>
              <a:gd name="f1285" fmla="*/ f1057 f390 1"/>
              <a:gd name="f1286" fmla="*/ f1058 f389 1"/>
              <a:gd name="f1287" fmla="*/ f1059 f390 1"/>
              <a:gd name="f1288" fmla="*/ f1060 f389 1"/>
              <a:gd name="f1289" fmla="*/ f1061 f390 1"/>
              <a:gd name="f1290" fmla="*/ f1062 f389 1"/>
              <a:gd name="f1291" fmla="*/ f1063 f390 1"/>
              <a:gd name="f1292" fmla="*/ f1064 f389 1"/>
              <a:gd name="f1293" fmla="*/ f1065 f390 1"/>
              <a:gd name="f1294" fmla="*/ f1066 f389 1"/>
              <a:gd name="f1295" fmla="*/ f1067 f390 1"/>
              <a:gd name="f1296" fmla="*/ f1068 f389 1"/>
              <a:gd name="f1297" fmla="*/ f1069 f390 1"/>
              <a:gd name="f1298" fmla="*/ f1070 f389 1"/>
              <a:gd name="f1299" fmla="*/ f1071 f390 1"/>
              <a:gd name="f1300" fmla="*/ f1072 f389 1"/>
              <a:gd name="f1301" fmla="*/ f1073 f389 1"/>
              <a:gd name="f1302" fmla="*/ f1074 f390 1"/>
              <a:gd name="f1303" fmla="*/ f1075 f389 1"/>
              <a:gd name="f1304" fmla="*/ f1076 f3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4">
                <a:pos x="f1081" y="f1082"/>
              </a:cxn>
              <a:cxn ang="f624">
                <a:pos x="f1083" y="f1084"/>
              </a:cxn>
              <a:cxn ang="f624">
                <a:pos x="f1085" y="f1084"/>
              </a:cxn>
              <a:cxn ang="f624">
                <a:pos x="f1086" y="f1087"/>
              </a:cxn>
              <a:cxn ang="f624">
                <a:pos x="f1088" y="f1089"/>
              </a:cxn>
              <a:cxn ang="f624">
                <a:pos x="f1090" y="f1091"/>
              </a:cxn>
              <a:cxn ang="f624">
                <a:pos x="f1092" y="f1093"/>
              </a:cxn>
              <a:cxn ang="f624">
                <a:pos x="f1094" y="f1095"/>
              </a:cxn>
              <a:cxn ang="f624">
                <a:pos x="f1096" y="f1097"/>
              </a:cxn>
              <a:cxn ang="f624">
                <a:pos x="f1098" y="f1097"/>
              </a:cxn>
              <a:cxn ang="f624">
                <a:pos x="f1099" y="f1100"/>
              </a:cxn>
              <a:cxn ang="f624">
                <a:pos x="f1099" y="f1101"/>
              </a:cxn>
              <a:cxn ang="f624">
                <a:pos x="f1102" y="f1103"/>
              </a:cxn>
              <a:cxn ang="f624">
                <a:pos x="f1104" y="f1105"/>
              </a:cxn>
              <a:cxn ang="f624">
                <a:pos x="f1106" y="f1107"/>
              </a:cxn>
              <a:cxn ang="f624">
                <a:pos x="f1108" y="f1109"/>
              </a:cxn>
              <a:cxn ang="f624">
                <a:pos x="f1110" y="f1111"/>
              </a:cxn>
              <a:cxn ang="f624">
                <a:pos x="f1112" y="f1113"/>
              </a:cxn>
              <a:cxn ang="f624">
                <a:pos x="f1114" y="f1115"/>
              </a:cxn>
              <a:cxn ang="f624">
                <a:pos x="f1112" y="f1116"/>
              </a:cxn>
              <a:cxn ang="f624">
                <a:pos x="f1117" y="f1118"/>
              </a:cxn>
              <a:cxn ang="f624">
                <a:pos x="f1119" y="f1120"/>
              </a:cxn>
              <a:cxn ang="f624">
                <a:pos x="f1121" y="f1118"/>
              </a:cxn>
              <a:cxn ang="f624">
                <a:pos x="f1122" y="f1123"/>
              </a:cxn>
              <a:cxn ang="f624">
                <a:pos x="f1124" y="f1125"/>
              </a:cxn>
              <a:cxn ang="f624">
                <a:pos x="f1126" y="f1127"/>
              </a:cxn>
              <a:cxn ang="f624">
                <a:pos x="f1128" y="f1129"/>
              </a:cxn>
              <a:cxn ang="f624">
                <a:pos x="f1130" y="f1131"/>
              </a:cxn>
              <a:cxn ang="f624">
                <a:pos x="f1132" y="f1133"/>
              </a:cxn>
              <a:cxn ang="f624">
                <a:pos x="f1134" y="f1135"/>
              </a:cxn>
              <a:cxn ang="f624">
                <a:pos x="f1136" y="f1137"/>
              </a:cxn>
              <a:cxn ang="f624">
                <a:pos x="f1138" y="f1139"/>
              </a:cxn>
              <a:cxn ang="f624">
                <a:pos x="f1140" y="f1141"/>
              </a:cxn>
              <a:cxn ang="f624">
                <a:pos x="f1142" y="f1143"/>
              </a:cxn>
              <a:cxn ang="f624">
                <a:pos x="f1081" y="f1082"/>
              </a:cxn>
              <a:cxn ang="f624">
                <a:pos x="f1144" y="f1145"/>
              </a:cxn>
              <a:cxn ang="f624">
                <a:pos x="f1146" y="f1147"/>
              </a:cxn>
              <a:cxn ang="f624">
                <a:pos x="f1148" y="f1149"/>
              </a:cxn>
              <a:cxn ang="f624">
                <a:pos x="f1150" y="f1147"/>
              </a:cxn>
              <a:cxn ang="f624">
                <a:pos x="f1151" y="f1152"/>
              </a:cxn>
              <a:cxn ang="f624">
                <a:pos x="f1153" y="f1154"/>
              </a:cxn>
              <a:cxn ang="f624">
                <a:pos x="f1155" y="f1156"/>
              </a:cxn>
              <a:cxn ang="f624">
                <a:pos x="f1144" y="f1145"/>
              </a:cxn>
              <a:cxn ang="f624">
                <a:pos x="f1157" y="f1158"/>
              </a:cxn>
              <a:cxn ang="f624">
                <a:pos x="f1159" y="f1160"/>
              </a:cxn>
              <a:cxn ang="f624">
                <a:pos x="f1161" y="f1162"/>
              </a:cxn>
              <a:cxn ang="f624">
                <a:pos x="f1163" y="f1164"/>
              </a:cxn>
              <a:cxn ang="f624">
                <a:pos x="f1161" y="f1165"/>
              </a:cxn>
              <a:cxn ang="f624">
                <a:pos x="f1166" y="f1167"/>
              </a:cxn>
              <a:cxn ang="f624">
                <a:pos x="f1166" y="f1167"/>
              </a:cxn>
              <a:cxn ang="f624">
                <a:pos x="f1168" y="f1169"/>
              </a:cxn>
              <a:cxn ang="f624">
                <a:pos x="f1170" y="f1171"/>
              </a:cxn>
              <a:cxn ang="f624">
                <a:pos x="f1172" y="f1173"/>
              </a:cxn>
              <a:cxn ang="f624">
                <a:pos x="f1174" y="f1175"/>
              </a:cxn>
              <a:cxn ang="f624">
                <a:pos x="f1176" y="f1177"/>
              </a:cxn>
              <a:cxn ang="f624">
                <a:pos x="f1178" y="f1179"/>
              </a:cxn>
              <a:cxn ang="f624">
                <a:pos x="f1178" y="f1180"/>
              </a:cxn>
              <a:cxn ang="f624">
                <a:pos x="f1181" y="f1182"/>
              </a:cxn>
              <a:cxn ang="f624">
                <a:pos x="f1183" y="f1184"/>
              </a:cxn>
              <a:cxn ang="f624">
                <a:pos x="f1157" y="f1158"/>
              </a:cxn>
              <a:cxn ang="f624">
                <a:pos x="f1185" y="f1186"/>
              </a:cxn>
              <a:cxn ang="f624">
                <a:pos x="f1187" y="f1188"/>
              </a:cxn>
              <a:cxn ang="f624">
                <a:pos x="f1189" y="f1190"/>
              </a:cxn>
              <a:cxn ang="f624">
                <a:pos x="f1191" y="f1192"/>
              </a:cxn>
              <a:cxn ang="f624">
                <a:pos x="f1193" y="f1194"/>
              </a:cxn>
              <a:cxn ang="f624">
                <a:pos x="f1195" y="f1196"/>
              </a:cxn>
              <a:cxn ang="f624">
                <a:pos x="f1195" y="f1196"/>
              </a:cxn>
              <a:cxn ang="f624">
                <a:pos x="f1197" y="f1198"/>
              </a:cxn>
              <a:cxn ang="f624">
                <a:pos x="f1199" y="f1200"/>
              </a:cxn>
              <a:cxn ang="f624">
                <a:pos x="f1201" y="f1202"/>
              </a:cxn>
              <a:cxn ang="f624">
                <a:pos x="f1203" y="f1204"/>
              </a:cxn>
              <a:cxn ang="f624">
                <a:pos x="f1203" y="f1204"/>
              </a:cxn>
              <a:cxn ang="f624">
                <a:pos x="f1205" y="f1206"/>
              </a:cxn>
              <a:cxn ang="f624">
                <a:pos x="f1207" y="f1208"/>
              </a:cxn>
              <a:cxn ang="f624">
                <a:pos x="f1209" y="f1210"/>
              </a:cxn>
              <a:cxn ang="f624">
                <a:pos x="f1211" y="f1212"/>
              </a:cxn>
              <a:cxn ang="f624">
                <a:pos x="f1213" y="f1214"/>
              </a:cxn>
              <a:cxn ang="f624">
                <a:pos x="f1215" y="f1216"/>
              </a:cxn>
              <a:cxn ang="f624">
                <a:pos x="f1217" y="f1218"/>
              </a:cxn>
              <a:cxn ang="f624">
                <a:pos x="f1219" y="f1218"/>
              </a:cxn>
              <a:cxn ang="f624">
                <a:pos x="f1220" y="f1221"/>
              </a:cxn>
              <a:cxn ang="f624">
                <a:pos x="f1222" y="f1221"/>
              </a:cxn>
              <a:cxn ang="f624">
                <a:pos x="f1223" y="f1221"/>
              </a:cxn>
              <a:cxn ang="f624">
                <a:pos x="f1224" y="f1225"/>
              </a:cxn>
              <a:cxn ang="f624">
                <a:pos x="f1226" y="f1225"/>
              </a:cxn>
              <a:cxn ang="f624">
                <a:pos x="f1227" y="f1228"/>
              </a:cxn>
              <a:cxn ang="f624">
                <a:pos x="f1229" y="f1230"/>
              </a:cxn>
              <a:cxn ang="f624">
                <a:pos x="f1231" y="f1232"/>
              </a:cxn>
              <a:cxn ang="f624">
                <a:pos x="f1233" y="f1234"/>
              </a:cxn>
              <a:cxn ang="f624">
                <a:pos x="f1235" y="f1236"/>
              </a:cxn>
              <a:cxn ang="f624">
                <a:pos x="f1237" y="f1238"/>
              </a:cxn>
              <a:cxn ang="f624">
                <a:pos x="f1237" y="f1239"/>
              </a:cxn>
              <a:cxn ang="f624">
                <a:pos x="f1240" y="f1241"/>
              </a:cxn>
              <a:cxn ang="f624">
                <a:pos x="f1242" y="f1243"/>
              </a:cxn>
              <a:cxn ang="f624">
                <a:pos x="f1244" y="f1245"/>
              </a:cxn>
              <a:cxn ang="f624">
                <a:pos x="f1246" y="f1247"/>
              </a:cxn>
              <a:cxn ang="f624">
                <a:pos x="f1248" y="f1247"/>
              </a:cxn>
              <a:cxn ang="f624">
                <a:pos x="f1249" y="f1250"/>
              </a:cxn>
              <a:cxn ang="f624">
                <a:pos x="f1251" y="f1250"/>
              </a:cxn>
              <a:cxn ang="f624">
                <a:pos x="f1252" y="f1243"/>
              </a:cxn>
              <a:cxn ang="f624">
                <a:pos x="f1253" y="f1254"/>
              </a:cxn>
              <a:cxn ang="f624">
                <a:pos x="f1255" y="f1256"/>
              </a:cxn>
              <a:cxn ang="f624">
                <a:pos x="f1257" y="f1258"/>
              </a:cxn>
              <a:cxn ang="f624">
                <a:pos x="f1259" y="f1260"/>
              </a:cxn>
              <a:cxn ang="f624">
                <a:pos x="f1261" y="f1262"/>
              </a:cxn>
              <a:cxn ang="f624">
                <a:pos x="f1185" y="f1186"/>
              </a:cxn>
              <a:cxn ang="f624">
                <a:pos x="f1263" y="f1264"/>
              </a:cxn>
              <a:cxn ang="f624">
                <a:pos x="f1265" y="f1266"/>
              </a:cxn>
              <a:cxn ang="f624">
                <a:pos x="f1267" y="f1268"/>
              </a:cxn>
              <a:cxn ang="f624">
                <a:pos x="f1269" y="f1270"/>
              </a:cxn>
              <a:cxn ang="f624">
                <a:pos x="f1267" y="f1271"/>
              </a:cxn>
              <a:cxn ang="f624">
                <a:pos x="f1272" y="f1271"/>
              </a:cxn>
              <a:cxn ang="f624">
                <a:pos x="f1273" y="f1274"/>
              </a:cxn>
              <a:cxn ang="f624">
                <a:pos x="f1275" y="f1105"/>
              </a:cxn>
              <a:cxn ang="f624">
                <a:pos x="f1276" y="f1277"/>
              </a:cxn>
              <a:cxn ang="f624">
                <a:pos x="f1276" y="f1277"/>
              </a:cxn>
              <a:cxn ang="f624">
                <a:pos x="f1278" y="f1279"/>
              </a:cxn>
              <a:cxn ang="f624">
                <a:pos x="f1280" y="f1281"/>
              </a:cxn>
              <a:cxn ang="f624">
                <a:pos x="f1278" y="f1282"/>
              </a:cxn>
              <a:cxn ang="f624">
                <a:pos x="f1267" y="f1283"/>
              </a:cxn>
              <a:cxn ang="f624">
                <a:pos x="f1284" y="f1285"/>
              </a:cxn>
              <a:cxn ang="f624">
                <a:pos x="f1286" y="f1287"/>
              </a:cxn>
              <a:cxn ang="f624">
                <a:pos x="f1263" y="f1264"/>
              </a:cxn>
              <a:cxn ang="f624">
                <a:pos x="f1288" y="f1289"/>
              </a:cxn>
              <a:cxn ang="f624">
                <a:pos x="f1290" y="f1291"/>
              </a:cxn>
              <a:cxn ang="f624">
                <a:pos x="f1292" y="f1293"/>
              </a:cxn>
              <a:cxn ang="f624">
                <a:pos x="f1294" y="f1295"/>
              </a:cxn>
              <a:cxn ang="f624">
                <a:pos x="f1296" y="f1297"/>
              </a:cxn>
              <a:cxn ang="f624">
                <a:pos x="f1298" y="f1299"/>
              </a:cxn>
              <a:cxn ang="f624">
                <a:pos x="f1300" y="f1297"/>
              </a:cxn>
              <a:cxn ang="f624">
                <a:pos x="f1301" y="f1302"/>
              </a:cxn>
              <a:cxn ang="f624">
                <a:pos x="f1303" y="f1304"/>
              </a:cxn>
              <a:cxn ang="f624">
                <a:pos x="f1288" y="f1289"/>
              </a:cxn>
            </a:cxnLst>
            <a:rect l="f1077" t="f1080" r="f1078" b="f1079"/>
            <a:pathLst>
              <a:path w="5819775" h="4895850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3"/>
                  <a:pt x="f15" y="f11"/>
                </a:cubicBez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ubicBezTo>
                  <a:pt x="f20" y="f21"/>
                  <a:pt x="f20" y="f21"/>
                  <a:pt x="f22" y="f23"/>
                </a:cubicBezTo>
                <a:cubicBezTo>
                  <a:pt x="f22" y="f23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29"/>
                  <a:pt x="f31" y="f27"/>
                </a:cubicBezTo>
                <a:lnTo>
                  <a:pt x="f32" y="f33"/>
                </a:lnTo>
                <a:cubicBezTo>
                  <a:pt x="f34" y="f35"/>
                  <a:pt x="f34" y="f36"/>
                  <a:pt x="f32" y="f37"/>
                </a:cubicBezTo>
                <a:lnTo>
                  <a:pt x="f38" y="f39"/>
                </a:lnTo>
                <a:cubicBezTo>
                  <a:pt x="f38" y="f39"/>
                  <a:pt x="f38" y="f39"/>
                  <a:pt x="f40" y="f41"/>
                </a:cubicBezTo>
                <a:cubicBezTo>
                  <a:pt x="f40" y="f41"/>
                  <a:pt x="f40" y="f41"/>
                  <a:pt x="f42" y="f43"/>
                </a:cubicBezTo>
                <a:lnTo>
                  <a:pt x="f44" y="f45"/>
                </a:lnTo>
                <a:lnTo>
                  <a:pt x="f46" y="f47"/>
                </a:ln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6" y="f58"/>
                </a:cubicBezTo>
                <a:cubicBezTo>
                  <a:pt x="f56" y="f59"/>
                  <a:pt x="f54" y="f60"/>
                  <a:pt x="f52" y="f61"/>
                </a:cubicBezTo>
                <a:lnTo>
                  <a:pt x="f62" y="f63"/>
                </a:lnTo>
                <a:cubicBezTo>
                  <a:pt x="f64" y="f65"/>
                  <a:pt x="f66" y="f67"/>
                  <a:pt x="f68" y="f67"/>
                </a:cubicBezTo>
                <a:cubicBezTo>
                  <a:pt x="f69" y="f67"/>
                  <a:pt x="f70" y="f65"/>
                  <a:pt x="f71" y="f63"/>
                </a:cubicBez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cubicBezTo>
                  <a:pt x="f78" y="f79"/>
                  <a:pt x="f80" y="f81"/>
                  <a:pt x="f82" y="f81"/>
                </a:cubicBezTo>
                <a:cubicBezTo>
                  <a:pt x="f83" y="f81"/>
                  <a:pt x="f84" y="f85"/>
                  <a:pt x="f86" y="f87"/>
                </a:cubicBezTo>
                <a:lnTo>
                  <a:pt x="f88" y="f89"/>
                </a:lnTo>
                <a:cubicBezTo>
                  <a:pt x="f90" y="f91"/>
                  <a:pt x="f92" y="f93"/>
                  <a:pt x="f94" y="f95"/>
                </a:cubicBez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cubicBezTo>
                  <a:pt x="f102" y="f103"/>
                  <a:pt x="f104" y="f105"/>
                  <a:pt x="f104" y="f106"/>
                </a:cubicBezTo>
                <a:cubicBezTo>
                  <a:pt x="f107" y="f108"/>
                  <a:pt x="f109" y="f110"/>
                  <a:pt x="f8" y="f9"/>
                </a:cubicBezTo>
                <a:close/>
                <a:moveTo>
                  <a:pt x="f111" y="f112"/>
                </a:moveTo>
                <a:lnTo>
                  <a:pt x="f113" y="f114"/>
                </a:lnTo>
                <a:cubicBezTo>
                  <a:pt x="f115" y="f116"/>
                  <a:pt x="f117" y="f118"/>
                  <a:pt x="f119" y="f118"/>
                </a:cubicBezTo>
                <a:cubicBezTo>
                  <a:pt x="f120" y="f118"/>
                  <a:pt x="f121" y="f122"/>
                  <a:pt x="f123" y="f114"/>
                </a:cubicBez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cubicBezTo>
                  <a:pt x="f130" y="f131"/>
                  <a:pt x="f130" y="f132"/>
                  <a:pt x="f111" y="f112"/>
                </a:cubicBezTo>
                <a:close/>
                <a:moveTo>
                  <a:pt x="f133" y="f134"/>
                </a:moveTo>
                <a:cubicBezTo>
                  <a:pt x="f135" y="f134"/>
                  <a:pt x="f136" y="f134"/>
                  <a:pt x="f137" y="f138"/>
                </a:cubicBezTo>
                <a:lnTo>
                  <a:pt x="f139" y="f140"/>
                </a:lnTo>
                <a:cubicBezTo>
                  <a:pt x="f141" y="f142"/>
                  <a:pt x="f141" y="f143"/>
                  <a:pt x="f141" y="f144"/>
                </a:cubicBezTo>
                <a:cubicBezTo>
                  <a:pt x="f141" y="f145"/>
                  <a:pt x="f141" y="f146"/>
                  <a:pt x="f139" y="f147"/>
                </a:cubicBezTo>
                <a:lnTo>
                  <a:pt x="f148" y="f149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cubicBezTo>
                  <a:pt x="f156" y="f157"/>
                  <a:pt x="f158" y="f157"/>
                  <a:pt x="f159" y="f157"/>
                </a:cubicBezTo>
                <a:cubicBezTo>
                  <a:pt x="f160" y="f157"/>
                  <a:pt x="f161" y="f157"/>
                  <a:pt x="f162" y="f163"/>
                </a:cubicBezTo>
                <a:lnTo>
                  <a:pt x="f164" y="f165"/>
                </a:lnTo>
                <a:cubicBezTo>
                  <a:pt x="f166" y="f167"/>
                  <a:pt x="f166" y="f168"/>
                  <a:pt x="f164" y="f169"/>
                </a:cubicBezTo>
                <a:lnTo>
                  <a:pt x="f170" y="f171"/>
                </a:lnTo>
                <a:lnTo>
                  <a:pt x="f172" y="f173"/>
                </a:lnTo>
                <a:cubicBezTo>
                  <a:pt x="f174" y="f134"/>
                  <a:pt x="f175" y="f134"/>
                  <a:pt x="f133" y="f134"/>
                </a:cubicBezTo>
                <a:close/>
                <a:moveTo>
                  <a:pt x="f176" y="f177"/>
                </a:moveTo>
                <a:lnTo>
                  <a:pt x="f178" y="f179"/>
                </a:lnTo>
                <a:cubicBezTo>
                  <a:pt x="f180" y="f181"/>
                  <a:pt x="f182" y="f181"/>
                  <a:pt x="f183" y="f181"/>
                </a:cubicBezTo>
                <a:cubicBezTo>
                  <a:pt x="f183" y="f181"/>
                  <a:pt x="f184" y="f181"/>
                  <a:pt x="f185" y="f186"/>
                </a:cubicBezTo>
                <a:lnTo>
                  <a:pt x="f187" y="f188"/>
                </a:lnTo>
                <a:lnTo>
                  <a:pt x="f189" y="f190"/>
                </a:lnTo>
                <a:lnTo>
                  <a:pt x="f189" y="f190"/>
                </a:lnTo>
                <a:cubicBezTo>
                  <a:pt x="f191" y="f192"/>
                  <a:pt x="f193" y="f194"/>
                  <a:pt x="f195" y="f196"/>
                </a:cubicBez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3" y="f205"/>
                  <a:pt x="f203" y="f206"/>
                </a:cubicBezTo>
                <a:cubicBezTo>
                  <a:pt x="f207" y="f208"/>
                  <a:pt x="f209" y="f210"/>
                  <a:pt x="f211" y="f212"/>
                </a:cubicBezTo>
                <a:lnTo>
                  <a:pt x="f211" y="f212"/>
                </a:ln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28"/>
                  <a:pt x="f230" y="f228"/>
                </a:cubicBezTo>
                <a:cubicBezTo>
                  <a:pt x="f231" y="f232"/>
                  <a:pt x="f233" y="f234"/>
                  <a:pt x="f235" y="f236"/>
                </a:cubicBezTo>
                <a:cubicBezTo>
                  <a:pt x="f237" y="f236"/>
                  <a:pt x="f238" y="f239"/>
                  <a:pt x="f240" y="f239"/>
                </a:cubicBezTo>
                <a:cubicBezTo>
                  <a:pt x="f241" y="f242"/>
                  <a:pt x="f243" y="f242"/>
                  <a:pt x="f244" y="f242"/>
                </a:cubicBezTo>
                <a:cubicBezTo>
                  <a:pt x="f245" y="f242"/>
                  <a:pt x="f246" y="f242"/>
                  <a:pt x="f247" y="f242"/>
                </a:cubicBezTo>
                <a:cubicBezTo>
                  <a:pt x="f248" y="f242"/>
                  <a:pt x="f249" y="f250"/>
                  <a:pt x="f251" y="f250"/>
                </a:cubicBezTo>
                <a:cubicBezTo>
                  <a:pt x="f156" y="f250"/>
                  <a:pt x="f252" y="f250"/>
                  <a:pt x="f253" y="f250"/>
                </a:cubicBezTo>
                <a:cubicBezTo>
                  <a:pt x="f254" y="f250"/>
                  <a:pt x="f255" y="f250"/>
                  <a:pt x="f256" y="f250"/>
                </a:cubicBezTo>
                <a:cubicBezTo>
                  <a:pt x="f257" y="f250"/>
                  <a:pt x="f258" y="f242"/>
                  <a:pt x="f259" y="f260"/>
                </a:cubicBezTo>
                <a:lnTo>
                  <a:pt x="f261" y="f260"/>
                </a:lnTo>
                <a:cubicBezTo>
                  <a:pt x="f262" y="f263"/>
                  <a:pt x="f264" y="f265"/>
                  <a:pt x="f266" y="f267"/>
                </a:cubicBez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cubicBezTo>
                  <a:pt x="f278" y="f279"/>
                  <a:pt x="f249" y="f280"/>
                  <a:pt x="f276" y="f281"/>
                </a:cubicBezTo>
                <a:lnTo>
                  <a:pt x="f282" y="f283"/>
                </a:lnTo>
                <a:cubicBezTo>
                  <a:pt x="f284" y="f285"/>
                  <a:pt x="f286" y="f287"/>
                  <a:pt x="f288" y="f289"/>
                </a:cubicBezTo>
                <a:cubicBezTo>
                  <a:pt x="f290" y="f291"/>
                  <a:pt x="f292" y="f293"/>
                  <a:pt x="f294" y="f293"/>
                </a:cubicBezTo>
                <a:cubicBezTo>
                  <a:pt x="f295" y="f293"/>
                  <a:pt x="f296" y="f293"/>
                  <a:pt x="f297" y="f298"/>
                </a:cubicBezTo>
                <a:cubicBezTo>
                  <a:pt x="f297" y="f298"/>
                  <a:pt x="f297" y="f298"/>
                  <a:pt x="f299" y="f298"/>
                </a:cubicBezTo>
                <a:cubicBezTo>
                  <a:pt x="f66" y="f298"/>
                  <a:pt x="f300" y="f301"/>
                  <a:pt x="f302" y="f303"/>
                </a:cubicBezTo>
                <a:lnTo>
                  <a:pt x="f304" y="f303"/>
                </a:lnTo>
                <a:cubicBezTo>
                  <a:pt x="f305" y="f306"/>
                  <a:pt x="f307" y="f308"/>
                  <a:pt x="f309" y="f289"/>
                </a:cubicBezTo>
                <a:cubicBezTo>
                  <a:pt x="f309" y="f289"/>
                  <a:pt x="f310" y="f289"/>
                  <a:pt x="f310" y="f287"/>
                </a:cubicBezTo>
                <a:cubicBezTo>
                  <a:pt x="f311" y="f312"/>
                  <a:pt x="f313" y="f283"/>
                  <a:pt x="f314" y="f315"/>
                </a:cubicBezTo>
                <a:lnTo>
                  <a:pt x="f316" y="f317"/>
                </a:lnTo>
                <a:lnTo>
                  <a:pt x="f318" y="f319"/>
                </a:lnTo>
                <a:lnTo>
                  <a:pt x="f320" y="f321"/>
                </a:lnTo>
                <a:cubicBezTo>
                  <a:pt x="f322" y="f323"/>
                  <a:pt x="f324" y="f143"/>
                  <a:pt x="f176" y="f177"/>
                </a:cubicBezTo>
                <a:close/>
                <a:moveTo>
                  <a:pt x="f325" y="f326"/>
                </a:moveTo>
                <a:lnTo>
                  <a:pt x="f327" y="f328"/>
                </a:lnTo>
                <a:lnTo>
                  <a:pt x="f329" y="f330"/>
                </a:lnTo>
                <a:cubicBezTo>
                  <a:pt x="f331" y="f332"/>
                  <a:pt x="f333" y="f334"/>
                  <a:pt x="f333" y="f335"/>
                </a:cubicBezTo>
                <a:cubicBezTo>
                  <a:pt x="f333" y="f336"/>
                  <a:pt x="f337" y="f338"/>
                  <a:pt x="f329" y="f339"/>
                </a:cubicBezTo>
                <a:cubicBezTo>
                  <a:pt x="f340" y="f341"/>
                  <a:pt x="f342" y="f341"/>
                  <a:pt x="f343" y="f339"/>
                </a:cubicBezTo>
                <a:lnTo>
                  <a:pt x="f344" y="f345"/>
                </a:lnTo>
                <a:lnTo>
                  <a:pt x="f346" y="f41"/>
                </a:lnTo>
                <a:cubicBezTo>
                  <a:pt x="f347" y="f43"/>
                  <a:pt x="f348" y="f43"/>
                  <a:pt x="f348" y="f349"/>
                </a:cubicBezTo>
                <a:lnTo>
                  <a:pt x="f348" y="f349"/>
                </a:lnTo>
                <a:lnTo>
                  <a:pt x="f350" y="f351"/>
                </a:lnTo>
                <a:cubicBezTo>
                  <a:pt x="f352" y="f353"/>
                  <a:pt x="f352" y="f353"/>
                  <a:pt x="f352" y="f354"/>
                </a:cubicBezTo>
                <a:cubicBezTo>
                  <a:pt x="f352" y="f355"/>
                  <a:pt x="f350" y="f355"/>
                  <a:pt x="f350" y="f356"/>
                </a:cubicBezTo>
                <a:lnTo>
                  <a:pt x="f329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25" y="f326"/>
                </a:lnTo>
                <a:close/>
                <a:moveTo>
                  <a:pt x="f362" y="f363"/>
                </a:moveTo>
                <a:lnTo>
                  <a:pt x="f364" y="f365"/>
                </a:lnTo>
                <a:lnTo>
                  <a:pt x="f366" y="f367"/>
                </a:lnTo>
                <a:lnTo>
                  <a:pt x="f368" y="f369"/>
                </a:lnTo>
                <a:lnTo>
                  <a:pt x="f370" y="f371"/>
                </a:lnTo>
                <a:cubicBezTo>
                  <a:pt x="f372" y="f373"/>
                  <a:pt x="f374" y="f373"/>
                  <a:pt x="f375" y="f373"/>
                </a:cubicBezTo>
                <a:cubicBezTo>
                  <a:pt x="f376" y="f373"/>
                  <a:pt x="f377" y="f373"/>
                  <a:pt x="f378" y="f371"/>
                </a:cubicBezTo>
                <a:lnTo>
                  <a:pt x="f379" y="f380"/>
                </a:lnTo>
                <a:cubicBezTo>
                  <a:pt x="f381" y="f382"/>
                  <a:pt x="f381" y="f383"/>
                  <a:pt x="f381" y="f384"/>
                </a:cubicBezTo>
                <a:cubicBezTo>
                  <a:pt x="f385" y="f386"/>
                  <a:pt x="f385" y="f387"/>
                  <a:pt x="f362" y="f363"/>
                </a:cubicBezTo>
                <a:close/>
              </a:path>
            </a:pathLst>
          </a:custGeom>
          <a:solidFill>
            <a:srgbClr val="1817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1" name="Forma libre 18">
            <a:extLst>
              <a:ext uri="{FF2B5EF4-FFF2-40B4-BE49-F238E27FC236}">
                <a16:creationId xmlns:a16="http://schemas.microsoft.com/office/drawing/2014/main" id="{117F8520-5AA3-44DB-8D34-72A1E433E125}"/>
              </a:ext>
            </a:extLst>
          </p:cNvPr>
          <p:cNvSpPr/>
          <p:nvPr/>
        </p:nvSpPr>
        <p:spPr>
          <a:xfrm>
            <a:off x="6994382" y="5917713"/>
            <a:ext cx="531083" cy="5310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2918403"/>
              <a:gd name="f8" fmla="val 2011566"/>
              <a:gd name="f9" fmla="val 2417559"/>
              <a:gd name="f10" fmla="val 2012242"/>
              <a:gd name="f11" fmla="val 2416883"/>
              <a:gd name="f12" fmla="val 2917727"/>
              <a:gd name="f13" fmla="val 3418570"/>
              <a:gd name="f14" fmla="val 3823888"/>
              <a:gd name="f15" fmla="val 3419247"/>
              <a:gd name="f16" fmla="val 3832069"/>
              <a:gd name="f17" fmla="val 3559131"/>
              <a:gd name="f18" fmla="val 2564949"/>
              <a:gd name="f19" fmla="val 2276999"/>
              <a:gd name="f20" fmla="val 3271866"/>
              <a:gd name="f21" fmla="val 2563587"/>
              <a:gd name="f22" fmla="val 2564263"/>
              <a:gd name="f23" fmla="val 2276323"/>
              <a:gd name="f24" fmla="val 3271857"/>
              <a:gd name="f25" fmla="val 3559807"/>
              <a:gd name="f26" fmla="val 5696246"/>
              <a:gd name="f27" fmla="val 2785348"/>
              <a:gd name="f28" fmla="val 5290928"/>
              <a:gd name="f29" fmla="val 5224739"/>
              <a:gd name="f30" fmla="val 1584417"/>
              <a:gd name="f31" fmla="val 4251713"/>
              <a:gd name="f32" fmla="val 611381"/>
              <a:gd name="f33" fmla="val 3050781"/>
              <a:gd name="f34" fmla="val 545201"/>
              <a:gd name="f35" fmla="val 132378"/>
              <a:gd name="f36" fmla="val 58684"/>
              <a:gd name="f37" fmla="val 2992098"/>
              <a:gd name="f38" fmla="val 2844708"/>
              <a:gd name="f39" fmla="val 2786025"/>
              <a:gd name="f40" fmla="val 618211"/>
              <a:gd name="f41" fmla="val 626393"/>
              <a:gd name="f42" fmla="val 1583731"/>
              <a:gd name="f43" fmla="val 552698"/>
              <a:gd name="f44" fmla="val 2777843"/>
              <a:gd name="f45" fmla="val 2836526"/>
              <a:gd name="f46" fmla="val 2910221"/>
              <a:gd name="f47" fmla="val 2983916"/>
              <a:gd name="f48" fmla="val 3042599"/>
              <a:gd name="f49" fmla="val 552707"/>
              <a:gd name="f50" fmla="val 618896"/>
              <a:gd name="f51" fmla="val 4243531"/>
              <a:gd name="f52" fmla="val 5209051"/>
              <a:gd name="f53" fmla="val 5275241"/>
              <a:gd name="f54" fmla="val 5688064"/>
              <a:gd name="f55" fmla="val 5761759"/>
              <a:gd name="f56" fmla="val 2844032"/>
              <a:gd name="f57" fmla="val 5820442"/>
              <a:gd name="f58" fmla="val 2991422"/>
              <a:gd name="f59" fmla="val 3050105"/>
              <a:gd name="f60" fmla="val 4258542"/>
              <a:gd name="f61" fmla="val 5224063"/>
              <a:gd name="f62" fmla="val 5290252"/>
              <a:gd name="f63" fmla="val 3035094"/>
              <a:gd name="f64" fmla="val 5695569"/>
              <a:gd name="f65" fmla="val 5769264"/>
              <a:gd name="f66" fmla="val 5827947"/>
              <a:gd name="f67" fmla="val 2976410"/>
              <a:gd name="f68" fmla="val 2902715"/>
              <a:gd name="f69" fmla="val 5829300"/>
              <a:gd name="f70" fmla="val 2829020"/>
              <a:gd name="f71" fmla="val 5769941"/>
              <a:gd name="f72" fmla="val 5017989"/>
              <a:gd name="f73" fmla="val 4605166"/>
              <a:gd name="f74" fmla="val 4531472"/>
              <a:gd name="f75" fmla="val 4472788"/>
              <a:gd name="f76" fmla="val 1739303"/>
              <a:gd name="f77" fmla="val 4944295"/>
              <a:gd name="f78" fmla="val 899331"/>
              <a:gd name="f79" fmla="val 4104323"/>
              <a:gd name="f80" fmla="val 825637"/>
              <a:gd name="f81" fmla="val 3057601"/>
              <a:gd name="f82" fmla="val 1230954"/>
              <a:gd name="f83" fmla="val 1304649"/>
              <a:gd name="f84" fmla="val 1363332"/>
              <a:gd name="f85" fmla="val 2998918"/>
              <a:gd name="f86" fmla="val 2925223"/>
              <a:gd name="f87" fmla="val 2851528"/>
              <a:gd name="f88" fmla="val 2792844"/>
              <a:gd name="f89" fmla="val 891826"/>
              <a:gd name="f90" fmla="val 1746133"/>
              <a:gd name="f91" fmla="val 1731797"/>
              <a:gd name="f92" fmla="val 898655"/>
              <a:gd name="f93" fmla="val 832466"/>
              <a:gd name="f94" fmla="val 1245289"/>
              <a:gd name="f95" fmla="val 1318984"/>
              <a:gd name="f96" fmla="val 1377667"/>
              <a:gd name="f97" fmla="val 4951800"/>
              <a:gd name="f98" fmla="val 1738627"/>
              <a:gd name="f99" fmla="val 5018675"/>
              <a:gd name="f100" fmla="val 2792854"/>
              <a:gd name="f101" fmla="val 4598346"/>
              <a:gd name="f102" fmla="val 4524651"/>
              <a:gd name="f103" fmla="val 4465968"/>
              <a:gd name="f104" fmla="val 2851538"/>
              <a:gd name="f105" fmla="val 2925233"/>
              <a:gd name="f106" fmla="val 2998927"/>
              <a:gd name="f107" fmla="val 3057611"/>
              <a:gd name="f108" fmla="val 4952486"/>
              <a:gd name="f109" fmla="val 4111828"/>
              <a:gd name="f110" fmla="val 4105008"/>
              <a:gd name="f111" fmla="+- 0 0 -90"/>
              <a:gd name="f112" fmla="*/ f3 1 5819775"/>
              <a:gd name="f113" fmla="*/ f4 1 5819775"/>
              <a:gd name="f114" fmla="val f5"/>
              <a:gd name="f115" fmla="val f6"/>
              <a:gd name="f116" fmla="*/ f111 f0 1"/>
              <a:gd name="f117" fmla="+- f115 0 f114"/>
              <a:gd name="f118" fmla="*/ f116 1 f2"/>
              <a:gd name="f119" fmla="*/ f117 1 5819775"/>
              <a:gd name="f120" fmla="*/ 2918403 f117 1"/>
              <a:gd name="f121" fmla="*/ 2011566 f117 1"/>
              <a:gd name="f122" fmla="*/ 2012242 f117 1"/>
              <a:gd name="f123" fmla="*/ 2917727 f117 1"/>
              <a:gd name="f124" fmla="*/ 3823888 f117 1"/>
              <a:gd name="f125" fmla="*/ 3832069 f117 1"/>
              <a:gd name="f126" fmla="*/ 3559131 f117 1"/>
              <a:gd name="f127" fmla="*/ 2276999 f117 1"/>
              <a:gd name="f128" fmla="*/ 2276323 f117 1"/>
              <a:gd name="f129" fmla="*/ 3559807 f117 1"/>
              <a:gd name="f130" fmla="*/ 5696246 f117 1"/>
              <a:gd name="f131" fmla="*/ 2785348 f117 1"/>
              <a:gd name="f132" fmla="*/ 5290928 f117 1"/>
              <a:gd name="f133" fmla="*/ 3050781 f117 1"/>
              <a:gd name="f134" fmla="*/ 545201 f117 1"/>
              <a:gd name="f135" fmla="*/ 132378 f117 1"/>
              <a:gd name="f136" fmla="*/ 0 f117 1"/>
              <a:gd name="f137" fmla="*/ 2786025 f117 1"/>
              <a:gd name="f138" fmla="*/ 552698 f117 1"/>
              <a:gd name="f139" fmla="*/ 2777843 f117 1"/>
              <a:gd name="f140" fmla="*/ 2910221 f117 1"/>
              <a:gd name="f141" fmla="*/ 3042599 f117 1"/>
              <a:gd name="f142" fmla="*/ 552707 f117 1"/>
              <a:gd name="f143" fmla="*/ 5275241 f117 1"/>
              <a:gd name="f144" fmla="*/ 5688064 f117 1"/>
              <a:gd name="f145" fmla="*/ 5820442 f117 1"/>
              <a:gd name="f146" fmla="*/ 3050105 f117 1"/>
              <a:gd name="f147" fmla="*/ 5290252 f117 1"/>
              <a:gd name="f148" fmla="*/ 3035094 f117 1"/>
              <a:gd name="f149" fmla="*/ 5695569 f117 1"/>
              <a:gd name="f150" fmla="*/ 5827947 f117 1"/>
              <a:gd name="f151" fmla="*/ 2902715 f117 1"/>
              <a:gd name="f152" fmla="*/ 5017989 f117 1"/>
              <a:gd name="f153" fmla="*/ 4605166 f117 1"/>
              <a:gd name="f154" fmla="*/ 4472788 f117 1"/>
              <a:gd name="f155" fmla="*/ 825637 f117 1"/>
              <a:gd name="f156" fmla="*/ 3057601 f117 1"/>
              <a:gd name="f157" fmla="*/ 1230954 f117 1"/>
              <a:gd name="f158" fmla="*/ 1363332 f117 1"/>
              <a:gd name="f159" fmla="*/ 2925223 f117 1"/>
              <a:gd name="f160" fmla="*/ 2792844 f117 1"/>
              <a:gd name="f161" fmla="*/ 832466 f117 1"/>
              <a:gd name="f162" fmla="*/ 1245289 f117 1"/>
              <a:gd name="f163" fmla="*/ 1377667 f117 1"/>
              <a:gd name="f164" fmla="*/ 5018675 f117 1"/>
              <a:gd name="f165" fmla="*/ 2792854 f117 1"/>
              <a:gd name="f166" fmla="*/ 4598346 f117 1"/>
              <a:gd name="f167" fmla="*/ 4465968 f117 1"/>
              <a:gd name="f168" fmla="*/ 2925233 f117 1"/>
              <a:gd name="f169" fmla="*/ 3057611 f117 1"/>
              <a:gd name="f170" fmla="+- f118 0 f1"/>
              <a:gd name="f171" fmla="*/ f120 1 5819775"/>
              <a:gd name="f172" fmla="*/ f121 1 5819775"/>
              <a:gd name="f173" fmla="*/ f122 1 5819775"/>
              <a:gd name="f174" fmla="*/ f123 1 5819775"/>
              <a:gd name="f175" fmla="*/ f124 1 5819775"/>
              <a:gd name="f176" fmla="*/ f125 1 5819775"/>
              <a:gd name="f177" fmla="*/ f126 1 5819775"/>
              <a:gd name="f178" fmla="*/ f127 1 5819775"/>
              <a:gd name="f179" fmla="*/ f128 1 5819775"/>
              <a:gd name="f180" fmla="*/ f129 1 5819775"/>
              <a:gd name="f181" fmla="*/ f130 1 5819775"/>
              <a:gd name="f182" fmla="*/ f131 1 5819775"/>
              <a:gd name="f183" fmla="*/ f132 1 5819775"/>
              <a:gd name="f184" fmla="*/ f133 1 5819775"/>
              <a:gd name="f185" fmla="*/ f134 1 5819775"/>
              <a:gd name="f186" fmla="*/ f135 1 5819775"/>
              <a:gd name="f187" fmla="*/ f136 1 5819775"/>
              <a:gd name="f188" fmla="*/ f137 1 5819775"/>
              <a:gd name="f189" fmla="*/ f138 1 5819775"/>
              <a:gd name="f190" fmla="*/ f139 1 5819775"/>
              <a:gd name="f191" fmla="*/ f140 1 5819775"/>
              <a:gd name="f192" fmla="*/ f141 1 5819775"/>
              <a:gd name="f193" fmla="*/ f142 1 5819775"/>
              <a:gd name="f194" fmla="*/ f143 1 5819775"/>
              <a:gd name="f195" fmla="*/ f144 1 5819775"/>
              <a:gd name="f196" fmla="*/ f145 1 5819775"/>
              <a:gd name="f197" fmla="*/ f146 1 5819775"/>
              <a:gd name="f198" fmla="*/ f147 1 5819775"/>
              <a:gd name="f199" fmla="*/ f148 1 5819775"/>
              <a:gd name="f200" fmla="*/ f149 1 5819775"/>
              <a:gd name="f201" fmla="*/ f150 1 5819775"/>
              <a:gd name="f202" fmla="*/ f151 1 5819775"/>
              <a:gd name="f203" fmla="*/ f152 1 5819775"/>
              <a:gd name="f204" fmla="*/ f153 1 5819775"/>
              <a:gd name="f205" fmla="*/ f154 1 5819775"/>
              <a:gd name="f206" fmla="*/ f155 1 5819775"/>
              <a:gd name="f207" fmla="*/ f156 1 5819775"/>
              <a:gd name="f208" fmla="*/ f157 1 5819775"/>
              <a:gd name="f209" fmla="*/ f158 1 5819775"/>
              <a:gd name="f210" fmla="*/ f159 1 5819775"/>
              <a:gd name="f211" fmla="*/ f160 1 5819775"/>
              <a:gd name="f212" fmla="*/ f161 1 5819775"/>
              <a:gd name="f213" fmla="*/ f162 1 5819775"/>
              <a:gd name="f214" fmla="*/ f163 1 5819775"/>
              <a:gd name="f215" fmla="*/ f164 1 5819775"/>
              <a:gd name="f216" fmla="*/ f165 1 5819775"/>
              <a:gd name="f217" fmla="*/ f166 1 5819775"/>
              <a:gd name="f218" fmla="*/ f167 1 5819775"/>
              <a:gd name="f219" fmla="*/ f168 1 5819775"/>
              <a:gd name="f220" fmla="*/ f169 1 5819775"/>
              <a:gd name="f221" fmla="*/ f114 1 f119"/>
              <a:gd name="f222" fmla="*/ f115 1 f119"/>
              <a:gd name="f223" fmla="*/ f171 1 f119"/>
              <a:gd name="f224" fmla="*/ f172 1 f119"/>
              <a:gd name="f225" fmla="*/ f173 1 f119"/>
              <a:gd name="f226" fmla="*/ f174 1 f119"/>
              <a:gd name="f227" fmla="*/ f175 1 f119"/>
              <a:gd name="f228" fmla="*/ f176 1 f119"/>
              <a:gd name="f229" fmla="*/ f177 1 f119"/>
              <a:gd name="f230" fmla="*/ f178 1 f119"/>
              <a:gd name="f231" fmla="*/ f179 1 f119"/>
              <a:gd name="f232" fmla="*/ f180 1 f119"/>
              <a:gd name="f233" fmla="*/ f181 1 f119"/>
              <a:gd name="f234" fmla="*/ f182 1 f119"/>
              <a:gd name="f235" fmla="*/ f183 1 f119"/>
              <a:gd name="f236" fmla="*/ f184 1 f119"/>
              <a:gd name="f237" fmla="*/ f185 1 f119"/>
              <a:gd name="f238" fmla="*/ f186 1 f119"/>
              <a:gd name="f239" fmla="*/ f187 1 f119"/>
              <a:gd name="f240" fmla="*/ f188 1 f119"/>
              <a:gd name="f241" fmla="*/ f189 1 f119"/>
              <a:gd name="f242" fmla="*/ f190 1 f119"/>
              <a:gd name="f243" fmla="*/ f191 1 f119"/>
              <a:gd name="f244" fmla="*/ f192 1 f119"/>
              <a:gd name="f245" fmla="*/ f193 1 f119"/>
              <a:gd name="f246" fmla="*/ f194 1 f119"/>
              <a:gd name="f247" fmla="*/ f195 1 f119"/>
              <a:gd name="f248" fmla="*/ f196 1 f119"/>
              <a:gd name="f249" fmla="*/ f197 1 f119"/>
              <a:gd name="f250" fmla="*/ f198 1 f119"/>
              <a:gd name="f251" fmla="*/ f199 1 f119"/>
              <a:gd name="f252" fmla="*/ f200 1 f119"/>
              <a:gd name="f253" fmla="*/ f201 1 f119"/>
              <a:gd name="f254" fmla="*/ f202 1 f119"/>
              <a:gd name="f255" fmla="*/ f203 1 f119"/>
              <a:gd name="f256" fmla="*/ f204 1 f119"/>
              <a:gd name="f257" fmla="*/ f205 1 f119"/>
              <a:gd name="f258" fmla="*/ f206 1 f119"/>
              <a:gd name="f259" fmla="*/ f207 1 f119"/>
              <a:gd name="f260" fmla="*/ f208 1 f119"/>
              <a:gd name="f261" fmla="*/ f209 1 f119"/>
              <a:gd name="f262" fmla="*/ f210 1 f119"/>
              <a:gd name="f263" fmla="*/ f211 1 f119"/>
              <a:gd name="f264" fmla="*/ f212 1 f119"/>
              <a:gd name="f265" fmla="*/ f213 1 f119"/>
              <a:gd name="f266" fmla="*/ f214 1 f119"/>
              <a:gd name="f267" fmla="*/ f215 1 f119"/>
              <a:gd name="f268" fmla="*/ f216 1 f119"/>
              <a:gd name="f269" fmla="*/ f217 1 f119"/>
              <a:gd name="f270" fmla="*/ f218 1 f119"/>
              <a:gd name="f271" fmla="*/ f219 1 f119"/>
              <a:gd name="f272" fmla="*/ f220 1 f119"/>
              <a:gd name="f273" fmla="*/ f221 f112 1"/>
              <a:gd name="f274" fmla="*/ f222 f112 1"/>
              <a:gd name="f275" fmla="*/ f222 f113 1"/>
              <a:gd name="f276" fmla="*/ f221 f113 1"/>
              <a:gd name="f277" fmla="*/ f223 f112 1"/>
              <a:gd name="f278" fmla="*/ f224 f113 1"/>
              <a:gd name="f279" fmla="*/ f225 f112 1"/>
              <a:gd name="f280" fmla="*/ f226 f113 1"/>
              <a:gd name="f281" fmla="*/ f227 f113 1"/>
              <a:gd name="f282" fmla="*/ f228 f112 1"/>
              <a:gd name="f283" fmla="*/ f229 f113 1"/>
              <a:gd name="f284" fmla="*/ f230 f112 1"/>
              <a:gd name="f285" fmla="*/ f231 f113 1"/>
              <a:gd name="f286" fmla="*/ f232 f112 1"/>
              <a:gd name="f287" fmla="*/ f233 f112 1"/>
              <a:gd name="f288" fmla="*/ f234 f113 1"/>
              <a:gd name="f289" fmla="*/ f235 f112 1"/>
              <a:gd name="f290" fmla="*/ f236 f112 1"/>
              <a:gd name="f291" fmla="*/ f237 f113 1"/>
              <a:gd name="f292" fmla="*/ f238 f113 1"/>
              <a:gd name="f293" fmla="*/ f239 f113 1"/>
              <a:gd name="f294" fmla="*/ f240 f112 1"/>
              <a:gd name="f295" fmla="*/ f241 f112 1"/>
              <a:gd name="f296" fmla="*/ f242 f113 1"/>
              <a:gd name="f297" fmla="*/ f238 f112 1"/>
              <a:gd name="f298" fmla="*/ f239 f112 1"/>
              <a:gd name="f299" fmla="*/ f243 f113 1"/>
              <a:gd name="f300" fmla="*/ f244 f113 1"/>
              <a:gd name="f301" fmla="*/ f245 f112 1"/>
              <a:gd name="f302" fmla="*/ f234 f112 1"/>
              <a:gd name="f303" fmla="*/ f246 f113 1"/>
              <a:gd name="f304" fmla="*/ f247 f113 1"/>
              <a:gd name="f305" fmla="*/ f226 f112 1"/>
              <a:gd name="f306" fmla="*/ f248 f113 1"/>
              <a:gd name="f307" fmla="*/ f249 f112 1"/>
              <a:gd name="f308" fmla="*/ f250 f112 1"/>
              <a:gd name="f309" fmla="*/ f251 f113 1"/>
              <a:gd name="f310" fmla="*/ f252 f112 1"/>
              <a:gd name="f311" fmla="*/ f253 f112 1"/>
              <a:gd name="f312" fmla="*/ f254 f113 1"/>
              <a:gd name="f313" fmla="*/ f255 f113 1"/>
              <a:gd name="f314" fmla="*/ f256 f113 1"/>
              <a:gd name="f315" fmla="*/ f257 f113 1"/>
              <a:gd name="f316" fmla="*/ f258 f112 1"/>
              <a:gd name="f317" fmla="*/ f259 f113 1"/>
              <a:gd name="f318" fmla="*/ f260 f112 1"/>
              <a:gd name="f319" fmla="*/ f261 f112 1"/>
              <a:gd name="f320" fmla="*/ f262 f113 1"/>
              <a:gd name="f321" fmla="*/ f263 f113 1"/>
              <a:gd name="f322" fmla="*/ f264 f113 1"/>
              <a:gd name="f323" fmla="*/ f265 f113 1"/>
              <a:gd name="f324" fmla="*/ f266 f113 1"/>
              <a:gd name="f325" fmla="*/ f267 f112 1"/>
              <a:gd name="f326" fmla="*/ f268 f113 1"/>
              <a:gd name="f327" fmla="*/ f269 f112 1"/>
              <a:gd name="f328" fmla="*/ f270 f112 1"/>
              <a:gd name="f329" fmla="*/ f271 f113 1"/>
              <a:gd name="f330" fmla="*/ f272 f1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77" y="f281"/>
              </a:cxn>
              <a:cxn ang="f170">
                <a:pos x="f282" y="f280"/>
              </a:cxn>
              <a:cxn ang="f170">
                <a:pos x="f277" y="f278"/>
              </a:cxn>
              <a:cxn ang="f170">
                <a:pos x="f277" y="f283"/>
              </a:cxn>
              <a:cxn ang="f170">
                <a:pos x="f284" y="f280"/>
              </a:cxn>
              <a:cxn ang="f170">
                <a:pos x="f277" y="f285"/>
              </a:cxn>
              <a:cxn ang="f170">
                <a:pos x="f286" y="f280"/>
              </a:cxn>
              <a:cxn ang="f170">
                <a:pos x="f277" y="f283"/>
              </a:cxn>
              <a:cxn ang="f170">
                <a:pos x="f287" y="f288"/>
              </a:cxn>
              <a:cxn ang="f170">
                <a:pos x="f289" y="f288"/>
              </a:cxn>
              <a:cxn ang="f170">
                <a:pos x="f290" y="f291"/>
              </a:cxn>
              <a:cxn ang="f170">
                <a:pos x="f290" y="f292"/>
              </a:cxn>
              <a:cxn ang="f170">
                <a:pos x="f277" y="f293"/>
              </a:cxn>
              <a:cxn ang="f170">
                <a:pos x="f294" y="f292"/>
              </a:cxn>
              <a:cxn ang="f170">
                <a:pos x="f294" y="f291"/>
              </a:cxn>
              <a:cxn ang="f170">
                <a:pos x="f295" y="f296"/>
              </a:cxn>
              <a:cxn ang="f170">
                <a:pos x="f297" y="f296"/>
              </a:cxn>
              <a:cxn ang="f170">
                <a:pos x="f298" y="f299"/>
              </a:cxn>
              <a:cxn ang="f170">
                <a:pos x="f297" y="f300"/>
              </a:cxn>
              <a:cxn ang="f170">
                <a:pos x="f301" y="f300"/>
              </a:cxn>
              <a:cxn ang="f170">
                <a:pos x="f302" y="f303"/>
              </a:cxn>
              <a:cxn ang="f170">
                <a:pos x="f302" y="f304"/>
              </a:cxn>
              <a:cxn ang="f170">
                <a:pos x="f305" y="f306"/>
              </a:cxn>
              <a:cxn ang="f170">
                <a:pos x="f307" y="f304"/>
              </a:cxn>
              <a:cxn ang="f170">
                <a:pos x="f307" y="f303"/>
              </a:cxn>
              <a:cxn ang="f170">
                <a:pos x="f308" y="f309"/>
              </a:cxn>
              <a:cxn ang="f170">
                <a:pos x="f310" y="f309"/>
              </a:cxn>
              <a:cxn ang="f170">
                <a:pos x="f311" y="f312"/>
              </a:cxn>
              <a:cxn ang="f170">
                <a:pos x="f287" y="f288"/>
              </a:cxn>
              <a:cxn ang="f170">
                <a:pos x="f290" y="f313"/>
              </a:cxn>
              <a:cxn ang="f170">
                <a:pos x="f290" y="f314"/>
              </a:cxn>
              <a:cxn ang="f170">
                <a:pos x="f277" y="f315"/>
              </a:cxn>
              <a:cxn ang="f170">
                <a:pos x="f294" y="f314"/>
              </a:cxn>
              <a:cxn ang="f170">
                <a:pos x="f294" y="f313"/>
              </a:cxn>
              <a:cxn ang="f170">
                <a:pos x="f316" y="f317"/>
              </a:cxn>
              <a:cxn ang="f170">
                <a:pos x="f318" y="f317"/>
              </a:cxn>
              <a:cxn ang="f170">
                <a:pos x="f319" y="f320"/>
              </a:cxn>
              <a:cxn ang="f170">
                <a:pos x="f318" y="f321"/>
              </a:cxn>
              <a:cxn ang="f170">
                <a:pos x="f316" y="f321"/>
              </a:cxn>
              <a:cxn ang="f170">
                <a:pos x="f294" y="f322"/>
              </a:cxn>
              <a:cxn ang="f170">
                <a:pos x="f294" y="f323"/>
              </a:cxn>
              <a:cxn ang="f170">
                <a:pos x="f277" y="f324"/>
              </a:cxn>
              <a:cxn ang="f170">
                <a:pos x="f290" y="f323"/>
              </a:cxn>
              <a:cxn ang="f170">
                <a:pos x="f290" y="f322"/>
              </a:cxn>
              <a:cxn ang="f170">
                <a:pos x="f325" y="f326"/>
              </a:cxn>
              <a:cxn ang="f170">
                <a:pos x="f327" y="f326"/>
              </a:cxn>
              <a:cxn ang="f170">
                <a:pos x="f328" y="f329"/>
              </a:cxn>
              <a:cxn ang="f170">
                <a:pos x="f327" y="f330"/>
              </a:cxn>
              <a:cxn ang="f170">
                <a:pos x="f325" y="f330"/>
              </a:cxn>
              <a:cxn ang="f170">
                <a:pos x="f290" y="f313"/>
              </a:cxn>
            </a:cxnLst>
            <a:rect l="f273" t="f276" r="f274" b="f275"/>
            <a:pathLst>
              <a:path w="5819775" h="5819775">
                <a:moveTo>
                  <a:pt x="f7" y="f8"/>
                </a:moveTo>
                <a:cubicBezTo>
                  <a:pt x="f9" y="f8"/>
                  <a:pt x="f10" y="f11"/>
                  <a:pt x="f10" y="f12"/>
                </a:cubicBezTo>
                <a:cubicBezTo>
                  <a:pt x="f10" y="f13"/>
                  <a:pt x="f9" y="f14"/>
                  <a:pt x="f7" y="f14"/>
                </a:cubicBezTo>
                <a:cubicBezTo>
                  <a:pt x="f15" y="f14"/>
                  <a:pt x="f16" y="f13"/>
                  <a:pt x="f16" y="f12"/>
                </a:cubicBezTo>
                <a:cubicBezTo>
                  <a:pt x="f16" y="f11"/>
                  <a:pt x="f15" y="f8"/>
                  <a:pt x="f7" y="f8"/>
                </a:cubicBezTo>
                <a:close/>
                <a:moveTo>
                  <a:pt x="f7" y="f17"/>
                </a:moveTo>
                <a:cubicBezTo>
                  <a:pt x="f18" y="f17"/>
                  <a:pt x="f19" y="f20"/>
                  <a:pt x="f19" y="f12"/>
                </a:cubicBezTo>
                <a:cubicBezTo>
                  <a:pt x="f19" y="f21"/>
                  <a:pt x="f22" y="f23"/>
                  <a:pt x="f7" y="f23"/>
                </a:cubicBezTo>
                <a:cubicBezTo>
                  <a:pt x="f24" y="f23"/>
                  <a:pt x="f25" y="f21"/>
                  <a:pt x="f25" y="f12"/>
                </a:cubicBezTo>
                <a:cubicBezTo>
                  <a:pt x="f25" y="f20"/>
                  <a:pt x="f24" y="f17"/>
                  <a:pt x="f7" y="f17"/>
                </a:cubicBezTo>
                <a:close/>
                <a:moveTo>
                  <a:pt x="f26" y="f27"/>
                </a:moveTo>
                <a:lnTo>
                  <a:pt x="f28" y="f27"/>
                </a:lnTo>
                <a:cubicBezTo>
                  <a:pt x="f29" y="f30"/>
                  <a:pt x="f31" y="f32"/>
                  <a:pt x="f33" y="f34"/>
                </a:cubicBezTo>
                <a:lnTo>
                  <a:pt x="f33" y="f35"/>
                </a:lnTo>
                <a:cubicBezTo>
                  <a:pt x="f33" y="f36"/>
                  <a:pt x="f37" y="f5"/>
                  <a:pt x="f7" y="f5"/>
                </a:cubicBezTo>
                <a:cubicBezTo>
                  <a:pt x="f38" y="f5"/>
                  <a:pt x="f39" y="f36"/>
                  <a:pt x="f39" y="f35"/>
                </a:cubicBezTo>
                <a:lnTo>
                  <a:pt x="f39" y="f34"/>
                </a:lnTo>
                <a:cubicBezTo>
                  <a:pt x="f30" y="f40"/>
                  <a:pt x="f41" y="f42"/>
                  <a:pt x="f43" y="f44"/>
                </a:cubicBezTo>
                <a:lnTo>
                  <a:pt x="f35" y="f44"/>
                </a:lnTo>
                <a:cubicBezTo>
                  <a:pt x="f36" y="f44"/>
                  <a:pt x="f5" y="f45"/>
                  <a:pt x="f5" y="f46"/>
                </a:cubicBezTo>
                <a:cubicBezTo>
                  <a:pt x="f5" y="f47"/>
                  <a:pt x="f36" y="f48"/>
                  <a:pt x="f35" y="f48"/>
                </a:cubicBezTo>
                <a:lnTo>
                  <a:pt x="f49" y="f48"/>
                </a:lnTo>
                <a:cubicBezTo>
                  <a:pt x="f50" y="f51"/>
                  <a:pt x="f30" y="f52"/>
                  <a:pt x="f27" y="f53"/>
                </a:cubicBezTo>
                <a:lnTo>
                  <a:pt x="f27" y="f54"/>
                </a:lnTo>
                <a:cubicBezTo>
                  <a:pt x="f27" y="f55"/>
                  <a:pt x="f56" y="f57"/>
                  <a:pt x="f12" y="f57"/>
                </a:cubicBezTo>
                <a:cubicBezTo>
                  <a:pt x="f58" y="f57"/>
                  <a:pt x="f59" y="f55"/>
                  <a:pt x="f59" y="f54"/>
                </a:cubicBezTo>
                <a:lnTo>
                  <a:pt x="f59" y="f53"/>
                </a:lnTo>
                <a:cubicBezTo>
                  <a:pt x="f60" y="f52"/>
                  <a:pt x="f61" y="f51"/>
                  <a:pt x="f62" y="f63"/>
                </a:cubicBezTo>
                <a:lnTo>
                  <a:pt x="f64" y="f63"/>
                </a:lnTo>
                <a:cubicBezTo>
                  <a:pt x="f65" y="f63"/>
                  <a:pt x="f66" y="f67"/>
                  <a:pt x="f66" y="f68"/>
                </a:cubicBezTo>
                <a:cubicBezTo>
                  <a:pt x="f69" y="f70"/>
                  <a:pt x="f71" y="f27"/>
                  <a:pt x="f26" y="f27"/>
                </a:cubicBezTo>
                <a:close/>
                <a:moveTo>
                  <a:pt x="f33" y="f72"/>
                </a:moveTo>
                <a:lnTo>
                  <a:pt x="f33" y="f73"/>
                </a:lnTo>
                <a:cubicBezTo>
                  <a:pt x="f33" y="f74"/>
                  <a:pt x="f37" y="f75"/>
                  <a:pt x="f7" y="f75"/>
                </a:cubicBezTo>
                <a:cubicBezTo>
                  <a:pt x="f38" y="f75"/>
                  <a:pt x="f39" y="f74"/>
                  <a:pt x="f39" y="f73"/>
                </a:cubicBezTo>
                <a:lnTo>
                  <a:pt x="f39" y="f72"/>
                </a:lnTo>
                <a:cubicBezTo>
                  <a:pt x="f76" y="f77"/>
                  <a:pt x="f78" y="f79"/>
                  <a:pt x="f80" y="f81"/>
                </a:cubicBezTo>
                <a:lnTo>
                  <a:pt x="f82" y="f81"/>
                </a:lnTo>
                <a:cubicBezTo>
                  <a:pt x="f83" y="f81"/>
                  <a:pt x="f84" y="f85"/>
                  <a:pt x="f84" y="f86"/>
                </a:cubicBezTo>
                <a:cubicBezTo>
                  <a:pt x="f84" y="f87"/>
                  <a:pt x="f83" y="f88"/>
                  <a:pt x="f82" y="f88"/>
                </a:cubicBezTo>
                <a:lnTo>
                  <a:pt x="f80" y="f88"/>
                </a:lnTo>
                <a:cubicBezTo>
                  <a:pt x="f89" y="f90"/>
                  <a:pt x="f91" y="f92"/>
                  <a:pt x="f39" y="f93"/>
                </a:cubicBezTo>
                <a:lnTo>
                  <a:pt x="f39" y="f94"/>
                </a:lnTo>
                <a:cubicBezTo>
                  <a:pt x="f39" y="f95"/>
                  <a:pt x="f38" y="f96"/>
                  <a:pt x="f7" y="f96"/>
                </a:cubicBezTo>
                <a:cubicBezTo>
                  <a:pt x="f37" y="f96"/>
                  <a:pt x="f33" y="f95"/>
                  <a:pt x="f33" y="f94"/>
                </a:cubicBezTo>
                <a:lnTo>
                  <a:pt x="f33" y="f93"/>
                </a:lnTo>
                <a:cubicBezTo>
                  <a:pt x="f79" y="f92"/>
                  <a:pt x="f97" y="f98"/>
                  <a:pt x="f99" y="f100"/>
                </a:cubicBezTo>
                <a:lnTo>
                  <a:pt x="f101" y="f100"/>
                </a:lnTo>
                <a:cubicBezTo>
                  <a:pt x="f102" y="f100"/>
                  <a:pt x="f103" y="f104"/>
                  <a:pt x="f103" y="f105"/>
                </a:cubicBezTo>
                <a:cubicBezTo>
                  <a:pt x="f103" y="f106"/>
                  <a:pt x="f102" y="f107"/>
                  <a:pt x="f101" y="f107"/>
                </a:cubicBezTo>
                <a:lnTo>
                  <a:pt x="f99" y="f107"/>
                </a:lnTo>
                <a:cubicBezTo>
                  <a:pt x="f108" y="f109"/>
                  <a:pt x="f110" y="f97"/>
                  <a:pt x="f33" y="f72"/>
                </a:cubicBezTo>
                <a:close/>
              </a:path>
            </a:pathLst>
          </a:custGeom>
          <a:solidFill>
            <a:srgbClr val="1817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2" name="Título 1">
            <a:extLst>
              <a:ext uri="{FF2B5EF4-FFF2-40B4-BE49-F238E27FC236}">
                <a16:creationId xmlns:a16="http://schemas.microsoft.com/office/drawing/2014/main" id="{7F71FDA6-4391-4468-8B1D-5E077B177E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201143" y="315366"/>
            <a:ext cx="2142165" cy="1021604"/>
          </a:xfrm>
        </p:spPr>
        <p:txBody>
          <a:bodyPr/>
          <a:lstStyle/>
          <a:p>
            <a:pPr lvl="0" algn="ctr" rtl="1"/>
            <a:r>
              <a:rPr lang="fa-IR" b="1" dirty="0">
                <a:solidFill>
                  <a:srgbClr val="000000"/>
                </a:solidFill>
                <a:cs typeface="B Nazanin" panose="00000400000000000000" pitchFamily="2" charset="-78"/>
              </a:rPr>
              <a:t>عنوان</a:t>
            </a:r>
            <a:endParaRPr lang="es-ES" b="1" dirty="0">
              <a:solidFill>
                <a:srgbClr val="000000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F467E0C-E678-46C0-97CC-8B3BAF64A0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82627" y="255803"/>
            <a:ext cx="7011198" cy="1021604"/>
          </a:xfrm>
        </p:spPr>
        <p:txBody>
          <a:bodyPr/>
          <a:lstStyle/>
          <a:p>
            <a:pPr lvl="0" algn="ctr" rtl="1"/>
            <a:r>
              <a:rPr lang="fa-IR" b="1" dirty="0">
                <a:solidFill>
                  <a:srgbClr val="FFFFFF"/>
                </a:solidFill>
                <a:cs typeface="B Nazanin" panose="00000400000000000000" pitchFamily="2" charset="-78"/>
              </a:rPr>
              <a:t>اطلاعات تکمیلی</a:t>
            </a:r>
            <a:endParaRPr lang="es-E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Rectángulo 2">
            <a:extLst>
              <a:ext uri="{FF2B5EF4-FFF2-40B4-BE49-F238E27FC236}">
                <a16:creationId xmlns:a16="http://schemas.microsoft.com/office/drawing/2014/main" id="{4E71394B-87B9-4FA2-A0CA-58F702B1A4F9}"/>
              </a:ext>
            </a:extLst>
          </p:cNvPr>
          <p:cNvSpPr/>
          <p:nvPr/>
        </p:nvSpPr>
        <p:spPr>
          <a:xfrm>
            <a:off x="8268617" y="514752"/>
            <a:ext cx="3122886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ارائه شما، قوانین شما</a:t>
            </a:r>
            <a:endParaRPr lang="es-ES" sz="16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66B0DA2-EBE4-4DBB-870C-4C88E00303AF}"/>
              </a:ext>
            </a:extLst>
          </p:cNvPr>
          <p:cNvSpPr txBox="1"/>
          <p:nvPr/>
        </p:nvSpPr>
        <p:spPr>
          <a:xfrm>
            <a:off x="682627" y="4827465"/>
            <a:ext cx="2687375" cy="5232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 سال 2017 برنده زمینه طراحی پوستر هنر و مد شد</a:t>
            </a:r>
            <a:endParaRPr lang="es-ES" sz="14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5" name="Conector recto 23">
            <a:extLst>
              <a:ext uri="{FF2B5EF4-FFF2-40B4-BE49-F238E27FC236}">
                <a16:creationId xmlns:a16="http://schemas.microsoft.com/office/drawing/2014/main" id="{49C052D5-D4D0-4059-8809-81124752D76A}"/>
              </a:ext>
            </a:extLst>
          </p:cNvPr>
          <p:cNvCxnSpPr/>
          <p:nvPr/>
        </p:nvCxnSpPr>
        <p:spPr>
          <a:xfrm flipH="1">
            <a:off x="2056275" y="4021275"/>
            <a:ext cx="0" cy="569259"/>
          </a:xfrm>
          <a:prstGeom prst="straightConnector1">
            <a:avLst/>
          </a:prstGeom>
          <a:noFill/>
          <a:ln w="31747" cap="flat">
            <a:solidFill>
              <a:srgbClr val="4677EA"/>
            </a:solidFill>
            <a:prstDash val="solid"/>
            <a:miter/>
          </a:ln>
        </p:spPr>
      </p:cxnSp>
      <p:sp>
        <p:nvSpPr>
          <p:cNvPr id="6" name="CuadroTexto 26">
            <a:extLst>
              <a:ext uri="{FF2B5EF4-FFF2-40B4-BE49-F238E27FC236}">
                <a16:creationId xmlns:a16="http://schemas.microsoft.com/office/drawing/2014/main" id="{495458A6-ADE0-4C89-A13D-E7CA707E5EA3}"/>
              </a:ext>
            </a:extLst>
          </p:cNvPr>
          <p:cNvSpPr txBox="1"/>
          <p:nvPr/>
        </p:nvSpPr>
        <p:spPr>
          <a:xfrm>
            <a:off x="4770113" y="4827465"/>
            <a:ext cx="2687375" cy="73866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خلاقیت بصری که من برای شرکت و شرکت بزرگ رهبری کردم، زمینه طراحی گرافیک ملی را در سال 2018 به دست آورد.</a:t>
            </a:r>
            <a:endParaRPr lang="es-ES" sz="14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7" name="Conector recto 28">
            <a:extLst>
              <a:ext uri="{FF2B5EF4-FFF2-40B4-BE49-F238E27FC236}">
                <a16:creationId xmlns:a16="http://schemas.microsoft.com/office/drawing/2014/main" id="{EB19EA0D-94E0-4107-953D-EE92F2A273EF}"/>
              </a:ext>
            </a:extLst>
          </p:cNvPr>
          <p:cNvCxnSpPr/>
          <p:nvPr/>
        </p:nvCxnSpPr>
        <p:spPr>
          <a:xfrm flipH="1">
            <a:off x="6143753" y="4021275"/>
            <a:ext cx="0" cy="569259"/>
          </a:xfrm>
          <a:prstGeom prst="straightConnector1">
            <a:avLst/>
          </a:prstGeom>
          <a:noFill/>
          <a:ln w="31747" cap="flat">
            <a:solidFill>
              <a:srgbClr val="4677EA"/>
            </a:solidFill>
            <a:prstDash val="solid"/>
            <a:miter/>
          </a:ln>
        </p:spPr>
      </p:cxnSp>
      <p:sp>
        <p:nvSpPr>
          <p:cNvPr id="8" name="CuadroTexto 29">
            <a:extLst>
              <a:ext uri="{FF2B5EF4-FFF2-40B4-BE49-F238E27FC236}">
                <a16:creationId xmlns:a16="http://schemas.microsoft.com/office/drawing/2014/main" id="{F7927F4D-0BE1-47FD-BEDE-196BB4A3954E}"/>
              </a:ext>
            </a:extLst>
          </p:cNvPr>
          <p:cNvSpPr txBox="1"/>
          <p:nvPr/>
        </p:nvSpPr>
        <p:spPr>
          <a:xfrm>
            <a:off x="8481060" y="4827465"/>
            <a:ext cx="2984802" cy="5232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کار ایجاد در کولوهای عمومی در ویتنام در مجموع سال های 2018 و 2019.</a:t>
            </a:r>
            <a:endParaRPr lang="es-ES" sz="14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9" name="Conector recto 31">
            <a:extLst>
              <a:ext uri="{FF2B5EF4-FFF2-40B4-BE49-F238E27FC236}">
                <a16:creationId xmlns:a16="http://schemas.microsoft.com/office/drawing/2014/main" id="{DF3A6DA4-2F8A-47BD-90E0-4CA2EDE21CE4}"/>
              </a:ext>
            </a:extLst>
          </p:cNvPr>
          <p:cNvCxnSpPr/>
          <p:nvPr/>
        </p:nvCxnSpPr>
        <p:spPr>
          <a:xfrm flipH="1">
            <a:off x="9854699" y="4021275"/>
            <a:ext cx="0" cy="569259"/>
          </a:xfrm>
          <a:prstGeom prst="straightConnector1">
            <a:avLst/>
          </a:prstGeom>
          <a:noFill/>
          <a:ln w="31747" cap="flat">
            <a:solidFill>
              <a:srgbClr val="4677EA"/>
            </a:solidFill>
            <a:prstDash val="solid"/>
            <a:miter/>
          </a:ln>
        </p:spPr>
      </p:cxnSp>
      <p:grpSp>
        <p:nvGrpSpPr>
          <p:cNvPr id="10" name="Grupo 19">
            <a:extLst>
              <a:ext uri="{FF2B5EF4-FFF2-40B4-BE49-F238E27FC236}">
                <a16:creationId xmlns:a16="http://schemas.microsoft.com/office/drawing/2014/main" id="{8523D8B9-CAE7-493C-A754-0862093672BD}"/>
              </a:ext>
            </a:extLst>
          </p:cNvPr>
          <p:cNvGrpSpPr/>
          <p:nvPr/>
        </p:nvGrpSpPr>
        <p:grpSpPr>
          <a:xfrm>
            <a:off x="1241426" y="2025139"/>
            <a:ext cx="1641476" cy="1885950"/>
            <a:chOff x="1241426" y="2025139"/>
            <a:chExt cx="1641476" cy="1885950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10A5A7F-0D44-4882-BB33-DC365377C01B}"/>
                </a:ext>
              </a:extLst>
            </p:cNvPr>
            <p:cNvSpPr/>
            <p:nvPr/>
          </p:nvSpPr>
          <p:spPr>
            <a:xfrm>
              <a:off x="1863720" y="2025139"/>
              <a:ext cx="390521" cy="11128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294"/>
                <a:gd name="f8" fmla="val 10"/>
                <a:gd name="f9" fmla="val 1"/>
                <a:gd name="f10" fmla="val 24"/>
                <a:gd name="f11" fmla="val 26"/>
                <a:gd name="f12" fmla="val 2"/>
                <a:gd name="f13" fmla="val 25"/>
                <a:gd name="f14" fmla="val 15"/>
                <a:gd name="f15" fmla="val 23"/>
                <a:gd name="f16" fmla="val 33"/>
                <a:gd name="f17" fmla="val 42"/>
                <a:gd name="f18" fmla="val 55"/>
                <a:gd name="f19" fmla="val 68"/>
                <a:gd name="f20" fmla="val 82"/>
                <a:gd name="f21" fmla="val 30"/>
                <a:gd name="f22" fmla="val 81"/>
                <a:gd name="f23" fmla="val 32"/>
                <a:gd name="f24" fmla="val 80"/>
                <a:gd name="f25" fmla="val 35"/>
                <a:gd name="f26" fmla="val 38"/>
                <a:gd name="f27" fmla="val 88"/>
                <a:gd name="f28" fmla="val 40"/>
                <a:gd name="f29" fmla="val 96"/>
                <a:gd name="f30" fmla="val 43"/>
                <a:gd name="f31" fmla="val 104"/>
                <a:gd name="f32" fmla="val 44"/>
                <a:gd name="f33" fmla="val 45"/>
                <a:gd name="f34" fmla="val 46"/>
                <a:gd name="f35" fmla="val 97"/>
                <a:gd name="f36" fmla="val 89"/>
                <a:gd name="f37" fmla="val 47"/>
                <a:gd name="f38" fmla="val 48"/>
                <a:gd name="f39" fmla="val 52"/>
                <a:gd name="f40" fmla="val 54"/>
                <a:gd name="f41" fmla="val 56"/>
                <a:gd name="f42" fmla="val 57"/>
                <a:gd name="f43" fmla="val 58"/>
                <a:gd name="f44" fmla="val 60"/>
                <a:gd name="f45" fmla="val 63"/>
                <a:gd name="f46" fmla="val 65"/>
                <a:gd name="f47" fmla="val 71"/>
                <a:gd name="f48" fmla="val 73"/>
                <a:gd name="f49" fmla="val 79"/>
                <a:gd name="f50" fmla="val 49"/>
                <a:gd name="f51" fmla="val 77"/>
                <a:gd name="f52" fmla="val 76"/>
                <a:gd name="f53" fmla="val 20"/>
                <a:gd name="f54" fmla="val 75"/>
                <a:gd name="f55" fmla="val 14"/>
                <a:gd name="f56" fmla="val 9"/>
                <a:gd name="f57" fmla="val 4"/>
                <a:gd name="f58" fmla="val 90"/>
                <a:gd name="f59" fmla="val 94"/>
                <a:gd name="f60" fmla="val 95"/>
                <a:gd name="f61" fmla="val 11"/>
                <a:gd name="f62" fmla="val 99"/>
                <a:gd name="f63" fmla="val 36"/>
                <a:gd name="f64" fmla="val 61"/>
                <a:gd name="f65" fmla="val 86"/>
                <a:gd name="f66" fmla="val 91"/>
                <a:gd name="f67" fmla="val 98"/>
                <a:gd name="f68" fmla="val 110"/>
                <a:gd name="f69" fmla="val 122"/>
                <a:gd name="f70" fmla="val 126"/>
                <a:gd name="f71" fmla="val 131"/>
                <a:gd name="f72" fmla="val 136"/>
                <a:gd name="f73" fmla="val 224"/>
                <a:gd name="f74" fmla="val 269"/>
                <a:gd name="f75" fmla="val 271"/>
                <a:gd name="f76" fmla="val 274"/>
                <a:gd name="f77" fmla="val 276"/>
                <a:gd name="f78" fmla="val 78"/>
                <a:gd name="f79" fmla="val 287"/>
                <a:gd name="f80" fmla="val 67"/>
                <a:gd name="f81" fmla="val 59"/>
                <a:gd name="f82" fmla="val 288"/>
                <a:gd name="f83" fmla="val 285"/>
                <a:gd name="f84" fmla="val 53"/>
                <a:gd name="f85" fmla="val 278"/>
                <a:gd name="f86" fmla="val 273"/>
                <a:gd name="f87" fmla="val 246"/>
                <a:gd name="f88" fmla="val 219"/>
                <a:gd name="f89" fmla="val 192"/>
                <a:gd name="f90" fmla="val 189"/>
                <a:gd name="f91" fmla="val 186"/>
                <a:gd name="f92" fmla="val 182"/>
                <a:gd name="f93" fmla="val 51"/>
                <a:gd name="f94" fmla="val 50"/>
                <a:gd name="f95" fmla="val 185"/>
                <a:gd name="f96" fmla="val 188"/>
                <a:gd name="f97" fmla="val 191"/>
                <a:gd name="f98" fmla="val 217"/>
                <a:gd name="f99" fmla="val 243"/>
                <a:gd name="f100" fmla="val 275"/>
                <a:gd name="f101" fmla="val 286"/>
                <a:gd name="f102" fmla="val 37"/>
                <a:gd name="f103" fmla="val 293"/>
                <a:gd name="f104" fmla="val 28"/>
                <a:gd name="f105" fmla="val 21"/>
                <a:gd name="f106" fmla="val 272"/>
                <a:gd name="f107" fmla="val 227"/>
                <a:gd name="f108" fmla="val 183"/>
                <a:gd name="f109" fmla="val 138"/>
                <a:gd name="f110" fmla="val 132"/>
                <a:gd name="f111" fmla="val 19"/>
                <a:gd name="f112" fmla="val 125"/>
                <a:gd name="f113" fmla="val 17"/>
                <a:gd name="f114" fmla="val 120"/>
                <a:gd name="f115" fmla="val 85"/>
                <a:gd name="f116" fmla="val 6"/>
                <a:gd name="f117" fmla="val 8"/>
                <a:gd name="f118" fmla="val 5"/>
                <a:gd name="f119" fmla="+- 0 0 -90"/>
                <a:gd name="f120" fmla="*/ f3 1 103"/>
                <a:gd name="f121" fmla="*/ f4 1 294"/>
                <a:gd name="f122" fmla="val f5"/>
                <a:gd name="f123" fmla="val f6"/>
                <a:gd name="f124" fmla="val f7"/>
                <a:gd name="f125" fmla="*/ f119 f0 1"/>
                <a:gd name="f126" fmla="+- f124 0 f122"/>
                <a:gd name="f127" fmla="+- f123 0 f122"/>
                <a:gd name="f128" fmla="*/ f125 1 f2"/>
                <a:gd name="f129" fmla="*/ f127 1 103"/>
                <a:gd name="f130" fmla="*/ f126 1 294"/>
                <a:gd name="f131" fmla="*/ 10 f127 1"/>
                <a:gd name="f132" fmla="*/ 1 f126 1"/>
                <a:gd name="f133" fmla="*/ 25 f127 1"/>
                <a:gd name="f134" fmla="*/ 15 f126 1"/>
                <a:gd name="f135" fmla="*/ 23 f127 1"/>
                <a:gd name="f136" fmla="*/ 42 f126 1"/>
                <a:gd name="f137" fmla="*/ 82 f126 1"/>
                <a:gd name="f138" fmla="*/ 35 f127 1"/>
                <a:gd name="f139" fmla="*/ 80 f126 1"/>
                <a:gd name="f140" fmla="*/ 43 f127 1"/>
                <a:gd name="f141" fmla="*/ 104 f126 1"/>
                <a:gd name="f142" fmla="*/ 45 f127 1"/>
                <a:gd name="f143" fmla="*/ 47 f127 1"/>
                <a:gd name="f144" fmla="*/ 54 f127 1"/>
                <a:gd name="f145" fmla="*/ 55 f127 1"/>
                <a:gd name="f146" fmla="*/ 58 f127 1"/>
                <a:gd name="f147" fmla="*/ 65 f127 1"/>
                <a:gd name="f148" fmla="*/ 73 f127 1"/>
                <a:gd name="f149" fmla="*/ 81 f126 1"/>
                <a:gd name="f150" fmla="*/ 77 f127 1"/>
                <a:gd name="f151" fmla="*/ 32 f126 1"/>
                <a:gd name="f152" fmla="*/ 75 f127 1"/>
                <a:gd name="f153" fmla="*/ 14 f126 1"/>
                <a:gd name="f154" fmla="*/ 82 f127 1"/>
                <a:gd name="f155" fmla="*/ 2 f126 1"/>
                <a:gd name="f156" fmla="*/ 95 f127 1"/>
                <a:gd name="f157" fmla="*/ 11 f126 1"/>
                <a:gd name="f158" fmla="*/ 86 f126 1"/>
                <a:gd name="f159" fmla="*/ 122 f126 1"/>
                <a:gd name="f160" fmla="*/ 80 f127 1"/>
                <a:gd name="f161" fmla="*/ 136 f126 1"/>
                <a:gd name="f162" fmla="*/ 79 f127 1"/>
                <a:gd name="f163" fmla="*/ 269 f126 1"/>
                <a:gd name="f164" fmla="*/ 276 f126 1"/>
                <a:gd name="f165" fmla="*/ 59 f127 1"/>
                <a:gd name="f166" fmla="*/ 288 f126 1"/>
                <a:gd name="f167" fmla="*/ 53 f127 1"/>
                <a:gd name="f168" fmla="*/ 273 f126 1"/>
                <a:gd name="f169" fmla="*/ 192 f126 1"/>
                <a:gd name="f170" fmla="*/ 182 f126 1"/>
                <a:gd name="f171" fmla="*/ 49 f127 1"/>
                <a:gd name="f172" fmla="*/ 48 f127 1"/>
                <a:gd name="f173" fmla="*/ 191 f126 1"/>
                <a:gd name="f174" fmla="*/ 275 f126 1"/>
                <a:gd name="f175" fmla="*/ 28 f127 1"/>
                <a:gd name="f176" fmla="*/ 21 f127 1"/>
                <a:gd name="f177" fmla="*/ 272 f126 1"/>
                <a:gd name="f178" fmla="*/ 138 f126 1"/>
                <a:gd name="f179" fmla="*/ 17 f127 1"/>
                <a:gd name="f180" fmla="*/ 120 f126 1"/>
                <a:gd name="f181" fmla="*/ 6 f127 1"/>
                <a:gd name="f182" fmla="+- f128 0 f1"/>
                <a:gd name="f183" fmla="*/ f131 1 103"/>
                <a:gd name="f184" fmla="*/ f132 1 294"/>
                <a:gd name="f185" fmla="*/ f133 1 103"/>
                <a:gd name="f186" fmla="*/ f134 1 294"/>
                <a:gd name="f187" fmla="*/ f135 1 103"/>
                <a:gd name="f188" fmla="*/ f136 1 294"/>
                <a:gd name="f189" fmla="*/ f137 1 294"/>
                <a:gd name="f190" fmla="*/ f138 1 103"/>
                <a:gd name="f191" fmla="*/ f139 1 294"/>
                <a:gd name="f192" fmla="*/ f140 1 103"/>
                <a:gd name="f193" fmla="*/ f141 1 294"/>
                <a:gd name="f194" fmla="*/ f142 1 103"/>
                <a:gd name="f195" fmla="*/ f143 1 103"/>
                <a:gd name="f196" fmla="*/ f144 1 103"/>
                <a:gd name="f197" fmla="*/ f145 1 103"/>
                <a:gd name="f198" fmla="*/ f146 1 103"/>
                <a:gd name="f199" fmla="*/ f147 1 103"/>
                <a:gd name="f200" fmla="*/ f148 1 103"/>
                <a:gd name="f201" fmla="*/ f149 1 294"/>
                <a:gd name="f202" fmla="*/ f150 1 103"/>
                <a:gd name="f203" fmla="*/ f151 1 294"/>
                <a:gd name="f204" fmla="*/ f152 1 103"/>
                <a:gd name="f205" fmla="*/ f153 1 294"/>
                <a:gd name="f206" fmla="*/ f154 1 103"/>
                <a:gd name="f207" fmla="*/ f155 1 294"/>
                <a:gd name="f208" fmla="*/ f156 1 103"/>
                <a:gd name="f209" fmla="*/ f157 1 294"/>
                <a:gd name="f210" fmla="*/ f158 1 294"/>
                <a:gd name="f211" fmla="*/ f159 1 294"/>
                <a:gd name="f212" fmla="*/ f160 1 103"/>
                <a:gd name="f213" fmla="*/ f161 1 294"/>
                <a:gd name="f214" fmla="*/ f162 1 103"/>
                <a:gd name="f215" fmla="*/ f163 1 294"/>
                <a:gd name="f216" fmla="*/ f164 1 294"/>
                <a:gd name="f217" fmla="*/ f165 1 103"/>
                <a:gd name="f218" fmla="*/ f166 1 294"/>
                <a:gd name="f219" fmla="*/ f167 1 103"/>
                <a:gd name="f220" fmla="*/ f168 1 294"/>
                <a:gd name="f221" fmla="*/ f169 1 294"/>
                <a:gd name="f222" fmla="*/ f170 1 294"/>
                <a:gd name="f223" fmla="*/ f171 1 103"/>
                <a:gd name="f224" fmla="*/ f172 1 103"/>
                <a:gd name="f225" fmla="*/ f173 1 294"/>
                <a:gd name="f226" fmla="*/ f174 1 294"/>
                <a:gd name="f227" fmla="*/ f175 1 103"/>
                <a:gd name="f228" fmla="*/ f176 1 103"/>
                <a:gd name="f229" fmla="*/ f177 1 294"/>
                <a:gd name="f230" fmla="*/ f178 1 294"/>
                <a:gd name="f231" fmla="*/ f179 1 103"/>
                <a:gd name="f232" fmla="*/ f180 1 294"/>
                <a:gd name="f233" fmla="*/ f181 1 103"/>
                <a:gd name="f234" fmla="*/ 0 1 f129"/>
                <a:gd name="f235" fmla="*/ f123 1 f129"/>
                <a:gd name="f236" fmla="*/ 0 1 f130"/>
                <a:gd name="f237" fmla="*/ f124 1 f130"/>
                <a:gd name="f238" fmla="*/ f183 1 f129"/>
                <a:gd name="f239" fmla="*/ f184 1 f130"/>
                <a:gd name="f240" fmla="*/ f185 1 f129"/>
                <a:gd name="f241" fmla="*/ f186 1 f130"/>
                <a:gd name="f242" fmla="*/ f187 1 f129"/>
                <a:gd name="f243" fmla="*/ f188 1 f130"/>
                <a:gd name="f244" fmla="*/ f189 1 f130"/>
                <a:gd name="f245" fmla="*/ f190 1 f129"/>
                <a:gd name="f246" fmla="*/ f191 1 f130"/>
                <a:gd name="f247" fmla="*/ f192 1 f129"/>
                <a:gd name="f248" fmla="*/ f193 1 f130"/>
                <a:gd name="f249" fmla="*/ f194 1 f129"/>
                <a:gd name="f250" fmla="*/ f195 1 f129"/>
                <a:gd name="f251" fmla="*/ f196 1 f129"/>
                <a:gd name="f252" fmla="*/ f197 1 f129"/>
                <a:gd name="f253" fmla="*/ f198 1 f129"/>
                <a:gd name="f254" fmla="*/ f199 1 f129"/>
                <a:gd name="f255" fmla="*/ f200 1 f129"/>
                <a:gd name="f256" fmla="*/ f201 1 f130"/>
                <a:gd name="f257" fmla="*/ f202 1 f129"/>
                <a:gd name="f258" fmla="*/ f203 1 f130"/>
                <a:gd name="f259" fmla="*/ f204 1 f129"/>
                <a:gd name="f260" fmla="*/ f205 1 f130"/>
                <a:gd name="f261" fmla="*/ f206 1 f129"/>
                <a:gd name="f262" fmla="*/ f207 1 f130"/>
                <a:gd name="f263" fmla="*/ f208 1 f129"/>
                <a:gd name="f264" fmla="*/ f209 1 f130"/>
                <a:gd name="f265" fmla="*/ f210 1 f130"/>
                <a:gd name="f266" fmla="*/ f211 1 f130"/>
                <a:gd name="f267" fmla="*/ f212 1 f129"/>
                <a:gd name="f268" fmla="*/ f213 1 f130"/>
                <a:gd name="f269" fmla="*/ f214 1 f129"/>
                <a:gd name="f270" fmla="*/ f215 1 f130"/>
                <a:gd name="f271" fmla="*/ f216 1 f130"/>
                <a:gd name="f272" fmla="*/ f217 1 f129"/>
                <a:gd name="f273" fmla="*/ f218 1 f130"/>
                <a:gd name="f274" fmla="*/ f219 1 f129"/>
                <a:gd name="f275" fmla="*/ f220 1 f130"/>
                <a:gd name="f276" fmla="*/ f221 1 f130"/>
                <a:gd name="f277" fmla="*/ f222 1 f130"/>
                <a:gd name="f278" fmla="*/ f223 1 f129"/>
                <a:gd name="f279" fmla="*/ f224 1 f129"/>
                <a:gd name="f280" fmla="*/ f225 1 f130"/>
                <a:gd name="f281" fmla="*/ f226 1 f130"/>
                <a:gd name="f282" fmla="*/ f227 1 f129"/>
                <a:gd name="f283" fmla="*/ f228 1 f129"/>
                <a:gd name="f284" fmla="*/ f229 1 f130"/>
                <a:gd name="f285" fmla="*/ f230 1 f130"/>
                <a:gd name="f286" fmla="*/ f231 1 f129"/>
                <a:gd name="f287" fmla="*/ f232 1 f130"/>
                <a:gd name="f288" fmla="*/ f233 1 f129"/>
                <a:gd name="f289" fmla="*/ f234 f120 1"/>
                <a:gd name="f290" fmla="*/ f235 f120 1"/>
                <a:gd name="f291" fmla="*/ f237 f121 1"/>
                <a:gd name="f292" fmla="*/ f236 f121 1"/>
                <a:gd name="f293" fmla="*/ f238 f120 1"/>
                <a:gd name="f294" fmla="*/ f239 f121 1"/>
                <a:gd name="f295" fmla="*/ f240 f120 1"/>
                <a:gd name="f296" fmla="*/ f241 f121 1"/>
                <a:gd name="f297" fmla="*/ f242 f120 1"/>
                <a:gd name="f298" fmla="*/ f243 f121 1"/>
                <a:gd name="f299" fmla="*/ f244 f121 1"/>
                <a:gd name="f300" fmla="*/ f245 f120 1"/>
                <a:gd name="f301" fmla="*/ f246 f121 1"/>
                <a:gd name="f302" fmla="*/ f247 f120 1"/>
                <a:gd name="f303" fmla="*/ f248 f121 1"/>
                <a:gd name="f304" fmla="*/ f249 f120 1"/>
                <a:gd name="f305" fmla="*/ f250 f120 1"/>
                <a:gd name="f306" fmla="*/ f251 f120 1"/>
                <a:gd name="f307" fmla="*/ f252 f120 1"/>
                <a:gd name="f308" fmla="*/ f253 f120 1"/>
                <a:gd name="f309" fmla="*/ f254 f120 1"/>
                <a:gd name="f310" fmla="*/ f255 f120 1"/>
                <a:gd name="f311" fmla="*/ f256 f121 1"/>
                <a:gd name="f312" fmla="*/ f257 f120 1"/>
                <a:gd name="f313" fmla="*/ f258 f121 1"/>
                <a:gd name="f314" fmla="*/ f259 f120 1"/>
                <a:gd name="f315" fmla="*/ f260 f121 1"/>
                <a:gd name="f316" fmla="*/ f261 f120 1"/>
                <a:gd name="f317" fmla="*/ f262 f121 1"/>
                <a:gd name="f318" fmla="*/ f263 f120 1"/>
                <a:gd name="f319" fmla="*/ f264 f121 1"/>
                <a:gd name="f320" fmla="*/ f265 f121 1"/>
                <a:gd name="f321" fmla="*/ f266 f121 1"/>
                <a:gd name="f322" fmla="*/ f267 f120 1"/>
                <a:gd name="f323" fmla="*/ f268 f121 1"/>
                <a:gd name="f324" fmla="*/ f269 f120 1"/>
                <a:gd name="f325" fmla="*/ f270 f121 1"/>
                <a:gd name="f326" fmla="*/ f271 f121 1"/>
                <a:gd name="f327" fmla="*/ f272 f120 1"/>
                <a:gd name="f328" fmla="*/ f273 f121 1"/>
                <a:gd name="f329" fmla="*/ f274 f120 1"/>
                <a:gd name="f330" fmla="*/ f275 f121 1"/>
                <a:gd name="f331" fmla="*/ f276 f121 1"/>
                <a:gd name="f332" fmla="*/ f277 f121 1"/>
                <a:gd name="f333" fmla="*/ f278 f120 1"/>
                <a:gd name="f334" fmla="*/ f279 f120 1"/>
                <a:gd name="f335" fmla="*/ f280 f121 1"/>
                <a:gd name="f336" fmla="*/ f281 f121 1"/>
                <a:gd name="f337" fmla="*/ f282 f120 1"/>
                <a:gd name="f338" fmla="*/ f283 f120 1"/>
                <a:gd name="f339" fmla="*/ f284 f121 1"/>
                <a:gd name="f340" fmla="*/ f285 f121 1"/>
                <a:gd name="f341" fmla="*/ f286 f120 1"/>
                <a:gd name="f342" fmla="*/ f287 f121 1"/>
                <a:gd name="f343" fmla="*/ f288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293" y="f294"/>
                </a:cxn>
                <a:cxn ang="f182">
                  <a:pos x="f295" y="f296"/>
                </a:cxn>
                <a:cxn ang="f182">
                  <a:pos x="f297" y="f298"/>
                </a:cxn>
                <a:cxn ang="f182">
                  <a:pos x="f295" y="f299"/>
                </a:cxn>
                <a:cxn ang="f182">
                  <a:pos x="f300" y="f301"/>
                </a:cxn>
                <a:cxn ang="f182">
                  <a:pos x="f302" y="f303"/>
                </a:cxn>
                <a:cxn ang="f182">
                  <a:pos x="f304" y="f303"/>
                </a:cxn>
                <a:cxn ang="f182">
                  <a:pos x="f305" y="f301"/>
                </a:cxn>
                <a:cxn ang="f182">
                  <a:pos x="f306" y="f301"/>
                </a:cxn>
                <a:cxn ang="f182">
                  <a:pos x="f307" y="f303"/>
                </a:cxn>
                <a:cxn ang="f182">
                  <a:pos x="f308" y="f303"/>
                </a:cxn>
                <a:cxn ang="f182">
                  <a:pos x="f309" y="f301"/>
                </a:cxn>
                <a:cxn ang="f182">
                  <a:pos x="f310" y="f311"/>
                </a:cxn>
                <a:cxn ang="f182">
                  <a:pos x="f312" y="f313"/>
                </a:cxn>
                <a:cxn ang="f182">
                  <a:pos x="f314" y="f315"/>
                </a:cxn>
                <a:cxn ang="f182">
                  <a:pos x="f316" y="f317"/>
                </a:cxn>
                <a:cxn ang="f182">
                  <a:pos x="f318" y="f319"/>
                </a:cxn>
                <a:cxn ang="f182">
                  <a:pos x="f318" y="f320"/>
                </a:cxn>
                <a:cxn ang="f182">
                  <a:pos x="f316" y="f321"/>
                </a:cxn>
                <a:cxn ang="f182">
                  <a:pos x="f322" y="f323"/>
                </a:cxn>
                <a:cxn ang="f182">
                  <a:pos x="f324" y="f325"/>
                </a:cxn>
                <a:cxn ang="f182">
                  <a:pos x="f324" y="f326"/>
                </a:cxn>
                <a:cxn ang="f182">
                  <a:pos x="f327" y="f328"/>
                </a:cxn>
                <a:cxn ang="f182">
                  <a:pos x="f329" y="f330"/>
                </a:cxn>
                <a:cxn ang="f182">
                  <a:pos x="f329" y="f331"/>
                </a:cxn>
                <a:cxn ang="f182">
                  <a:pos x="f329" y="f332"/>
                </a:cxn>
                <a:cxn ang="f182">
                  <a:pos x="f333" y="f332"/>
                </a:cxn>
                <a:cxn ang="f182">
                  <a:pos x="f334" y="f335"/>
                </a:cxn>
                <a:cxn ang="f182">
                  <a:pos x="f334" y="f325"/>
                </a:cxn>
                <a:cxn ang="f182">
                  <a:pos x="f334" y="f336"/>
                </a:cxn>
                <a:cxn ang="f182">
                  <a:pos x="f337" y="f328"/>
                </a:cxn>
                <a:cxn ang="f182">
                  <a:pos x="f338" y="f339"/>
                </a:cxn>
                <a:cxn ang="f182">
                  <a:pos x="f338" y="f340"/>
                </a:cxn>
                <a:cxn ang="f182">
                  <a:pos x="f341" y="f342"/>
                </a:cxn>
                <a:cxn ang="f182">
                  <a:pos x="f343" y="f319"/>
                </a:cxn>
                <a:cxn ang="f182">
                  <a:pos x="f293" y="f294"/>
                </a:cxn>
              </a:cxnLst>
              <a:rect l="f289" t="f292" r="f290" b="f291"/>
              <a:pathLst>
                <a:path w="103" h="294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3" y="f10"/>
                    <a:pt x="f15" y="f16"/>
                    <a:pt x="f15" y="f17"/>
                  </a:cubicBezTo>
                  <a:cubicBezTo>
                    <a:pt x="f15" y="f18"/>
                    <a:pt x="f10" y="f19"/>
                    <a:pt x="f13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1"/>
                    <a:pt x="f32" y="f31"/>
                    <a:pt x="f33" y="f31"/>
                  </a:cubicBezTo>
                  <a:cubicBezTo>
                    <a:pt x="f34" y="f35"/>
                    <a:pt x="f34" y="f36"/>
                    <a:pt x="f37" y="f24"/>
                  </a:cubicBezTo>
                  <a:cubicBezTo>
                    <a:pt x="f38" y="f24"/>
                    <a:pt x="f39" y="f24"/>
                    <a:pt x="f40" y="f24"/>
                  </a:cubicBezTo>
                  <a:cubicBezTo>
                    <a:pt x="f18" y="f27"/>
                    <a:pt x="f18" y="f29"/>
                    <a:pt x="f18" y="f31"/>
                  </a:cubicBezTo>
                  <a:cubicBezTo>
                    <a:pt x="f41" y="f31"/>
                    <a:pt x="f42" y="f31"/>
                    <a:pt x="f43" y="f31"/>
                  </a:cubicBezTo>
                  <a:cubicBezTo>
                    <a:pt x="f44" y="f29"/>
                    <a:pt x="f45" y="f27"/>
                    <a:pt x="f46" y="f24"/>
                  </a:cubicBezTo>
                  <a:cubicBezTo>
                    <a:pt x="f19" y="f22"/>
                    <a:pt x="f47" y="f22"/>
                    <a:pt x="f48" y="f22"/>
                  </a:cubicBezTo>
                  <a:cubicBezTo>
                    <a:pt x="f49" y="f46"/>
                    <a:pt x="f24" y="f50"/>
                    <a:pt x="f51" y="f23"/>
                  </a:cubicBezTo>
                  <a:cubicBezTo>
                    <a:pt x="f52" y="f11"/>
                    <a:pt x="f52" y="f53"/>
                    <a:pt x="f54" y="f55"/>
                  </a:cubicBezTo>
                  <a:cubicBezTo>
                    <a:pt x="f54" y="f56"/>
                    <a:pt x="f54" y="f57"/>
                    <a:pt x="f20" y="f12"/>
                  </a:cubicBezTo>
                  <a:cubicBezTo>
                    <a:pt x="f58" y="f5"/>
                    <a:pt x="f59" y="f57"/>
                    <a:pt x="f60" y="f61"/>
                  </a:cubicBezTo>
                  <a:cubicBezTo>
                    <a:pt x="f62" y="f63"/>
                    <a:pt x="f6" y="f64"/>
                    <a:pt x="f60" y="f65"/>
                  </a:cubicBezTo>
                  <a:cubicBezTo>
                    <a:pt x="f66" y="f67"/>
                    <a:pt x="f65" y="f68"/>
                    <a:pt x="f20" y="f69"/>
                  </a:cubicBezTo>
                  <a:cubicBezTo>
                    <a:pt x="f22" y="f70"/>
                    <a:pt x="f24" y="f71"/>
                    <a:pt x="f24" y="f72"/>
                  </a:cubicBezTo>
                  <a:cubicBezTo>
                    <a:pt x="f49" y="f2"/>
                    <a:pt x="f49" y="f73"/>
                    <a:pt x="f49" y="f74"/>
                  </a:cubicBezTo>
                  <a:cubicBezTo>
                    <a:pt x="f49" y="f75"/>
                    <a:pt x="f24" y="f76"/>
                    <a:pt x="f49" y="f77"/>
                  </a:cubicBezTo>
                  <a:cubicBezTo>
                    <a:pt x="f78" y="f79"/>
                    <a:pt x="f80" y="f7"/>
                    <a:pt x="f81" y="f82"/>
                  </a:cubicBezTo>
                  <a:cubicBezTo>
                    <a:pt x="f18" y="f83"/>
                    <a:pt x="f84" y="f85"/>
                    <a:pt x="f84" y="f86"/>
                  </a:cubicBezTo>
                  <a:cubicBezTo>
                    <a:pt x="f39" y="f87"/>
                    <a:pt x="f84" y="f88"/>
                    <a:pt x="f84" y="f89"/>
                  </a:cubicBezTo>
                  <a:cubicBezTo>
                    <a:pt x="f84" y="f90"/>
                    <a:pt x="f84" y="f91"/>
                    <a:pt x="f84" y="f92"/>
                  </a:cubicBezTo>
                  <a:cubicBezTo>
                    <a:pt x="f93" y="f92"/>
                    <a:pt x="f94" y="f92"/>
                    <a:pt x="f50" y="f92"/>
                  </a:cubicBezTo>
                  <a:cubicBezTo>
                    <a:pt x="f50" y="f95"/>
                    <a:pt x="f38" y="f96"/>
                    <a:pt x="f38" y="f97"/>
                  </a:cubicBezTo>
                  <a:cubicBezTo>
                    <a:pt x="f38" y="f98"/>
                    <a:pt x="f38" y="f99"/>
                    <a:pt x="f38" y="f74"/>
                  </a:cubicBezTo>
                  <a:cubicBezTo>
                    <a:pt x="f38" y="f75"/>
                    <a:pt x="f50" y="f86"/>
                    <a:pt x="f38" y="f100"/>
                  </a:cubicBezTo>
                  <a:cubicBezTo>
                    <a:pt x="f37" y="f101"/>
                    <a:pt x="f102" y="f103"/>
                    <a:pt x="f104" y="f82"/>
                  </a:cubicBezTo>
                  <a:cubicBezTo>
                    <a:pt x="f10" y="f101"/>
                    <a:pt x="f105" y="f85"/>
                    <a:pt x="f105" y="f106"/>
                  </a:cubicBezTo>
                  <a:cubicBezTo>
                    <a:pt x="f105" y="f107"/>
                    <a:pt x="f105" y="f108"/>
                    <a:pt x="f105" y="f109"/>
                  </a:cubicBezTo>
                  <a:cubicBezTo>
                    <a:pt x="f105" y="f110"/>
                    <a:pt x="f111" y="f112"/>
                    <a:pt x="f113" y="f114"/>
                  </a:cubicBezTo>
                  <a:cubicBezTo>
                    <a:pt x="f9" y="f115"/>
                    <a:pt x="f5" y="f38"/>
                    <a:pt x="f116" y="f61"/>
                  </a:cubicBezTo>
                  <a:cubicBezTo>
                    <a:pt x="f116" y="f117"/>
                    <a:pt x="f117" y="f118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9B477C90-8986-4F93-8BC7-D7D1ACC7AD72}"/>
                </a:ext>
              </a:extLst>
            </p:cNvPr>
            <p:cNvSpPr/>
            <p:nvPr/>
          </p:nvSpPr>
          <p:spPr>
            <a:xfrm>
              <a:off x="1670051" y="3149083"/>
              <a:ext cx="7731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55"/>
                <a:gd name="f8" fmla="val 36"/>
                <a:gd name="f9" fmla="val 19"/>
                <a:gd name="f10" fmla="val 68"/>
                <a:gd name="f11" fmla="val 136"/>
                <a:gd name="f12" fmla="val 18"/>
                <a:gd name="f13" fmla="+- 0 0 -90"/>
                <a:gd name="f14" fmla="*/ f3 1 204"/>
                <a:gd name="f15" fmla="*/ f4 1 5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04"/>
                <a:gd name="f24" fmla="*/ f20 1 55"/>
                <a:gd name="f25" fmla="*/ 0 f21 1"/>
                <a:gd name="f26" fmla="*/ 55 f20 1"/>
                <a:gd name="f27" fmla="*/ 0 f20 1"/>
                <a:gd name="f28" fmla="*/ 204 f21 1"/>
                <a:gd name="f29" fmla="+- f22 0 f1"/>
                <a:gd name="f30" fmla="*/ f25 1 204"/>
                <a:gd name="f31" fmla="*/ f26 1 55"/>
                <a:gd name="f32" fmla="*/ f27 1 55"/>
                <a:gd name="f33" fmla="*/ f28 1 20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04" h="5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B6465FCC-B37E-411A-A630-DE6F02BE47AE}"/>
                </a:ext>
              </a:extLst>
            </p:cNvPr>
            <p:cNvSpPr/>
            <p:nvPr/>
          </p:nvSpPr>
          <p:spPr>
            <a:xfrm>
              <a:off x="2519364" y="3645977"/>
              <a:ext cx="363538" cy="2540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7"/>
                <a:gd name="f8" fmla="val 45"/>
                <a:gd name="f9" fmla="val 65"/>
                <a:gd name="f10" fmla="val 31"/>
                <a:gd name="f11" fmla="val 17"/>
                <a:gd name="f12" fmla="val 61"/>
                <a:gd name="f13" fmla="val 5"/>
                <a:gd name="f14" fmla="val 53"/>
                <a:gd name="f15" fmla="val 2"/>
                <a:gd name="f16" fmla="val 51"/>
                <a:gd name="f17" fmla="val 46"/>
                <a:gd name="f18" fmla="val 43"/>
                <a:gd name="f19" fmla="val 37"/>
                <a:gd name="f20" fmla="val 1"/>
                <a:gd name="f21" fmla="val 32"/>
                <a:gd name="f22" fmla="val 27"/>
                <a:gd name="f23" fmla="val 9"/>
                <a:gd name="f24" fmla="val 7"/>
                <a:gd name="f25" fmla="val 24"/>
                <a:gd name="f26" fmla="val 4"/>
                <a:gd name="f27" fmla="val 44"/>
                <a:gd name="f28" fmla="val 62"/>
                <a:gd name="f29" fmla="val 81"/>
                <a:gd name="f30" fmla="val 8"/>
                <a:gd name="f31" fmla="val 86"/>
                <a:gd name="f32" fmla="val 10"/>
                <a:gd name="f33" fmla="val 89"/>
                <a:gd name="f34" fmla="val 12"/>
                <a:gd name="f35" fmla="val 90"/>
                <a:gd name="f36" fmla="val 91"/>
                <a:gd name="f37" fmla="val 93"/>
                <a:gd name="f38" fmla="val 38"/>
                <a:gd name="f39" fmla="val 47"/>
                <a:gd name="f40" fmla="val 92"/>
                <a:gd name="f41" fmla="val 83"/>
                <a:gd name="f42" fmla="val 56"/>
                <a:gd name="f43" fmla="val 71"/>
                <a:gd name="f44" fmla="val 60"/>
                <a:gd name="f45" fmla="val 59"/>
                <a:gd name="f46" fmla="val 63"/>
                <a:gd name="f47" fmla="val 66"/>
                <a:gd name="f48" fmla="+- 0 0 -90"/>
                <a:gd name="f49" fmla="*/ f3 1 96"/>
                <a:gd name="f50" fmla="*/ f4 1 67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7"/>
                <a:gd name="f60" fmla="*/ 45 f56 1"/>
                <a:gd name="f61" fmla="*/ 65 f55 1"/>
                <a:gd name="f62" fmla="*/ 5 f56 1"/>
                <a:gd name="f63" fmla="*/ 53 f55 1"/>
                <a:gd name="f64" fmla="*/ 0 f56 1"/>
                <a:gd name="f65" fmla="*/ 43 f55 1"/>
                <a:gd name="f66" fmla="*/ 2 f56 1"/>
                <a:gd name="f67" fmla="*/ 27 f55 1"/>
                <a:gd name="f68" fmla="*/ 24 f56 1"/>
                <a:gd name="f69" fmla="*/ 4 f55 1"/>
                <a:gd name="f70" fmla="*/ 81 f56 1"/>
                <a:gd name="f71" fmla="*/ 8 f55 1"/>
                <a:gd name="f72" fmla="*/ 89 f56 1"/>
                <a:gd name="f73" fmla="*/ 17 f55 1"/>
                <a:gd name="f74" fmla="*/ 93 f56 1"/>
                <a:gd name="f75" fmla="*/ 38 f55 1"/>
                <a:gd name="f76" fmla="*/ 83 f56 1"/>
                <a:gd name="f77" fmla="*/ 56 f55 1"/>
                <a:gd name="f78" fmla="*/ 46 f56 1"/>
                <a:gd name="f79" fmla="*/ 67 f55 1"/>
                <a:gd name="f80" fmla="+- f57 0 f1"/>
                <a:gd name="f81" fmla="*/ f60 1 96"/>
                <a:gd name="f82" fmla="*/ f61 1 67"/>
                <a:gd name="f83" fmla="*/ f62 1 96"/>
                <a:gd name="f84" fmla="*/ f63 1 67"/>
                <a:gd name="f85" fmla="*/ f64 1 96"/>
                <a:gd name="f86" fmla="*/ f65 1 67"/>
                <a:gd name="f87" fmla="*/ f66 1 96"/>
                <a:gd name="f88" fmla="*/ f67 1 67"/>
                <a:gd name="f89" fmla="*/ f68 1 96"/>
                <a:gd name="f90" fmla="*/ f69 1 67"/>
                <a:gd name="f91" fmla="*/ f70 1 96"/>
                <a:gd name="f92" fmla="*/ f71 1 67"/>
                <a:gd name="f93" fmla="*/ f72 1 96"/>
                <a:gd name="f94" fmla="*/ f73 1 67"/>
                <a:gd name="f95" fmla="*/ f74 1 96"/>
                <a:gd name="f96" fmla="*/ f75 1 67"/>
                <a:gd name="f97" fmla="*/ f76 1 96"/>
                <a:gd name="f98" fmla="*/ f77 1 67"/>
                <a:gd name="f99" fmla="*/ f78 1 96"/>
                <a:gd name="f100" fmla="*/ f79 1 67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96" h="67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18"/>
                  </a:cubicBezTo>
                  <a:cubicBezTo>
                    <a:pt x="f5" y="f19"/>
                    <a:pt x="f20" y="f21"/>
                    <a:pt x="f15" y="f22"/>
                  </a:cubicBezTo>
                  <a:cubicBezTo>
                    <a:pt x="f13" y="f23"/>
                    <a:pt x="f24" y="f24"/>
                    <a:pt x="f25" y="f26"/>
                  </a:cubicBezTo>
                  <a:cubicBezTo>
                    <a:pt x="f27" y="f5"/>
                    <a:pt x="f28" y="f15"/>
                    <a:pt x="f29" y="f30"/>
                  </a:cubicBezTo>
                  <a:cubicBezTo>
                    <a:pt x="f31" y="f32"/>
                    <a:pt x="f33" y="f34"/>
                    <a:pt x="f33" y="f11"/>
                  </a:cubicBezTo>
                  <a:cubicBezTo>
                    <a:pt x="f35" y="f25"/>
                    <a:pt x="f36" y="f10"/>
                    <a:pt x="f37" y="f38"/>
                  </a:cubicBezTo>
                  <a:cubicBezTo>
                    <a:pt x="f6" y="f39"/>
                    <a:pt x="f40" y="f14"/>
                    <a:pt x="f41" y="f42"/>
                  </a:cubicBezTo>
                  <a:cubicBezTo>
                    <a:pt x="f43" y="f44"/>
                    <a:pt x="f45" y="f46"/>
                    <a:pt x="f17" y="f7"/>
                  </a:cubicBezTo>
                  <a:cubicBezTo>
                    <a:pt x="f17" y="f47"/>
                    <a:pt x="f17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52BDE43D-C010-4C45-AD11-385CBDE94560}"/>
                </a:ext>
              </a:extLst>
            </p:cNvPr>
            <p:cNvSpPr/>
            <p:nvPr/>
          </p:nvSpPr>
          <p:spPr>
            <a:xfrm>
              <a:off x="2112958" y="3641213"/>
              <a:ext cx="368302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66"/>
                <a:gd name="f8" fmla="val 51"/>
                <a:gd name="f9" fmla="val 33"/>
                <a:gd name="f10" fmla="val 19"/>
                <a:gd name="f11" fmla="val 62"/>
                <a:gd name="f12" fmla="val 7"/>
                <a:gd name="f13" fmla="val 54"/>
                <a:gd name="f14" fmla="val 2"/>
                <a:gd name="f15" fmla="val 48"/>
                <a:gd name="f16" fmla="val 43"/>
                <a:gd name="f17" fmla="val 3"/>
                <a:gd name="f18" fmla="val 36"/>
                <a:gd name="f19" fmla="val 5"/>
                <a:gd name="f20" fmla="val 30"/>
                <a:gd name="f21" fmla="val 23"/>
                <a:gd name="f22" fmla="val 13"/>
                <a:gd name="f23" fmla="val 11"/>
                <a:gd name="f24" fmla="val 9"/>
                <a:gd name="f25" fmla="val 20"/>
                <a:gd name="f26" fmla="val 6"/>
                <a:gd name="f27" fmla="val 42"/>
                <a:gd name="f28" fmla="val 64"/>
                <a:gd name="f29" fmla="val 85"/>
                <a:gd name="f30" fmla="val 10"/>
                <a:gd name="f31" fmla="val 87"/>
                <a:gd name="f32" fmla="val 90"/>
                <a:gd name="f33" fmla="val 14"/>
                <a:gd name="f34" fmla="val 91"/>
                <a:gd name="f35" fmla="val 17"/>
                <a:gd name="f36" fmla="val 92"/>
                <a:gd name="f37" fmla="val 25"/>
                <a:gd name="f38" fmla="val 93"/>
                <a:gd name="f39" fmla="val 34"/>
                <a:gd name="f40" fmla="val 95"/>
                <a:gd name="f41" fmla="val 49"/>
                <a:gd name="f42" fmla="val 94"/>
                <a:gd name="f43" fmla="val 52"/>
                <a:gd name="f44" fmla="val 89"/>
                <a:gd name="f45" fmla="val 55"/>
                <a:gd name="f46" fmla="val 76"/>
                <a:gd name="f47" fmla="val 63"/>
                <a:gd name="f48" fmla="+- 0 0 -90"/>
                <a:gd name="f49" fmla="*/ f3 1 97"/>
                <a:gd name="f50" fmla="*/ f4 1 66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7"/>
                <a:gd name="f59" fmla="*/ f55 1 66"/>
                <a:gd name="f60" fmla="*/ 51 f56 1"/>
                <a:gd name="f61" fmla="*/ 66 f55 1"/>
                <a:gd name="f62" fmla="*/ 7 f56 1"/>
                <a:gd name="f63" fmla="*/ 54 f55 1"/>
                <a:gd name="f64" fmla="*/ 2 f56 1"/>
                <a:gd name="f65" fmla="*/ 43 f55 1"/>
                <a:gd name="f66" fmla="*/ 5 f56 1"/>
                <a:gd name="f67" fmla="*/ 23 f55 1"/>
                <a:gd name="f68" fmla="*/ 20 f56 1"/>
                <a:gd name="f69" fmla="*/ 6 f55 1"/>
                <a:gd name="f70" fmla="*/ 85 f56 1"/>
                <a:gd name="f71" fmla="*/ 10 f55 1"/>
                <a:gd name="f72" fmla="*/ 91 f56 1"/>
                <a:gd name="f73" fmla="*/ 17 f55 1"/>
                <a:gd name="f74" fmla="*/ 95 f56 1"/>
                <a:gd name="f75" fmla="*/ 42 f55 1"/>
                <a:gd name="f76" fmla="*/ 89 f56 1"/>
                <a:gd name="f77" fmla="*/ 55 f55 1"/>
                <a:gd name="f78" fmla="+- f57 0 f1"/>
                <a:gd name="f79" fmla="*/ f60 1 97"/>
                <a:gd name="f80" fmla="*/ f61 1 66"/>
                <a:gd name="f81" fmla="*/ f62 1 97"/>
                <a:gd name="f82" fmla="*/ f63 1 66"/>
                <a:gd name="f83" fmla="*/ f64 1 97"/>
                <a:gd name="f84" fmla="*/ f65 1 66"/>
                <a:gd name="f85" fmla="*/ f66 1 97"/>
                <a:gd name="f86" fmla="*/ f67 1 66"/>
                <a:gd name="f87" fmla="*/ f68 1 97"/>
                <a:gd name="f88" fmla="*/ f69 1 66"/>
                <a:gd name="f89" fmla="*/ f70 1 97"/>
                <a:gd name="f90" fmla="*/ f71 1 66"/>
                <a:gd name="f91" fmla="*/ f72 1 97"/>
                <a:gd name="f92" fmla="*/ f73 1 66"/>
                <a:gd name="f93" fmla="*/ f74 1 97"/>
                <a:gd name="f94" fmla="*/ f75 1 66"/>
                <a:gd name="f95" fmla="*/ f76 1 97"/>
                <a:gd name="f96" fmla="*/ f77 1 66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97" h="66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8"/>
                    <a:pt x="f5" y="f15"/>
                    <a:pt x="f14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5"/>
                    <a:pt x="f28" y="f14"/>
                    <a:pt x="f29" y="f30"/>
                  </a:cubicBezTo>
                  <a:cubicBezTo>
                    <a:pt x="f31" y="f23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7"/>
                  </a:cubicBezTo>
                  <a:cubicBezTo>
                    <a:pt x="f6" y="f41"/>
                    <a:pt x="f42" y="f43"/>
                    <a:pt x="f44" y="f45"/>
                  </a:cubicBezTo>
                  <a:cubicBezTo>
                    <a:pt x="f46" y="f11"/>
                    <a:pt x="f47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848EE8B5-B3D4-4E74-84D6-7C4E13438E97}"/>
                </a:ext>
              </a:extLst>
            </p:cNvPr>
            <p:cNvSpPr/>
            <p:nvPr/>
          </p:nvSpPr>
          <p:spPr>
            <a:xfrm>
              <a:off x="1643067" y="3641213"/>
              <a:ext cx="363538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9"/>
                <a:gd name="f8" fmla="val 45"/>
                <a:gd name="f9" fmla="val 66"/>
                <a:gd name="f10" fmla="val 30"/>
                <a:gd name="f11" fmla="val 16"/>
                <a:gd name="f12" fmla="val 63"/>
                <a:gd name="f13" fmla="val 4"/>
                <a:gd name="f14" fmla="val 54"/>
                <a:gd name="f15" fmla="val 2"/>
                <a:gd name="f16" fmla="val 52"/>
                <a:gd name="f17" fmla="val 48"/>
                <a:gd name="f18" fmla="val 1"/>
                <a:gd name="f19" fmla="val 36"/>
                <a:gd name="f20" fmla="val 27"/>
                <a:gd name="f21" fmla="val 19"/>
                <a:gd name="f22" fmla="val 5"/>
                <a:gd name="f23" fmla="val 15"/>
                <a:gd name="f24" fmla="val 9"/>
                <a:gd name="f25" fmla="val 10"/>
                <a:gd name="f26" fmla="val 13"/>
                <a:gd name="f27" fmla="val 59"/>
                <a:gd name="f28" fmla="val 82"/>
                <a:gd name="f29" fmla="val 85"/>
                <a:gd name="f30" fmla="val 11"/>
                <a:gd name="f31" fmla="val 88"/>
                <a:gd name="f32" fmla="val 18"/>
                <a:gd name="f33" fmla="val 90"/>
                <a:gd name="f34" fmla="val 25"/>
                <a:gd name="f35" fmla="val 32"/>
                <a:gd name="f36" fmla="val 93"/>
                <a:gd name="f37" fmla="val 39"/>
                <a:gd name="f38" fmla="val 49"/>
                <a:gd name="f39" fmla="val 92"/>
                <a:gd name="f40" fmla="val 83"/>
                <a:gd name="f41" fmla="val 57"/>
                <a:gd name="f42" fmla="val 71"/>
                <a:gd name="f43" fmla="val 61"/>
                <a:gd name="f44" fmla="val 65"/>
                <a:gd name="f45" fmla="val 46"/>
                <a:gd name="f46" fmla="val 68"/>
                <a:gd name="f47" fmla="val 67"/>
                <a:gd name="f48" fmla="+- 0 0 -90"/>
                <a:gd name="f49" fmla="*/ f3 1 96"/>
                <a:gd name="f50" fmla="*/ f4 1 69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9"/>
                <a:gd name="f60" fmla="*/ 45 f56 1"/>
                <a:gd name="f61" fmla="*/ 66 f55 1"/>
                <a:gd name="f62" fmla="*/ 4 f56 1"/>
                <a:gd name="f63" fmla="*/ 54 f55 1"/>
                <a:gd name="f64" fmla="*/ 0 f56 1"/>
                <a:gd name="f65" fmla="*/ 45 f55 1"/>
                <a:gd name="f66" fmla="*/ 19 f55 1"/>
                <a:gd name="f67" fmla="*/ 13 f56 1"/>
                <a:gd name="f68" fmla="*/ 9 f55 1"/>
                <a:gd name="f69" fmla="*/ 82 f56 1"/>
                <a:gd name="f70" fmla="*/ 10 f55 1"/>
                <a:gd name="f71" fmla="*/ 88 f56 1"/>
                <a:gd name="f72" fmla="*/ 18 f55 1"/>
                <a:gd name="f73" fmla="*/ 93 f56 1"/>
                <a:gd name="f74" fmla="*/ 39 f55 1"/>
                <a:gd name="f75" fmla="*/ 83 f56 1"/>
                <a:gd name="f76" fmla="*/ 57 f55 1"/>
                <a:gd name="f77" fmla="*/ 46 f56 1"/>
                <a:gd name="f78" fmla="*/ 69 f55 1"/>
                <a:gd name="f79" fmla="+- f57 0 f1"/>
                <a:gd name="f80" fmla="*/ f60 1 96"/>
                <a:gd name="f81" fmla="*/ f61 1 69"/>
                <a:gd name="f82" fmla="*/ f62 1 96"/>
                <a:gd name="f83" fmla="*/ f63 1 69"/>
                <a:gd name="f84" fmla="*/ f64 1 96"/>
                <a:gd name="f85" fmla="*/ f65 1 69"/>
                <a:gd name="f86" fmla="*/ f66 1 69"/>
                <a:gd name="f87" fmla="*/ f67 1 96"/>
                <a:gd name="f88" fmla="*/ f68 1 69"/>
                <a:gd name="f89" fmla="*/ f69 1 96"/>
                <a:gd name="f90" fmla="*/ f70 1 69"/>
                <a:gd name="f91" fmla="*/ f71 1 96"/>
                <a:gd name="f92" fmla="*/ f72 1 69"/>
                <a:gd name="f93" fmla="*/ f73 1 96"/>
                <a:gd name="f94" fmla="*/ f74 1 69"/>
                <a:gd name="f95" fmla="*/ f75 1 96"/>
                <a:gd name="f96" fmla="*/ f76 1 69"/>
                <a:gd name="f97" fmla="*/ f77 1 96"/>
                <a:gd name="f98" fmla="*/ f78 1 69"/>
                <a:gd name="f99" fmla="*/ 0 1 f58"/>
                <a:gd name="f100" fmla="*/ f52 1 f58"/>
                <a:gd name="f101" fmla="*/ 0 1 f59"/>
                <a:gd name="f102" fmla="*/ f53 1 f59"/>
                <a:gd name="f103" fmla="*/ f80 1 f58"/>
                <a:gd name="f104" fmla="*/ f81 1 f59"/>
                <a:gd name="f105" fmla="*/ f82 1 f58"/>
                <a:gd name="f106" fmla="*/ f83 1 f59"/>
                <a:gd name="f107" fmla="*/ f84 1 f58"/>
                <a:gd name="f108" fmla="*/ f85 1 f59"/>
                <a:gd name="f109" fmla="*/ f86 1 f59"/>
                <a:gd name="f110" fmla="*/ f87 1 f58"/>
                <a:gd name="f111" fmla="*/ f88 1 f59"/>
                <a:gd name="f112" fmla="*/ f89 1 f58"/>
                <a:gd name="f113" fmla="*/ f90 1 f59"/>
                <a:gd name="f114" fmla="*/ f91 1 f58"/>
                <a:gd name="f115" fmla="*/ f92 1 f59"/>
                <a:gd name="f116" fmla="*/ f93 1 f58"/>
                <a:gd name="f117" fmla="*/ f94 1 f59"/>
                <a:gd name="f118" fmla="*/ f95 1 f58"/>
                <a:gd name="f119" fmla="*/ f96 1 f59"/>
                <a:gd name="f120" fmla="*/ f97 1 f58"/>
                <a:gd name="f121" fmla="*/ f98 1 f59"/>
                <a:gd name="f122" fmla="*/ f99 f49 1"/>
                <a:gd name="f123" fmla="*/ f100 f49 1"/>
                <a:gd name="f124" fmla="*/ f102 f50 1"/>
                <a:gd name="f125" fmla="*/ f101 f50 1"/>
                <a:gd name="f126" fmla="*/ f103 f49 1"/>
                <a:gd name="f127" fmla="*/ f104 f50 1"/>
                <a:gd name="f128" fmla="*/ f105 f49 1"/>
                <a:gd name="f129" fmla="*/ f106 f50 1"/>
                <a:gd name="f130" fmla="*/ f107 f49 1"/>
                <a:gd name="f131" fmla="*/ f108 f50 1"/>
                <a:gd name="f132" fmla="*/ f109 f50 1"/>
                <a:gd name="f133" fmla="*/ f110 f49 1"/>
                <a:gd name="f134" fmla="*/ f111 f50 1"/>
                <a:gd name="f135" fmla="*/ f112 f49 1"/>
                <a:gd name="f136" fmla="*/ f113 f50 1"/>
                <a:gd name="f137" fmla="*/ f114 f49 1"/>
                <a:gd name="f138" fmla="*/ f115 f50 1"/>
                <a:gd name="f139" fmla="*/ f116 f49 1"/>
                <a:gd name="f140" fmla="*/ f117 f50 1"/>
                <a:gd name="f141" fmla="*/ f118 f49 1"/>
                <a:gd name="f142" fmla="*/ f119 f50 1"/>
                <a:gd name="f143" fmla="*/ f120 f49 1"/>
                <a:gd name="f144" fmla="*/ f121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28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39" y="f140"/>
                </a:cxn>
                <a:cxn ang="f79">
                  <a:pos x="f141" y="f142"/>
                </a:cxn>
                <a:cxn ang="f79">
                  <a:pos x="f143" y="f144"/>
                </a:cxn>
                <a:cxn ang="f79">
                  <a:pos x="f126" y="f127"/>
                </a:cxn>
              </a:cxnLst>
              <a:rect l="f122" t="f125" r="f123" b="f124"/>
              <a:pathLst>
                <a:path w="96" h="69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8"/>
                  </a:cubicBezTo>
                  <a:cubicBezTo>
                    <a:pt x="f18" y="f19"/>
                    <a:pt x="f15" y="f20"/>
                    <a:pt x="f13" y="f21"/>
                  </a:cubicBezTo>
                  <a:cubicBezTo>
                    <a:pt x="f22" y="f23"/>
                    <a:pt x="f24" y="f25"/>
                    <a:pt x="f26" y="f24"/>
                  </a:cubicBezTo>
                  <a:cubicBezTo>
                    <a:pt x="f19" y="f5"/>
                    <a:pt x="f27" y="f15"/>
                    <a:pt x="f28" y="f25"/>
                  </a:cubicBezTo>
                  <a:cubicBezTo>
                    <a:pt x="f29" y="f30"/>
                    <a:pt x="f31" y="f23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6" y="f38"/>
                    <a:pt x="f39" y="f14"/>
                    <a:pt x="f40" y="f41"/>
                  </a:cubicBezTo>
                  <a:cubicBezTo>
                    <a:pt x="f42" y="f43"/>
                    <a:pt x="f27" y="f44"/>
                    <a:pt x="f45" y="f7"/>
                  </a:cubicBezTo>
                  <a:cubicBezTo>
                    <a:pt x="f45" y="f46"/>
                    <a:pt x="f45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7BECE7DB-648F-4E7F-8AFD-F76845998E0D}"/>
                </a:ext>
              </a:extLst>
            </p:cNvPr>
            <p:cNvSpPr/>
            <p:nvPr/>
          </p:nvSpPr>
          <p:spPr>
            <a:xfrm>
              <a:off x="1241426" y="3649150"/>
              <a:ext cx="357192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9"/>
                <a:gd name="f8" fmla="val 47"/>
                <a:gd name="f9" fmla="val 59"/>
                <a:gd name="f10" fmla="val 3"/>
                <a:gd name="f11" fmla="val 70"/>
                <a:gd name="f12" fmla="val 5"/>
                <a:gd name="f13" fmla="val 82"/>
                <a:gd name="f14" fmla="val 8"/>
                <a:gd name="f15" fmla="val 85"/>
                <a:gd name="f16" fmla="val 9"/>
                <a:gd name="f17" fmla="val 89"/>
                <a:gd name="f18" fmla="val 13"/>
                <a:gd name="f19" fmla="val 16"/>
                <a:gd name="f20" fmla="val 92"/>
                <a:gd name="f21" fmla="val 25"/>
                <a:gd name="f22" fmla="val 93"/>
                <a:gd name="f23" fmla="val 35"/>
                <a:gd name="f24" fmla="val 44"/>
                <a:gd name="f25" fmla="val 46"/>
                <a:gd name="f26" fmla="val 49"/>
                <a:gd name="f27" fmla="val 91"/>
                <a:gd name="f28" fmla="val 51"/>
                <a:gd name="f29" fmla="val 26"/>
                <a:gd name="f30" fmla="val 4"/>
                <a:gd name="f31" fmla="val 2"/>
                <a:gd name="f32" fmla="val 45"/>
                <a:gd name="f33" fmla="val 42"/>
                <a:gd name="f34" fmla="val 1"/>
                <a:gd name="f35" fmla="val 34"/>
                <a:gd name="f36" fmla="val 18"/>
                <a:gd name="f37" fmla="val 11"/>
                <a:gd name="f38" fmla="val 7"/>
                <a:gd name="f39" fmla="val 6"/>
                <a:gd name="f40" fmla="val 36"/>
                <a:gd name="f41" fmla="+- 0 0 -90"/>
                <a:gd name="f42" fmla="*/ f3 1 94"/>
                <a:gd name="f43" fmla="*/ f4 1 6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94"/>
                <a:gd name="f52" fmla="*/ f48 1 69"/>
                <a:gd name="f53" fmla="*/ 47 f49 1"/>
                <a:gd name="f54" fmla="*/ 0 f48 1"/>
                <a:gd name="f55" fmla="*/ 82 f49 1"/>
                <a:gd name="f56" fmla="*/ 8 f48 1"/>
                <a:gd name="f57" fmla="*/ 89 f49 1"/>
                <a:gd name="f58" fmla="*/ 16 f48 1"/>
                <a:gd name="f59" fmla="*/ 94 f49 1"/>
                <a:gd name="f60" fmla="*/ 44 f48 1"/>
                <a:gd name="f61" fmla="*/ 91 f49 1"/>
                <a:gd name="f62" fmla="*/ 51 f48 1"/>
                <a:gd name="f63" fmla="*/ 4 f49 1"/>
                <a:gd name="f64" fmla="*/ 0 f49 1"/>
                <a:gd name="f65" fmla="*/ 42 f48 1"/>
                <a:gd name="f66" fmla="*/ 5 f49 1"/>
                <a:gd name="f67" fmla="*/ 18 f48 1"/>
                <a:gd name="f68" fmla="*/ 16 f49 1"/>
                <a:gd name="f69" fmla="*/ 6 f48 1"/>
                <a:gd name="f70" fmla="+- f50 0 f1"/>
                <a:gd name="f71" fmla="*/ f53 1 94"/>
                <a:gd name="f72" fmla="*/ f54 1 69"/>
                <a:gd name="f73" fmla="*/ f55 1 94"/>
                <a:gd name="f74" fmla="*/ f56 1 69"/>
                <a:gd name="f75" fmla="*/ f57 1 94"/>
                <a:gd name="f76" fmla="*/ f58 1 69"/>
                <a:gd name="f77" fmla="*/ f59 1 94"/>
                <a:gd name="f78" fmla="*/ f60 1 69"/>
                <a:gd name="f79" fmla="*/ f61 1 94"/>
                <a:gd name="f80" fmla="*/ f62 1 69"/>
                <a:gd name="f81" fmla="*/ f63 1 94"/>
                <a:gd name="f82" fmla="*/ f64 1 94"/>
                <a:gd name="f83" fmla="*/ f65 1 69"/>
                <a:gd name="f84" fmla="*/ f66 1 94"/>
                <a:gd name="f85" fmla="*/ f67 1 69"/>
                <a:gd name="f86" fmla="*/ f68 1 94"/>
                <a:gd name="f87" fmla="*/ f69 1 69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2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94" h="6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6" y="f25"/>
                    <a:pt x="f22" y="f26"/>
                    <a:pt x="f27" y="f28"/>
                  </a:cubicBezTo>
                  <a:cubicBezTo>
                    <a:pt x="f7" y="f7"/>
                    <a:pt x="f29" y="f7"/>
                    <a:pt x="f30" y="f28"/>
                  </a:cubicBezTo>
                  <a:cubicBezTo>
                    <a:pt x="f31" y="f26"/>
                    <a:pt x="f5" y="f32"/>
                    <a:pt x="f5" y="f33"/>
                  </a:cubicBezTo>
                  <a:cubicBezTo>
                    <a:pt x="f34" y="f35"/>
                    <a:pt x="f30" y="f29"/>
                    <a:pt x="f12" y="f36"/>
                  </a:cubicBezTo>
                  <a:cubicBezTo>
                    <a:pt x="f12" y="f37"/>
                    <a:pt x="f16" y="f38"/>
                    <a:pt x="f19" y="f39"/>
                  </a:cubicBezTo>
                  <a:cubicBezTo>
                    <a:pt x="f29" y="f30"/>
                    <a:pt x="f40" y="f31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5217F6DE-847D-4F39-BE9C-B618EB4F83F3}"/>
                </a:ext>
              </a:extLst>
            </p:cNvPr>
            <p:cNvSpPr/>
            <p:nvPr/>
          </p:nvSpPr>
          <p:spPr>
            <a:xfrm>
              <a:off x="2211384" y="3418959"/>
              <a:ext cx="182559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0"/>
                <a:gd name="f8" fmla="val 19"/>
                <a:gd name="f9" fmla="val 1"/>
                <a:gd name="f10" fmla="val 33"/>
                <a:gd name="f11" fmla="val 39"/>
                <a:gd name="f12" fmla="val 9"/>
                <a:gd name="f13" fmla="val 44"/>
                <a:gd name="f14" fmla="val 22"/>
                <a:gd name="f15" fmla="val 35"/>
                <a:gd name="f16" fmla="val 41"/>
                <a:gd name="f17" fmla="val 42"/>
                <a:gd name="f18" fmla="val 50"/>
                <a:gd name="f19" fmla="val 29"/>
                <a:gd name="f20" fmla="val 17"/>
                <a:gd name="f21" fmla="val 59"/>
                <a:gd name="f22" fmla="val 10"/>
                <a:gd name="f23" fmla="val 7"/>
                <a:gd name="f24" fmla="val 46"/>
                <a:gd name="f25" fmla="val 3"/>
                <a:gd name="f26" fmla="val 43"/>
                <a:gd name="f27" fmla="val 36"/>
                <a:gd name="f28" fmla="val 32"/>
                <a:gd name="f29" fmla="val 25"/>
                <a:gd name="f30" fmla="val 21"/>
                <a:gd name="f31" fmla="val 2"/>
                <a:gd name="f32" fmla="val 8"/>
                <a:gd name="f33" fmla="val 11"/>
                <a:gd name="f34" fmla="+- 0 0 -90"/>
                <a:gd name="f35" fmla="*/ f3 1 48"/>
                <a:gd name="f36" fmla="*/ f4 1 60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8"/>
                <a:gd name="f45" fmla="*/ f41 1 60"/>
                <a:gd name="f46" fmla="*/ 19 f42 1"/>
                <a:gd name="f47" fmla="*/ 1 f41 1"/>
                <a:gd name="f48" fmla="*/ 44 f42 1"/>
                <a:gd name="f49" fmla="*/ 22 f41 1"/>
                <a:gd name="f50" fmla="*/ 35 f42 1"/>
                <a:gd name="f51" fmla="*/ 50 f41 1"/>
                <a:gd name="f52" fmla="*/ 10 f42 1"/>
                <a:gd name="f53" fmla="*/ 1 f42 1"/>
                <a:gd name="f54" fmla="*/ 39 f41 1"/>
                <a:gd name="f55" fmla="*/ 0 f42 1"/>
                <a:gd name="f56" fmla="*/ 29 f41 1"/>
                <a:gd name="f57" fmla="*/ 2 f42 1"/>
                <a:gd name="f58" fmla="*/ 17 f41 1"/>
                <a:gd name="f59" fmla="+- f43 0 f1"/>
                <a:gd name="f60" fmla="*/ f46 1 48"/>
                <a:gd name="f61" fmla="*/ f47 1 60"/>
                <a:gd name="f62" fmla="*/ f48 1 48"/>
                <a:gd name="f63" fmla="*/ f49 1 60"/>
                <a:gd name="f64" fmla="*/ f50 1 48"/>
                <a:gd name="f65" fmla="*/ f51 1 60"/>
                <a:gd name="f66" fmla="*/ f52 1 48"/>
                <a:gd name="f67" fmla="*/ f53 1 48"/>
                <a:gd name="f68" fmla="*/ f54 1 60"/>
                <a:gd name="f69" fmla="*/ f55 1 48"/>
                <a:gd name="f70" fmla="*/ f56 1 60"/>
                <a:gd name="f71" fmla="*/ f57 1 48"/>
                <a:gd name="f72" fmla="*/ f58 1 60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4"/>
                <a:gd name="f85" fmla="*/ f68 1 f45"/>
                <a:gd name="f86" fmla="*/ f69 1 f44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5 1"/>
                <a:gd name="f102" fmla="*/ f85 f36 1"/>
                <a:gd name="f103" fmla="*/ f86 f35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99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48" h="6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6" y="f15"/>
                    <a:pt x="f16" y="f17"/>
                    <a:pt x="f15" y="f18"/>
                  </a:cubicBezTo>
                  <a:cubicBezTo>
                    <a:pt x="f19" y="f7"/>
                    <a:pt x="f20" y="f21"/>
                    <a:pt x="f22" y="f18"/>
                  </a:cubicBezTo>
                  <a:cubicBezTo>
                    <a:pt x="f23" y="f24"/>
                    <a:pt x="f25" y="f26"/>
                    <a:pt x="f9" y="f11"/>
                  </a:cubicBezTo>
                  <a:cubicBezTo>
                    <a:pt x="f5" y="f27"/>
                    <a:pt x="f5" y="f28"/>
                    <a:pt x="f5" y="f19"/>
                  </a:cubicBezTo>
                  <a:cubicBezTo>
                    <a:pt x="f5" y="f29"/>
                    <a:pt x="f9" y="f30"/>
                    <a:pt x="f31" y="f20"/>
                  </a:cubicBezTo>
                  <a:cubicBezTo>
                    <a:pt x="f31" y="f32"/>
                    <a:pt x="f33" y="f5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5B740368-B187-48D6-98CC-A93661FB922A}"/>
                </a:ext>
              </a:extLst>
            </p:cNvPr>
            <p:cNvSpPr/>
            <p:nvPr/>
          </p:nvSpPr>
          <p:spPr>
            <a:xfrm>
              <a:off x="1735138" y="3414205"/>
              <a:ext cx="177795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9"/>
                <a:gd name="f8" fmla="val 21"/>
                <a:gd name="f9" fmla="val 20"/>
                <a:gd name="f10" fmla="val 58"/>
                <a:gd name="f11" fmla="val 18"/>
                <a:gd name="f12" fmla="val 16"/>
                <a:gd name="f13" fmla="val 57"/>
                <a:gd name="f14" fmla="val 7"/>
                <a:gd name="f15" fmla="val 53"/>
                <a:gd name="f16" fmla="val 36"/>
                <a:gd name="f17" fmla="val 1"/>
                <a:gd name="f18" fmla="val 27"/>
                <a:gd name="f19" fmla="val 3"/>
                <a:gd name="f20" fmla="val 19"/>
                <a:gd name="f21" fmla="val 2"/>
                <a:gd name="f22" fmla="val 12"/>
                <a:gd name="f23" fmla="val 8"/>
                <a:gd name="f24" fmla="val 6"/>
                <a:gd name="f25" fmla="val 15"/>
                <a:gd name="f26" fmla="val 23"/>
                <a:gd name="f27" fmla="val 29"/>
                <a:gd name="f28" fmla="val 5"/>
                <a:gd name="f29" fmla="val 34"/>
                <a:gd name="f30" fmla="val 39"/>
                <a:gd name="f31" fmla="val 13"/>
                <a:gd name="f32" fmla="val 43"/>
                <a:gd name="f33" fmla="val 45"/>
                <a:gd name="f34" fmla="val 22"/>
                <a:gd name="f35" fmla="val 46"/>
                <a:gd name="f36" fmla="val 31"/>
                <a:gd name="f37" fmla="val 32"/>
                <a:gd name="f38" fmla="val 40"/>
                <a:gd name="f39" fmla="+- 0 0 -90"/>
                <a:gd name="f40" fmla="*/ f3 1 47"/>
                <a:gd name="f41" fmla="*/ f4 1 59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47"/>
                <a:gd name="f50" fmla="*/ f46 1 59"/>
                <a:gd name="f51" fmla="*/ 21 f47 1"/>
                <a:gd name="f52" fmla="*/ 59 f46 1"/>
                <a:gd name="f53" fmla="*/ 16 f47 1"/>
                <a:gd name="f54" fmla="*/ 57 f46 1"/>
                <a:gd name="f55" fmla="*/ 1 f47 1"/>
                <a:gd name="f56" fmla="*/ 27 f46 1"/>
                <a:gd name="f57" fmla="*/ 8 f47 1"/>
                <a:gd name="f58" fmla="*/ 6 f46 1"/>
                <a:gd name="f59" fmla="*/ 29 f47 1"/>
                <a:gd name="f60" fmla="*/ 5 f46 1"/>
                <a:gd name="f61" fmla="*/ 43 f47 1"/>
                <a:gd name="f62" fmla="*/ 18 f46 1"/>
                <a:gd name="f63" fmla="*/ 46 f47 1"/>
                <a:gd name="f64" fmla="*/ 31 f46 1"/>
                <a:gd name="f65" fmla="*/ 32 f46 1"/>
                <a:gd name="f66" fmla="+- f48 0 f1"/>
                <a:gd name="f67" fmla="*/ f51 1 47"/>
                <a:gd name="f68" fmla="*/ f52 1 59"/>
                <a:gd name="f69" fmla="*/ f53 1 47"/>
                <a:gd name="f70" fmla="*/ f54 1 59"/>
                <a:gd name="f71" fmla="*/ f55 1 47"/>
                <a:gd name="f72" fmla="*/ f56 1 59"/>
                <a:gd name="f73" fmla="*/ f57 1 47"/>
                <a:gd name="f74" fmla="*/ f58 1 59"/>
                <a:gd name="f75" fmla="*/ f59 1 47"/>
                <a:gd name="f76" fmla="*/ f60 1 59"/>
                <a:gd name="f77" fmla="*/ f61 1 47"/>
                <a:gd name="f78" fmla="*/ f62 1 59"/>
                <a:gd name="f79" fmla="*/ f63 1 47"/>
                <a:gd name="f80" fmla="*/ f64 1 59"/>
                <a:gd name="f81" fmla="*/ f65 1 59"/>
                <a:gd name="f82" fmla="*/ 0 1 f49"/>
                <a:gd name="f83" fmla="*/ f43 1 f49"/>
                <a:gd name="f84" fmla="*/ 0 1 f50"/>
                <a:gd name="f85" fmla="*/ f44 1 f50"/>
                <a:gd name="f86" fmla="*/ f67 1 f49"/>
                <a:gd name="f87" fmla="*/ f68 1 f50"/>
                <a:gd name="f88" fmla="*/ f69 1 f49"/>
                <a:gd name="f89" fmla="*/ f70 1 f50"/>
                <a:gd name="f90" fmla="*/ f71 1 f49"/>
                <a:gd name="f91" fmla="*/ f72 1 f50"/>
                <a:gd name="f92" fmla="*/ f73 1 f49"/>
                <a:gd name="f93" fmla="*/ f74 1 f50"/>
                <a:gd name="f94" fmla="*/ f75 1 f49"/>
                <a:gd name="f95" fmla="*/ f76 1 f50"/>
                <a:gd name="f96" fmla="*/ f77 1 f49"/>
                <a:gd name="f97" fmla="*/ f78 1 f50"/>
                <a:gd name="f98" fmla="*/ f79 1 f49"/>
                <a:gd name="f99" fmla="*/ f80 1 f50"/>
                <a:gd name="f100" fmla="*/ f81 1 f50"/>
                <a:gd name="f101" fmla="*/ f82 f40 1"/>
                <a:gd name="f102" fmla="*/ f83 f40 1"/>
                <a:gd name="f103" fmla="*/ f85 f41 1"/>
                <a:gd name="f104" fmla="*/ f84 f41 1"/>
                <a:gd name="f105" fmla="*/ f86 f40 1"/>
                <a:gd name="f106" fmla="*/ f87 f41 1"/>
                <a:gd name="f107" fmla="*/ f88 f40 1"/>
                <a:gd name="f108" fmla="*/ f89 f41 1"/>
                <a:gd name="f109" fmla="*/ f90 f40 1"/>
                <a:gd name="f110" fmla="*/ f91 f41 1"/>
                <a:gd name="f111" fmla="*/ f92 f40 1"/>
                <a:gd name="f112" fmla="*/ f93 f41 1"/>
                <a:gd name="f113" fmla="*/ f94 f40 1"/>
                <a:gd name="f114" fmla="*/ f95 f41 1"/>
                <a:gd name="f115" fmla="*/ f96 f40 1"/>
                <a:gd name="f116" fmla="*/ f97 f41 1"/>
                <a:gd name="f117" fmla="*/ f98 f40 1"/>
                <a:gd name="f118" fmla="*/ f99 f41 1"/>
                <a:gd name="f119" fmla="*/ f10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7" y="f119"/>
                </a:cxn>
                <a:cxn ang="f66">
                  <a:pos x="f105" y="f106"/>
                </a:cxn>
              </a:cxnLst>
              <a:rect l="f101" t="f104" r="f102" b="f103"/>
              <a:pathLst>
                <a:path w="47" h="59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17"/>
                    <a:pt x="f27" y="f28"/>
                  </a:cubicBezTo>
                  <a:cubicBezTo>
                    <a:pt x="f29" y="f14"/>
                    <a:pt x="f30" y="f31"/>
                    <a:pt x="f32" y="f11"/>
                  </a:cubicBezTo>
                  <a:cubicBezTo>
                    <a:pt x="f33" y="f34"/>
                    <a:pt x="f33" y="f18"/>
                    <a:pt x="f35" y="f36"/>
                  </a:cubicBezTo>
                  <a:cubicBezTo>
                    <a:pt x="f35" y="f36"/>
                    <a:pt x="f35" y="f36"/>
                    <a:pt x="f35" y="f37"/>
                  </a:cubicBezTo>
                  <a:cubicBezTo>
                    <a:pt x="f6" y="f38"/>
                    <a:pt x="f36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D7EEDA84-9C6D-4A92-B89E-E921A4664EC8}"/>
                </a:ext>
              </a:extLst>
            </p:cNvPr>
            <p:cNvSpPr/>
            <p:nvPr/>
          </p:nvSpPr>
          <p:spPr>
            <a:xfrm>
              <a:off x="1325559" y="3422142"/>
              <a:ext cx="193679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7"/>
                <a:gd name="f8" fmla="val 22"/>
                <a:gd name="f9" fmla="val 37"/>
                <a:gd name="f10" fmla="val 1"/>
                <a:gd name="f11" fmla="val 42"/>
                <a:gd name="f12" fmla="val 8"/>
                <a:gd name="f13" fmla="val 47"/>
                <a:gd name="f14" fmla="val 35"/>
                <a:gd name="f15" fmla="val 44"/>
                <a:gd name="f16" fmla="val 38"/>
                <a:gd name="f17" fmla="val 50"/>
                <a:gd name="f18" fmla="val 53"/>
                <a:gd name="f19" fmla="val 29"/>
                <a:gd name="f20" fmla="val 56"/>
                <a:gd name="f21" fmla="val 25"/>
                <a:gd name="f22" fmla="val 13"/>
                <a:gd name="f23" fmla="val 4"/>
                <a:gd name="f24" fmla="val 26"/>
                <a:gd name="f25" fmla="val 5"/>
                <a:gd name="f26" fmla="val 23"/>
                <a:gd name="f27" fmla="val 19"/>
                <a:gd name="f28" fmla="val 16"/>
                <a:gd name="f29" fmla="val 14"/>
                <a:gd name="f30" fmla="+- 0 0 -90"/>
                <a:gd name="f31" fmla="*/ f3 1 51"/>
                <a:gd name="f32" fmla="*/ f4 1 5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1"/>
                <a:gd name="f41" fmla="*/ f37 1 57"/>
                <a:gd name="f42" fmla="*/ 22 f38 1"/>
                <a:gd name="f43" fmla="*/ 0 f37 1"/>
                <a:gd name="f44" fmla="*/ 47 f38 1"/>
                <a:gd name="f45" fmla="*/ 22 f37 1"/>
                <a:gd name="f46" fmla="*/ 38 f38 1"/>
                <a:gd name="f47" fmla="*/ 50 f37 1"/>
                <a:gd name="f48" fmla="*/ 25 f38 1"/>
                <a:gd name="f49" fmla="*/ 56 f37 1"/>
                <a:gd name="f50" fmla="*/ 4 f38 1"/>
                <a:gd name="f51" fmla="*/ 26 f37 1"/>
                <a:gd name="f52" fmla="*/ 5 f38 1"/>
                <a:gd name="f53" fmla="*/ 16 f37 1"/>
                <a:gd name="f54" fmla="+- f39 0 f1"/>
                <a:gd name="f55" fmla="*/ f42 1 51"/>
                <a:gd name="f56" fmla="*/ f43 1 57"/>
                <a:gd name="f57" fmla="*/ f44 1 51"/>
                <a:gd name="f58" fmla="*/ f45 1 57"/>
                <a:gd name="f59" fmla="*/ f46 1 51"/>
                <a:gd name="f60" fmla="*/ f47 1 57"/>
                <a:gd name="f61" fmla="*/ f48 1 51"/>
                <a:gd name="f62" fmla="*/ f49 1 57"/>
                <a:gd name="f63" fmla="*/ f50 1 51"/>
                <a:gd name="f64" fmla="*/ f51 1 57"/>
                <a:gd name="f65" fmla="*/ f52 1 51"/>
                <a:gd name="f66" fmla="*/ f53 1 57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51" h="57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6" y="f14"/>
                    <a:pt x="f15" y="f11"/>
                    <a:pt x="f16" y="f17"/>
                  </a:cubicBezTo>
                  <a:cubicBezTo>
                    <a:pt x="f14" y="f18"/>
                    <a:pt x="f19" y="f20"/>
                    <a:pt x="f21" y="f20"/>
                  </a:cubicBezTo>
                  <a:cubicBezTo>
                    <a:pt x="f22" y="f7"/>
                    <a:pt x="f5" y="f9"/>
                    <a:pt x="f23" y="f24"/>
                  </a:cubicBezTo>
                  <a:cubicBezTo>
                    <a:pt x="f25" y="f26"/>
                    <a:pt x="f25" y="f27"/>
                    <a:pt x="f25" y="f28"/>
                  </a:cubicBezTo>
                  <a:cubicBezTo>
                    <a:pt x="f25" y="f12"/>
                    <a:pt x="f29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8CD608D8-85A7-4935-AB12-0B4FCCE651FB}"/>
                </a:ext>
              </a:extLst>
            </p:cNvPr>
            <p:cNvSpPr/>
            <p:nvPr/>
          </p:nvSpPr>
          <p:spPr>
            <a:xfrm>
              <a:off x="2609853" y="3414205"/>
              <a:ext cx="177795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8"/>
                <a:gd name="f8" fmla="val 21"/>
                <a:gd name="f9" fmla="val 20"/>
                <a:gd name="f10" fmla="val 18"/>
                <a:gd name="f11" fmla="val 57"/>
                <a:gd name="f12" fmla="val 16"/>
                <a:gd name="f13" fmla="val 8"/>
                <a:gd name="f14" fmla="val 53"/>
                <a:gd name="f15" fmla="val 35"/>
                <a:gd name="f16" fmla="val 1"/>
                <a:gd name="f17" fmla="val 26"/>
                <a:gd name="f18" fmla="val 3"/>
                <a:gd name="f19" fmla="val 19"/>
                <a:gd name="f20" fmla="val 2"/>
                <a:gd name="f21" fmla="val 12"/>
                <a:gd name="f22" fmla="val 6"/>
                <a:gd name="f23" fmla="val 15"/>
                <a:gd name="f24" fmla="val 22"/>
                <a:gd name="f25" fmla="val 29"/>
                <a:gd name="f26" fmla="val 36"/>
                <a:gd name="f27" fmla="val 42"/>
                <a:gd name="f28" fmla="val 10"/>
                <a:gd name="f29" fmla="val 43"/>
                <a:gd name="f30" fmla="val 45"/>
                <a:gd name="f31" fmla="val 46"/>
                <a:gd name="f32" fmla="val 30"/>
                <a:gd name="f33" fmla="val 31"/>
                <a:gd name="f34" fmla="val 32"/>
                <a:gd name="f35" fmla="val 40"/>
                <a:gd name="f36" fmla="+- 0 0 -90"/>
                <a:gd name="f37" fmla="*/ f3 1 47"/>
                <a:gd name="f38" fmla="*/ f4 1 58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7"/>
                <a:gd name="f47" fmla="*/ f43 1 58"/>
                <a:gd name="f48" fmla="*/ 21 f44 1"/>
                <a:gd name="f49" fmla="*/ 58 f43 1"/>
                <a:gd name="f50" fmla="*/ 16 f44 1"/>
                <a:gd name="f51" fmla="*/ 57 f43 1"/>
                <a:gd name="f52" fmla="*/ 1 f44 1"/>
                <a:gd name="f53" fmla="*/ 26 f43 1"/>
                <a:gd name="f54" fmla="*/ 8 f44 1"/>
                <a:gd name="f55" fmla="*/ 6 f43 1"/>
                <a:gd name="f56" fmla="*/ 29 f44 1"/>
                <a:gd name="f57" fmla="*/ 3 f43 1"/>
                <a:gd name="f58" fmla="*/ 43 f44 1"/>
                <a:gd name="f59" fmla="*/ 19 f43 1"/>
                <a:gd name="f60" fmla="*/ 46 f44 1"/>
                <a:gd name="f61" fmla="*/ 30 f43 1"/>
                <a:gd name="f62" fmla="*/ 32 f43 1"/>
                <a:gd name="f63" fmla="+- f45 0 f1"/>
                <a:gd name="f64" fmla="*/ f48 1 47"/>
                <a:gd name="f65" fmla="*/ f49 1 58"/>
                <a:gd name="f66" fmla="*/ f50 1 47"/>
                <a:gd name="f67" fmla="*/ f51 1 58"/>
                <a:gd name="f68" fmla="*/ f52 1 47"/>
                <a:gd name="f69" fmla="*/ f53 1 58"/>
                <a:gd name="f70" fmla="*/ f54 1 47"/>
                <a:gd name="f71" fmla="*/ f55 1 58"/>
                <a:gd name="f72" fmla="*/ f56 1 47"/>
                <a:gd name="f73" fmla="*/ f57 1 58"/>
                <a:gd name="f74" fmla="*/ f58 1 47"/>
                <a:gd name="f75" fmla="*/ f59 1 58"/>
                <a:gd name="f76" fmla="*/ f60 1 47"/>
                <a:gd name="f77" fmla="*/ f61 1 58"/>
                <a:gd name="f78" fmla="*/ f62 1 58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4" y="f116"/>
                </a:cxn>
                <a:cxn ang="f63">
                  <a:pos x="f102" y="f103"/>
                </a:cxn>
              </a:cxnLst>
              <a:rect l="f98" t="f101" r="f99" b="f100"/>
              <a:pathLst>
                <a:path w="47" h="57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5" y="f15"/>
                    <a:pt x="f16" y="f17"/>
                  </a:cubicBezTo>
                  <a:cubicBezTo>
                    <a:pt x="f18" y="f19"/>
                    <a:pt x="f20" y="f21"/>
                    <a:pt x="f13" y="f22"/>
                  </a:cubicBezTo>
                  <a:cubicBezTo>
                    <a:pt x="f23" y="f5"/>
                    <a:pt x="f24" y="f16"/>
                    <a:pt x="f25" y="f18"/>
                  </a:cubicBezTo>
                  <a:cubicBezTo>
                    <a:pt x="f26" y="f22"/>
                    <a:pt x="f27" y="f28"/>
                    <a:pt x="f29" y="f19"/>
                  </a:cubicBezTo>
                  <a:cubicBezTo>
                    <a:pt x="f29" y="f24"/>
                    <a:pt x="f30" y="f17"/>
                    <a:pt x="f31" y="f32"/>
                  </a:cubicBezTo>
                  <a:cubicBezTo>
                    <a:pt x="f31" y="f32"/>
                    <a:pt x="f31" y="f33"/>
                    <a:pt x="f31" y="f34"/>
                  </a:cubicBezTo>
                  <a:cubicBezTo>
                    <a:pt x="f6" y="f35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0CE76A41-3778-4240-8F81-9FE96E47F378}"/>
                </a:ext>
              </a:extLst>
            </p:cNvPr>
            <p:cNvSpPr/>
            <p:nvPr/>
          </p:nvSpPr>
          <p:spPr>
            <a:xfrm>
              <a:off x="1973266" y="2118801"/>
              <a:ext cx="169858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50"/>
                <a:gd name="f8" fmla="val 16"/>
                <a:gd name="f9" fmla="val 31"/>
                <a:gd name="f10" fmla="val 36"/>
                <a:gd name="f11" fmla="val 7"/>
                <a:gd name="f12" fmla="val 40"/>
                <a:gd name="f13" fmla="val 19"/>
                <a:gd name="f14" fmla="val 37"/>
                <a:gd name="f15" fmla="val 32"/>
                <a:gd name="f16" fmla="val 44"/>
                <a:gd name="f17" fmla="val 29"/>
                <a:gd name="f18" fmla="val 48"/>
                <a:gd name="f19" fmla="val 22"/>
                <a:gd name="f20" fmla="val 18"/>
                <a:gd name="f21" fmla="val 49"/>
                <a:gd name="f22" fmla="val 8"/>
                <a:gd name="f23" fmla="val 3"/>
                <a:gd name="f24" fmla="val 4"/>
                <a:gd name="f25" fmla="val 1"/>
                <a:gd name="f26" fmla="val 12"/>
                <a:gd name="f27" fmla="val 2"/>
                <a:gd name="f28" fmla="val 15"/>
                <a:gd name="f29" fmla="+- 0 0 -90"/>
                <a:gd name="f30" fmla="*/ f3 1 45"/>
                <a:gd name="f31" fmla="*/ f4 1 5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5"/>
                <a:gd name="f40" fmla="*/ f36 1 50"/>
                <a:gd name="f41" fmla="*/ 16 f37 1"/>
                <a:gd name="f42" fmla="*/ 0 f36 1"/>
                <a:gd name="f43" fmla="*/ 40 f37 1"/>
                <a:gd name="f44" fmla="*/ 19 f36 1"/>
                <a:gd name="f45" fmla="*/ 32 f37 1"/>
                <a:gd name="f46" fmla="*/ 44 f36 1"/>
                <a:gd name="f47" fmla="*/ 18 f37 1"/>
                <a:gd name="f48" fmla="*/ 49 f36 1"/>
                <a:gd name="f49" fmla="*/ 3 f37 1"/>
                <a:gd name="f50" fmla="*/ 22 f36 1"/>
                <a:gd name="f51" fmla="*/ 8 f37 1"/>
                <a:gd name="f52" fmla="*/ 4 f36 1"/>
                <a:gd name="f53" fmla="+- f38 0 f1"/>
                <a:gd name="f54" fmla="*/ f41 1 45"/>
                <a:gd name="f55" fmla="*/ f42 1 50"/>
                <a:gd name="f56" fmla="*/ f43 1 45"/>
                <a:gd name="f57" fmla="*/ f44 1 50"/>
                <a:gd name="f58" fmla="*/ f45 1 45"/>
                <a:gd name="f59" fmla="*/ f46 1 50"/>
                <a:gd name="f60" fmla="*/ f47 1 45"/>
                <a:gd name="f61" fmla="*/ f48 1 50"/>
                <a:gd name="f62" fmla="*/ f49 1 45"/>
                <a:gd name="f63" fmla="*/ f50 1 50"/>
                <a:gd name="f64" fmla="*/ f51 1 45"/>
                <a:gd name="f65" fmla="*/ f52 1 5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45" h="50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9"/>
                    <a:pt x="f14" y="f14"/>
                    <a:pt x="f15" y="f16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18"/>
                    <a:pt x="f5" y="f9"/>
                    <a:pt x="f23" y="f19"/>
                  </a:cubicBezTo>
                  <a:cubicBezTo>
                    <a:pt x="f24" y="f8"/>
                    <a:pt x="f25" y="f22"/>
                    <a:pt x="f22" y="f24"/>
                  </a:cubicBezTo>
                  <a:cubicBezTo>
                    <a:pt x="f26" y="f27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upo 30">
            <a:extLst>
              <a:ext uri="{FF2B5EF4-FFF2-40B4-BE49-F238E27FC236}">
                <a16:creationId xmlns:a16="http://schemas.microsoft.com/office/drawing/2014/main" id="{FEE196E6-879A-45D3-AE13-E62E5B11E6EE}"/>
              </a:ext>
            </a:extLst>
          </p:cNvPr>
          <p:cNvGrpSpPr/>
          <p:nvPr/>
        </p:nvGrpSpPr>
        <p:grpSpPr>
          <a:xfrm>
            <a:off x="5323015" y="2042605"/>
            <a:ext cx="1641476" cy="1885949"/>
            <a:chOff x="5323015" y="2042605"/>
            <a:chExt cx="1641476" cy="1885949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0C2FC790-CBB8-40FD-BF24-117EE630D03C}"/>
                </a:ext>
              </a:extLst>
            </p:cNvPr>
            <p:cNvSpPr/>
            <p:nvPr/>
          </p:nvSpPr>
          <p:spPr>
            <a:xfrm>
              <a:off x="5945319" y="2042605"/>
              <a:ext cx="390521" cy="11128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294"/>
                <a:gd name="f8" fmla="val 10"/>
                <a:gd name="f9" fmla="val 1"/>
                <a:gd name="f10" fmla="val 24"/>
                <a:gd name="f11" fmla="val 26"/>
                <a:gd name="f12" fmla="val 2"/>
                <a:gd name="f13" fmla="val 25"/>
                <a:gd name="f14" fmla="val 15"/>
                <a:gd name="f15" fmla="val 23"/>
                <a:gd name="f16" fmla="val 33"/>
                <a:gd name="f17" fmla="val 42"/>
                <a:gd name="f18" fmla="val 55"/>
                <a:gd name="f19" fmla="val 68"/>
                <a:gd name="f20" fmla="val 82"/>
                <a:gd name="f21" fmla="val 30"/>
                <a:gd name="f22" fmla="val 81"/>
                <a:gd name="f23" fmla="val 32"/>
                <a:gd name="f24" fmla="val 80"/>
                <a:gd name="f25" fmla="val 35"/>
                <a:gd name="f26" fmla="val 38"/>
                <a:gd name="f27" fmla="val 88"/>
                <a:gd name="f28" fmla="val 40"/>
                <a:gd name="f29" fmla="val 96"/>
                <a:gd name="f30" fmla="val 43"/>
                <a:gd name="f31" fmla="val 104"/>
                <a:gd name="f32" fmla="val 44"/>
                <a:gd name="f33" fmla="val 45"/>
                <a:gd name="f34" fmla="val 46"/>
                <a:gd name="f35" fmla="val 97"/>
                <a:gd name="f36" fmla="val 89"/>
                <a:gd name="f37" fmla="val 47"/>
                <a:gd name="f38" fmla="val 48"/>
                <a:gd name="f39" fmla="val 52"/>
                <a:gd name="f40" fmla="val 54"/>
                <a:gd name="f41" fmla="val 56"/>
                <a:gd name="f42" fmla="val 57"/>
                <a:gd name="f43" fmla="val 58"/>
                <a:gd name="f44" fmla="val 60"/>
                <a:gd name="f45" fmla="val 63"/>
                <a:gd name="f46" fmla="val 65"/>
                <a:gd name="f47" fmla="val 71"/>
                <a:gd name="f48" fmla="val 73"/>
                <a:gd name="f49" fmla="val 79"/>
                <a:gd name="f50" fmla="val 49"/>
                <a:gd name="f51" fmla="val 77"/>
                <a:gd name="f52" fmla="val 76"/>
                <a:gd name="f53" fmla="val 20"/>
                <a:gd name="f54" fmla="val 75"/>
                <a:gd name="f55" fmla="val 14"/>
                <a:gd name="f56" fmla="val 9"/>
                <a:gd name="f57" fmla="val 4"/>
                <a:gd name="f58" fmla="val 90"/>
                <a:gd name="f59" fmla="val 94"/>
                <a:gd name="f60" fmla="val 95"/>
                <a:gd name="f61" fmla="val 11"/>
                <a:gd name="f62" fmla="val 99"/>
                <a:gd name="f63" fmla="val 36"/>
                <a:gd name="f64" fmla="val 61"/>
                <a:gd name="f65" fmla="val 86"/>
                <a:gd name="f66" fmla="val 91"/>
                <a:gd name="f67" fmla="val 98"/>
                <a:gd name="f68" fmla="val 110"/>
                <a:gd name="f69" fmla="val 122"/>
                <a:gd name="f70" fmla="val 126"/>
                <a:gd name="f71" fmla="val 131"/>
                <a:gd name="f72" fmla="val 136"/>
                <a:gd name="f73" fmla="val 224"/>
                <a:gd name="f74" fmla="val 269"/>
                <a:gd name="f75" fmla="val 271"/>
                <a:gd name="f76" fmla="val 274"/>
                <a:gd name="f77" fmla="val 276"/>
                <a:gd name="f78" fmla="val 78"/>
                <a:gd name="f79" fmla="val 287"/>
                <a:gd name="f80" fmla="val 67"/>
                <a:gd name="f81" fmla="val 59"/>
                <a:gd name="f82" fmla="val 288"/>
                <a:gd name="f83" fmla="val 285"/>
                <a:gd name="f84" fmla="val 53"/>
                <a:gd name="f85" fmla="val 278"/>
                <a:gd name="f86" fmla="val 273"/>
                <a:gd name="f87" fmla="val 246"/>
                <a:gd name="f88" fmla="val 219"/>
                <a:gd name="f89" fmla="val 192"/>
                <a:gd name="f90" fmla="val 189"/>
                <a:gd name="f91" fmla="val 186"/>
                <a:gd name="f92" fmla="val 182"/>
                <a:gd name="f93" fmla="val 51"/>
                <a:gd name="f94" fmla="val 50"/>
                <a:gd name="f95" fmla="val 185"/>
                <a:gd name="f96" fmla="val 188"/>
                <a:gd name="f97" fmla="val 191"/>
                <a:gd name="f98" fmla="val 217"/>
                <a:gd name="f99" fmla="val 243"/>
                <a:gd name="f100" fmla="val 275"/>
                <a:gd name="f101" fmla="val 286"/>
                <a:gd name="f102" fmla="val 37"/>
                <a:gd name="f103" fmla="val 293"/>
                <a:gd name="f104" fmla="val 28"/>
                <a:gd name="f105" fmla="val 21"/>
                <a:gd name="f106" fmla="val 272"/>
                <a:gd name="f107" fmla="val 227"/>
                <a:gd name="f108" fmla="val 183"/>
                <a:gd name="f109" fmla="val 138"/>
                <a:gd name="f110" fmla="val 132"/>
                <a:gd name="f111" fmla="val 19"/>
                <a:gd name="f112" fmla="val 125"/>
                <a:gd name="f113" fmla="val 17"/>
                <a:gd name="f114" fmla="val 120"/>
                <a:gd name="f115" fmla="val 85"/>
                <a:gd name="f116" fmla="val 6"/>
                <a:gd name="f117" fmla="val 8"/>
                <a:gd name="f118" fmla="val 5"/>
                <a:gd name="f119" fmla="+- 0 0 -90"/>
                <a:gd name="f120" fmla="*/ f3 1 103"/>
                <a:gd name="f121" fmla="*/ f4 1 294"/>
                <a:gd name="f122" fmla="val f5"/>
                <a:gd name="f123" fmla="val f6"/>
                <a:gd name="f124" fmla="val f7"/>
                <a:gd name="f125" fmla="*/ f119 f0 1"/>
                <a:gd name="f126" fmla="+- f124 0 f122"/>
                <a:gd name="f127" fmla="+- f123 0 f122"/>
                <a:gd name="f128" fmla="*/ f125 1 f2"/>
                <a:gd name="f129" fmla="*/ f127 1 103"/>
                <a:gd name="f130" fmla="*/ f126 1 294"/>
                <a:gd name="f131" fmla="*/ 10 f127 1"/>
                <a:gd name="f132" fmla="*/ 1 f126 1"/>
                <a:gd name="f133" fmla="*/ 25 f127 1"/>
                <a:gd name="f134" fmla="*/ 15 f126 1"/>
                <a:gd name="f135" fmla="*/ 23 f127 1"/>
                <a:gd name="f136" fmla="*/ 42 f126 1"/>
                <a:gd name="f137" fmla="*/ 82 f126 1"/>
                <a:gd name="f138" fmla="*/ 35 f127 1"/>
                <a:gd name="f139" fmla="*/ 80 f126 1"/>
                <a:gd name="f140" fmla="*/ 43 f127 1"/>
                <a:gd name="f141" fmla="*/ 104 f126 1"/>
                <a:gd name="f142" fmla="*/ 45 f127 1"/>
                <a:gd name="f143" fmla="*/ 47 f127 1"/>
                <a:gd name="f144" fmla="*/ 54 f127 1"/>
                <a:gd name="f145" fmla="*/ 55 f127 1"/>
                <a:gd name="f146" fmla="*/ 58 f127 1"/>
                <a:gd name="f147" fmla="*/ 65 f127 1"/>
                <a:gd name="f148" fmla="*/ 73 f127 1"/>
                <a:gd name="f149" fmla="*/ 81 f126 1"/>
                <a:gd name="f150" fmla="*/ 77 f127 1"/>
                <a:gd name="f151" fmla="*/ 32 f126 1"/>
                <a:gd name="f152" fmla="*/ 75 f127 1"/>
                <a:gd name="f153" fmla="*/ 14 f126 1"/>
                <a:gd name="f154" fmla="*/ 82 f127 1"/>
                <a:gd name="f155" fmla="*/ 2 f126 1"/>
                <a:gd name="f156" fmla="*/ 95 f127 1"/>
                <a:gd name="f157" fmla="*/ 11 f126 1"/>
                <a:gd name="f158" fmla="*/ 86 f126 1"/>
                <a:gd name="f159" fmla="*/ 122 f126 1"/>
                <a:gd name="f160" fmla="*/ 80 f127 1"/>
                <a:gd name="f161" fmla="*/ 136 f126 1"/>
                <a:gd name="f162" fmla="*/ 79 f127 1"/>
                <a:gd name="f163" fmla="*/ 269 f126 1"/>
                <a:gd name="f164" fmla="*/ 276 f126 1"/>
                <a:gd name="f165" fmla="*/ 59 f127 1"/>
                <a:gd name="f166" fmla="*/ 288 f126 1"/>
                <a:gd name="f167" fmla="*/ 53 f127 1"/>
                <a:gd name="f168" fmla="*/ 273 f126 1"/>
                <a:gd name="f169" fmla="*/ 192 f126 1"/>
                <a:gd name="f170" fmla="*/ 182 f126 1"/>
                <a:gd name="f171" fmla="*/ 49 f127 1"/>
                <a:gd name="f172" fmla="*/ 48 f127 1"/>
                <a:gd name="f173" fmla="*/ 191 f126 1"/>
                <a:gd name="f174" fmla="*/ 275 f126 1"/>
                <a:gd name="f175" fmla="*/ 28 f127 1"/>
                <a:gd name="f176" fmla="*/ 21 f127 1"/>
                <a:gd name="f177" fmla="*/ 272 f126 1"/>
                <a:gd name="f178" fmla="*/ 138 f126 1"/>
                <a:gd name="f179" fmla="*/ 17 f127 1"/>
                <a:gd name="f180" fmla="*/ 120 f126 1"/>
                <a:gd name="f181" fmla="*/ 6 f127 1"/>
                <a:gd name="f182" fmla="+- f128 0 f1"/>
                <a:gd name="f183" fmla="*/ f131 1 103"/>
                <a:gd name="f184" fmla="*/ f132 1 294"/>
                <a:gd name="f185" fmla="*/ f133 1 103"/>
                <a:gd name="f186" fmla="*/ f134 1 294"/>
                <a:gd name="f187" fmla="*/ f135 1 103"/>
                <a:gd name="f188" fmla="*/ f136 1 294"/>
                <a:gd name="f189" fmla="*/ f137 1 294"/>
                <a:gd name="f190" fmla="*/ f138 1 103"/>
                <a:gd name="f191" fmla="*/ f139 1 294"/>
                <a:gd name="f192" fmla="*/ f140 1 103"/>
                <a:gd name="f193" fmla="*/ f141 1 294"/>
                <a:gd name="f194" fmla="*/ f142 1 103"/>
                <a:gd name="f195" fmla="*/ f143 1 103"/>
                <a:gd name="f196" fmla="*/ f144 1 103"/>
                <a:gd name="f197" fmla="*/ f145 1 103"/>
                <a:gd name="f198" fmla="*/ f146 1 103"/>
                <a:gd name="f199" fmla="*/ f147 1 103"/>
                <a:gd name="f200" fmla="*/ f148 1 103"/>
                <a:gd name="f201" fmla="*/ f149 1 294"/>
                <a:gd name="f202" fmla="*/ f150 1 103"/>
                <a:gd name="f203" fmla="*/ f151 1 294"/>
                <a:gd name="f204" fmla="*/ f152 1 103"/>
                <a:gd name="f205" fmla="*/ f153 1 294"/>
                <a:gd name="f206" fmla="*/ f154 1 103"/>
                <a:gd name="f207" fmla="*/ f155 1 294"/>
                <a:gd name="f208" fmla="*/ f156 1 103"/>
                <a:gd name="f209" fmla="*/ f157 1 294"/>
                <a:gd name="f210" fmla="*/ f158 1 294"/>
                <a:gd name="f211" fmla="*/ f159 1 294"/>
                <a:gd name="f212" fmla="*/ f160 1 103"/>
                <a:gd name="f213" fmla="*/ f161 1 294"/>
                <a:gd name="f214" fmla="*/ f162 1 103"/>
                <a:gd name="f215" fmla="*/ f163 1 294"/>
                <a:gd name="f216" fmla="*/ f164 1 294"/>
                <a:gd name="f217" fmla="*/ f165 1 103"/>
                <a:gd name="f218" fmla="*/ f166 1 294"/>
                <a:gd name="f219" fmla="*/ f167 1 103"/>
                <a:gd name="f220" fmla="*/ f168 1 294"/>
                <a:gd name="f221" fmla="*/ f169 1 294"/>
                <a:gd name="f222" fmla="*/ f170 1 294"/>
                <a:gd name="f223" fmla="*/ f171 1 103"/>
                <a:gd name="f224" fmla="*/ f172 1 103"/>
                <a:gd name="f225" fmla="*/ f173 1 294"/>
                <a:gd name="f226" fmla="*/ f174 1 294"/>
                <a:gd name="f227" fmla="*/ f175 1 103"/>
                <a:gd name="f228" fmla="*/ f176 1 103"/>
                <a:gd name="f229" fmla="*/ f177 1 294"/>
                <a:gd name="f230" fmla="*/ f178 1 294"/>
                <a:gd name="f231" fmla="*/ f179 1 103"/>
                <a:gd name="f232" fmla="*/ f180 1 294"/>
                <a:gd name="f233" fmla="*/ f181 1 103"/>
                <a:gd name="f234" fmla="*/ 0 1 f129"/>
                <a:gd name="f235" fmla="*/ f123 1 f129"/>
                <a:gd name="f236" fmla="*/ 0 1 f130"/>
                <a:gd name="f237" fmla="*/ f124 1 f130"/>
                <a:gd name="f238" fmla="*/ f183 1 f129"/>
                <a:gd name="f239" fmla="*/ f184 1 f130"/>
                <a:gd name="f240" fmla="*/ f185 1 f129"/>
                <a:gd name="f241" fmla="*/ f186 1 f130"/>
                <a:gd name="f242" fmla="*/ f187 1 f129"/>
                <a:gd name="f243" fmla="*/ f188 1 f130"/>
                <a:gd name="f244" fmla="*/ f189 1 f130"/>
                <a:gd name="f245" fmla="*/ f190 1 f129"/>
                <a:gd name="f246" fmla="*/ f191 1 f130"/>
                <a:gd name="f247" fmla="*/ f192 1 f129"/>
                <a:gd name="f248" fmla="*/ f193 1 f130"/>
                <a:gd name="f249" fmla="*/ f194 1 f129"/>
                <a:gd name="f250" fmla="*/ f195 1 f129"/>
                <a:gd name="f251" fmla="*/ f196 1 f129"/>
                <a:gd name="f252" fmla="*/ f197 1 f129"/>
                <a:gd name="f253" fmla="*/ f198 1 f129"/>
                <a:gd name="f254" fmla="*/ f199 1 f129"/>
                <a:gd name="f255" fmla="*/ f200 1 f129"/>
                <a:gd name="f256" fmla="*/ f201 1 f130"/>
                <a:gd name="f257" fmla="*/ f202 1 f129"/>
                <a:gd name="f258" fmla="*/ f203 1 f130"/>
                <a:gd name="f259" fmla="*/ f204 1 f129"/>
                <a:gd name="f260" fmla="*/ f205 1 f130"/>
                <a:gd name="f261" fmla="*/ f206 1 f129"/>
                <a:gd name="f262" fmla="*/ f207 1 f130"/>
                <a:gd name="f263" fmla="*/ f208 1 f129"/>
                <a:gd name="f264" fmla="*/ f209 1 f130"/>
                <a:gd name="f265" fmla="*/ f210 1 f130"/>
                <a:gd name="f266" fmla="*/ f211 1 f130"/>
                <a:gd name="f267" fmla="*/ f212 1 f129"/>
                <a:gd name="f268" fmla="*/ f213 1 f130"/>
                <a:gd name="f269" fmla="*/ f214 1 f129"/>
                <a:gd name="f270" fmla="*/ f215 1 f130"/>
                <a:gd name="f271" fmla="*/ f216 1 f130"/>
                <a:gd name="f272" fmla="*/ f217 1 f129"/>
                <a:gd name="f273" fmla="*/ f218 1 f130"/>
                <a:gd name="f274" fmla="*/ f219 1 f129"/>
                <a:gd name="f275" fmla="*/ f220 1 f130"/>
                <a:gd name="f276" fmla="*/ f221 1 f130"/>
                <a:gd name="f277" fmla="*/ f222 1 f130"/>
                <a:gd name="f278" fmla="*/ f223 1 f129"/>
                <a:gd name="f279" fmla="*/ f224 1 f129"/>
                <a:gd name="f280" fmla="*/ f225 1 f130"/>
                <a:gd name="f281" fmla="*/ f226 1 f130"/>
                <a:gd name="f282" fmla="*/ f227 1 f129"/>
                <a:gd name="f283" fmla="*/ f228 1 f129"/>
                <a:gd name="f284" fmla="*/ f229 1 f130"/>
                <a:gd name="f285" fmla="*/ f230 1 f130"/>
                <a:gd name="f286" fmla="*/ f231 1 f129"/>
                <a:gd name="f287" fmla="*/ f232 1 f130"/>
                <a:gd name="f288" fmla="*/ f233 1 f129"/>
                <a:gd name="f289" fmla="*/ f234 f120 1"/>
                <a:gd name="f290" fmla="*/ f235 f120 1"/>
                <a:gd name="f291" fmla="*/ f237 f121 1"/>
                <a:gd name="f292" fmla="*/ f236 f121 1"/>
                <a:gd name="f293" fmla="*/ f238 f120 1"/>
                <a:gd name="f294" fmla="*/ f239 f121 1"/>
                <a:gd name="f295" fmla="*/ f240 f120 1"/>
                <a:gd name="f296" fmla="*/ f241 f121 1"/>
                <a:gd name="f297" fmla="*/ f242 f120 1"/>
                <a:gd name="f298" fmla="*/ f243 f121 1"/>
                <a:gd name="f299" fmla="*/ f244 f121 1"/>
                <a:gd name="f300" fmla="*/ f245 f120 1"/>
                <a:gd name="f301" fmla="*/ f246 f121 1"/>
                <a:gd name="f302" fmla="*/ f247 f120 1"/>
                <a:gd name="f303" fmla="*/ f248 f121 1"/>
                <a:gd name="f304" fmla="*/ f249 f120 1"/>
                <a:gd name="f305" fmla="*/ f250 f120 1"/>
                <a:gd name="f306" fmla="*/ f251 f120 1"/>
                <a:gd name="f307" fmla="*/ f252 f120 1"/>
                <a:gd name="f308" fmla="*/ f253 f120 1"/>
                <a:gd name="f309" fmla="*/ f254 f120 1"/>
                <a:gd name="f310" fmla="*/ f255 f120 1"/>
                <a:gd name="f311" fmla="*/ f256 f121 1"/>
                <a:gd name="f312" fmla="*/ f257 f120 1"/>
                <a:gd name="f313" fmla="*/ f258 f121 1"/>
                <a:gd name="f314" fmla="*/ f259 f120 1"/>
                <a:gd name="f315" fmla="*/ f260 f121 1"/>
                <a:gd name="f316" fmla="*/ f261 f120 1"/>
                <a:gd name="f317" fmla="*/ f262 f121 1"/>
                <a:gd name="f318" fmla="*/ f263 f120 1"/>
                <a:gd name="f319" fmla="*/ f264 f121 1"/>
                <a:gd name="f320" fmla="*/ f265 f121 1"/>
                <a:gd name="f321" fmla="*/ f266 f121 1"/>
                <a:gd name="f322" fmla="*/ f267 f120 1"/>
                <a:gd name="f323" fmla="*/ f268 f121 1"/>
                <a:gd name="f324" fmla="*/ f269 f120 1"/>
                <a:gd name="f325" fmla="*/ f270 f121 1"/>
                <a:gd name="f326" fmla="*/ f271 f121 1"/>
                <a:gd name="f327" fmla="*/ f272 f120 1"/>
                <a:gd name="f328" fmla="*/ f273 f121 1"/>
                <a:gd name="f329" fmla="*/ f274 f120 1"/>
                <a:gd name="f330" fmla="*/ f275 f121 1"/>
                <a:gd name="f331" fmla="*/ f276 f121 1"/>
                <a:gd name="f332" fmla="*/ f277 f121 1"/>
                <a:gd name="f333" fmla="*/ f278 f120 1"/>
                <a:gd name="f334" fmla="*/ f279 f120 1"/>
                <a:gd name="f335" fmla="*/ f280 f121 1"/>
                <a:gd name="f336" fmla="*/ f281 f121 1"/>
                <a:gd name="f337" fmla="*/ f282 f120 1"/>
                <a:gd name="f338" fmla="*/ f283 f120 1"/>
                <a:gd name="f339" fmla="*/ f284 f121 1"/>
                <a:gd name="f340" fmla="*/ f285 f121 1"/>
                <a:gd name="f341" fmla="*/ f286 f120 1"/>
                <a:gd name="f342" fmla="*/ f287 f121 1"/>
                <a:gd name="f343" fmla="*/ f288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293" y="f294"/>
                </a:cxn>
                <a:cxn ang="f182">
                  <a:pos x="f295" y="f296"/>
                </a:cxn>
                <a:cxn ang="f182">
                  <a:pos x="f297" y="f298"/>
                </a:cxn>
                <a:cxn ang="f182">
                  <a:pos x="f295" y="f299"/>
                </a:cxn>
                <a:cxn ang="f182">
                  <a:pos x="f300" y="f301"/>
                </a:cxn>
                <a:cxn ang="f182">
                  <a:pos x="f302" y="f303"/>
                </a:cxn>
                <a:cxn ang="f182">
                  <a:pos x="f304" y="f303"/>
                </a:cxn>
                <a:cxn ang="f182">
                  <a:pos x="f305" y="f301"/>
                </a:cxn>
                <a:cxn ang="f182">
                  <a:pos x="f306" y="f301"/>
                </a:cxn>
                <a:cxn ang="f182">
                  <a:pos x="f307" y="f303"/>
                </a:cxn>
                <a:cxn ang="f182">
                  <a:pos x="f308" y="f303"/>
                </a:cxn>
                <a:cxn ang="f182">
                  <a:pos x="f309" y="f301"/>
                </a:cxn>
                <a:cxn ang="f182">
                  <a:pos x="f310" y="f311"/>
                </a:cxn>
                <a:cxn ang="f182">
                  <a:pos x="f312" y="f313"/>
                </a:cxn>
                <a:cxn ang="f182">
                  <a:pos x="f314" y="f315"/>
                </a:cxn>
                <a:cxn ang="f182">
                  <a:pos x="f316" y="f317"/>
                </a:cxn>
                <a:cxn ang="f182">
                  <a:pos x="f318" y="f319"/>
                </a:cxn>
                <a:cxn ang="f182">
                  <a:pos x="f318" y="f320"/>
                </a:cxn>
                <a:cxn ang="f182">
                  <a:pos x="f316" y="f321"/>
                </a:cxn>
                <a:cxn ang="f182">
                  <a:pos x="f322" y="f323"/>
                </a:cxn>
                <a:cxn ang="f182">
                  <a:pos x="f324" y="f325"/>
                </a:cxn>
                <a:cxn ang="f182">
                  <a:pos x="f324" y="f326"/>
                </a:cxn>
                <a:cxn ang="f182">
                  <a:pos x="f327" y="f328"/>
                </a:cxn>
                <a:cxn ang="f182">
                  <a:pos x="f329" y="f330"/>
                </a:cxn>
                <a:cxn ang="f182">
                  <a:pos x="f329" y="f331"/>
                </a:cxn>
                <a:cxn ang="f182">
                  <a:pos x="f329" y="f332"/>
                </a:cxn>
                <a:cxn ang="f182">
                  <a:pos x="f333" y="f332"/>
                </a:cxn>
                <a:cxn ang="f182">
                  <a:pos x="f334" y="f335"/>
                </a:cxn>
                <a:cxn ang="f182">
                  <a:pos x="f334" y="f325"/>
                </a:cxn>
                <a:cxn ang="f182">
                  <a:pos x="f334" y="f336"/>
                </a:cxn>
                <a:cxn ang="f182">
                  <a:pos x="f337" y="f328"/>
                </a:cxn>
                <a:cxn ang="f182">
                  <a:pos x="f338" y="f339"/>
                </a:cxn>
                <a:cxn ang="f182">
                  <a:pos x="f338" y="f340"/>
                </a:cxn>
                <a:cxn ang="f182">
                  <a:pos x="f341" y="f342"/>
                </a:cxn>
                <a:cxn ang="f182">
                  <a:pos x="f343" y="f319"/>
                </a:cxn>
                <a:cxn ang="f182">
                  <a:pos x="f293" y="f294"/>
                </a:cxn>
              </a:cxnLst>
              <a:rect l="f289" t="f292" r="f290" b="f291"/>
              <a:pathLst>
                <a:path w="103" h="294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3" y="f10"/>
                    <a:pt x="f15" y="f16"/>
                    <a:pt x="f15" y="f17"/>
                  </a:cubicBezTo>
                  <a:cubicBezTo>
                    <a:pt x="f15" y="f18"/>
                    <a:pt x="f10" y="f19"/>
                    <a:pt x="f13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1"/>
                    <a:pt x="f32" y="f31"/>
                    <a:pt x="f33" y="f31"/>
                  </a:cubicBezTo>
                  <a:cubicBezTo>
                    <a:pt x="f34" y="f35"/>
                    <a:pt x="f34" y="f36"/>
                    <a:pt x="f37" y="f24"/>
                  </a:cubicBezTo>
                  <a:cubicBezTo>
                    <a:pt x="f38" y="f24"/>
                    <a:pt x="f39" y="f24"/>
                    <a:pt x="f40" y="f24"/>
                  </a:cubicBezTo>
                  <a:cubicBezTo>
                    <a:pt x="f18" y="f27"/>
                    <a:pt x="f18" y="f29"/>
                    <a:pt x="f18" y="f31"/>
                  </a:cubicBezTo>
                  <a:cubicBezTo>
                    <a:pt x="f41" y="f31"/>
                    <a:pt x="f42" y="f31"/>
                    <a:pt x="f43" y="f31"/>
                  </a:cubicBezTo>
                  <a:cubicBezTo>
                    <a:pt x="f44" y="f29"/>
                    <a:pt x="f45" y="f27"/>
                    <a:pt x="f46" y="f24"/>
                  </a:cubicBezTo>
                  <a:cubicBezTo>
                    <a:pt x="f19" y="f22"/>
                    <a:pt x="f47" y="f22"/>
                    <a:pt x="f48" y="f22"/>
                  </a:cubicBezTo>
                  <a:cubicBezTo>
                    <a:pt x="f49" y="f46"/>
                    <a:pt x="f24" y="f50"/>
                    <a:pt x="f51" y="f23"/>
                  </a:cubicBezTo>
                  <a:cubicBezTo>
                    <a:pt x="f52" y="f11"/>
                    <a:pt x="f52" y="f53"/>
                    <a:pt x="f54" y="f55"/>
                  </a:cubicBezTo>
                  <a:cubicBezTo>
                    <a:pt x="f54" y="f56"/>
                    <a:pt x="f54" y="f57"/>
                    <a:pt x="f20" y="f12"/>
                  </a:cubicBezTo>
                  <a:cubicBezTo>
                    <a:pt x="f58" y="f5"/>
                    <a:pt x="f59" y="f57"/>
                    <a:pt x="f60" y="f61"/>
                  </a:cubicBezTo>
                  <a:cubicBezTo>
                    <a:pt x="f62" y="f63"/>
                    <a:pt x="f6" y="f64"/>
                    <a:pt x="f60" y="f65"/>
                  </a:cubicBezTo>
                  <a:cubicBezTo>
                    <a:pt x="f66" y="f67"/>
                    <a:pt x="f65" y="f68"/>
                    <a:pt x="f20" y="f69"/>
                  </a:cubicBezTo>
                  <a:cubicBezTo>
                    <a:pt x="f22" y="f70"/>
                    <a:pt x="f24" y="f71"/>
                    <a:pt x="f24" y="f72"/>
                  </a:cubicBezTo>
                  <a:cubicBezTo>
                    <a:pt x="f49" y="f2"/>
                    <a:pt x="f49" y="f73"/>
                    <a:pt x="f49" y="f74"/>
                  </a:cubicBezTo>
                  <a:cubicBezTo>
                    <a:pt x="f49" y="f75"/>
                    <a:pt x="f24" y="f76"/>
                    <a:pt x="f49" y="f77"/>
                  </a:cubicBezTo>
                  <a:cubicBezTo>
                    <a:pt x="f78" y="f79"/>
                    <a:pt x="f80" y="f7"/>
                    <a:pt x="f81" y="f82"/>
                  </a:cubicBezTo>
                  <a:cubicBezTo>
                    <a:pt x="f18" y="f83"/>
                    <a:pt x="f84" y="f85"/>
                    <a:pt x="f84" y="f86"/>
                  </a:cubicBezTo>
                  <a:cubicBezTo>
                    <a:pt x="f39" y="f87"/>
                    <a:pt x="f84" y="f88"/>
                    <a:pt x="f84" y="f89"/>
                  </a:cubicBezTo>
                  <a:cubicBezTo>
                    <a:pt x="f84" y="f90"/>
                    <a:pt x="f84" y="f91"/>
                    <a:pt x="f84" y="f92"/>
                  </a:cubicBezTo>
                  <a:cubicBezTo>
                    <a:pt x="f93" y="f92"/>
                    <a:pt x="f94" y="f92"/>
                    <a:pt x="f50" y="f92"/>
                  </a:cubicBezTo>
                  <a:cubicBezTo>
                    <a:pt x="f50" y="f95"/>
                    <a:pt x="f38" y="f96"/>
                    <a:pt x="f38" y="f97"/>
                  </a:cubicBezTo>
                  <a:cubicBezTo>
                    <a:pt x="f38" y="f98"/>
                    <a:pt x="f38" y="f99"/>
                    <a:pt x="f38" y="f74"/>
                  </a:cubicBezTo>
                  <a:cubicBezTo>
                    <a:pt x="f38" y="f75"/>
                    <a:pt x="f50" y="f86"/>
                    <a:pt x="f38" y="f100"/>
                  </a:cubicBezTo>
                  <a:cubicBezTo>
                    <a:pt x="f37" y="f101"/>
                    <a:pt x="f102" y="f103"/>
                    <a:pt x="f104" y="f82"/>
                  </a:cubicBezTo>
                  <a:cubicBezTo>
                    <a:pt x="f10" y="f101"/>
                    <a:pt x="f105" y="f85"/>
                    <a:pt x="f105" y="f106"/>
                  </a:cubicBezTo>
                  <a:cubicBezTo>
                    <a:pt x="f105" y="f107"/>
                    <a:pt x="f105" y="f108"/>
                    <a:pt x="f105" y="f109"/>
                  </a:cubicBezTo>
                  <a:cubicBezTo>
                    <a:pt x="f105" y="f110"/>
                    <a:pt x="f111" y="f112"/>
                    <a:pt x="f113" y="f114"/>
                  </a:cubicBezTo>
                  <a:cubicBezTo>
                    <a:pt x="f9" y="f115"/>
                    <a:pt x="f5" y="f38"/>
                    <a:pt x="f116" y="f61"/>
                  </a:cubicBezTo>
                  <a:cubicBezTo>
                    <a:pt x="f116" y="f117"/>
                    <a:pt x="f117" y="f118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7974ED83-DB99-460A-850C-01C5025A7AEB}"/>
                </a:ext>
              </a:extLst>
            </p:cNvPr>
            <p:cNvSpPr/>
            <p:nvPr/>
          </p:nvSpPr>
          <p:spPr>
            <a:xfrm>
              <a:off x="5751640" y="3166548"/>
              <a:ext cx="7731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55"/>
                <a:gd name="f8" fmla="val 36"/>
                <a:gd name="f9" fmla="val 19"/>
                <a:gd name="f10" fmla="val 68"/>
                <a:gd name="f11" fmla="val 136"/>
                <a:gd name="f12" fmla="val 18"/>
                <a:gd name="f13" fmla="+- 0 0 -90"/>
                <a:gd name="f14" fmla="*/ f3 1 204"/>
                <a:gd name="f15" fmla="*/ f4 1 5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04"/>
                <a:gd name="f24" fmla="*/ f20 1 55"/>
                <a:gd name="f25" fmla="*/ 0 f21 1"/>
                <a:gd name="f26" fmla="*/ 55 f20 1"/>
                <a:gd name="f27" fmla="*/ 0 f20 1"/>
                <a:gd name="f28" fmla="*/ 204 f21 1"/>
                <a:gd name="f29" fmla="+- f22 0 f1"/>
                <a:gd name="f30" fmla="*/ f25 1 204"/>
                <a:gd name="f31" fmla="*/ f26 1 55"/>
                <a:gd name="f32" fmla="*/ f27 1 55"/>
                <a:gd name="f33" fmla="*/ f28 1 20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04" h="5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6DCF81B3-72BD-4689-A33A-619ECE248720}"/>
                </a:ext>
              </a:extLst>
            </p:cNvPr>
            <p:cNvSpPr/>
            <p:nvPr/>
          </p:nvSpPr>
          <p:spPr>
            <a:xfrm>
              <a:off x="6600953" y="3663443"/>
              <a:ext cx="363538" cy="2540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7"/>
                <a:gd name="f8" fmla="val 45"/>
                <a:gd name="f9" fmla="val 65"/>
                <a:gd name="f10" fmla="val 31"/>
                <a:gd name="f11" fmla="val 17"/>
                <a:gd name="f12" fmla="val 61"/>
                <a:gd name="f13" fmla="val 5"/>
                <a:gd name="f14" fmla="val 53"/>
                <a:gd name="f15" fmla="val 2"/>
                <a:gd name="f16" fmla="val 51"/>
                <a:gd name="f17" fmla="val 46"/>
                <a:gd name="f18" fmla="val 43"/>
                <a:gd name="f19" fmla="val 37"/>
                <a:gd name="f20" fmla="val 1"/>
                <a:gd name="f21" fmla="val 32"/>
                <a:gd name="f22" fmla="val 27"/>
                <a:gd name="f23" fmla="val 9"/>
                <a:gd name="f24" fmla="val 7"/>
                <a:gd name="f25" fmla="val 24"/>
                <a:gd name="f26" fmla="val 4"/>
                <a:gd name="f27" fmla="val 44"/>
                <a:gd name="f28" fmla="val 62"/>
                <a:gd name="f29" fmla="val 81"/>
                <a:gd name="f30" fmla="val 8"/>
                <a:gd name="f31" fmla="val 86"/>
                <a:gd name="f32" fmla="val 10"/>
                <a:gd name="f33" fmla="val 89"/>
                <a:gd name="f34" fmla="val 12"/>
                <a:gd name="f35" fmla="val 90"/>
                <a:gd name="f36" fmla="val 91"/>
                <a:gd name="f37" fmla="val 93"/>
                <a:gd name="f38" fmla="val 38"/>
                <a:gd name="f39" fmla="val 47"/>
                <a:gd name="f40" fmla="val 92"/>
                <a:gd name="f41" fmla="val 83"/>
                <a:gd name="f42" fmla="val 56"/>
                <a:gd name="f43" fmla="val 71"/>
                <a:gd name="f44" fmla="val 60"/>
                <a:gd name="f45" fmla="val 59"/>
                <a:gd name="f46" fmla="val 63"/>
                <a:gd name="f47" fmla="val 66"/>
                <a:gd name="f48" fmla="+- 0 0 -90"/>
                <a:gd name="f49" fmla="*/ f3 1 96"/>
                <a:gd name="f50" fmla="*/ f4 1 67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7"/>
                <a:gd name="f60" fmla="*/ 45 f56 1"/>
                <a:gd name="f61" fmla="*/ 65 f55 1"/>
                <a:gd name="f62" fmla="*/ 5 f56 1"/>
                <a:gd name="f63" fmla="*/ 53 f55 1"/>
                <a:gd name="f64" fmla="*/ 0 f56 1"/>
                <a:gd name="f65" fmla="*/ 43 f55 1"/>
                <a:gd name="f66" fmla="*/ 2 f56 1"/>
                <a:gd name="f67" fmla="*/ 27 f55 1"/>
                <a:gd name="f68" fmla="*/ 24 f56 1"/>
                <a:gd name="f69" fmla="*/ 4 f55 1"/>
                <a:gd name="f70" fmla="*/ 81 f56 1"/>
                <a:gd name="f71" fmla="*/ 8 f55 1"/>
                <a:gd name="f72" fmla="*/ 89 f56 1"/>
                <a:gd name="f73" fmla="*/ 17 f55 1"/>
                <a:gd name="f74" fmla="*/ 93 f56 1"/>
                <a:gd name="f75" fmla="*/ 38 f55 1"/>
                <a:gd name="f76" fmla="*/ 83 f56 1"/>
                <a:gd name="f77" fmla="*/ 56 f55 1"/>
                <a:gd name="f78" fmla="*/ 46 f56 1"/>
                <a:gd name="f79" fmla="*/ 67 f55 1"/>
                <a:gd name="f80" fmla="+- f57 0 f1"/>
                <a:gd name="f81" fmla="*/ f60 1 96"/>
                <a:gd name="f82" fmla="*/ f61 1 67"/>
                <a:gd name="f83" fmla="*/ f62 1 96"/>
                <a:gd name="f84" fmla="*/ f63 1 67"/>
                <a:gd name="f85" fmla="*/ f64 1 96"/>
                <a:gd name="f86" fmla="*/ f65 1 67"/>
                <a:gd name="f87" fmla="*/ f66 1 96"/>
                <a:gd name="f88" fmla="*/ f67 1 67"/>
                <a:gd name="f89" fmla="*/ f68 1 96"/>
                <a:gd name="f90" fmla="*/ f69 1 67"/>
                <a:gd name="f91" fmla="*/ f70 1 96"/>
                <a:gd name="f92" fmla="*/ f71 1 67"/>
                <a:gd name="f93" fmla="*/ f72 1 96"/>
                <a:gd name="f94" fmla="*/ f73 1 67"/>
                <a:gd name="f95" fmla="*/ f74 1 96"/>
                <a:gd name="f96" fmla="*/ f75 1 67"/>
                <a:gd name="f97" fmla="*/ f76 1 96"/>
                <a:gd name="f98" fmla="*/ f77 1 67"/>
                <a:gd name="f99" fmla="*/ f78 1 96"/>
                <a:gd name="f100" fmla="*/ f79 1 67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96" h="67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18"/>
                  </a:cubicBezTo>
                  <a:cubicBezTo>
                    <a:pt x="f5" y="f19"/>
                    <a:pt x="f20" y="f21"/>
                    <a:pt x="f15" y="f22"/>
                  </a:cubicBezTo>
                  <a:cubicBezTo>
                    <a:pt x="f13" y="f23"/>
                    <a:pt x="f24" y="f24"/>
                    <a:pt x="f25" y="f26"/>
                  </a:cubicBezTo>
                  <a:cubicBezTo>
                    <a:pt x="f27" y="f5"/>
                    <a:pt x="f28" y="f15"/>
                    <a:pt x="f29" y="f30"/>
                  </a:cubicBezTo>
                  <a:cubicBezTo>
                    <a:pt x="f31" y="f32"/>
                    <a:pt x="f33" y="f34"/>
                    <a:pt x="f33" y="f11"/>
                  </a:cubicBezTo>
                  <a:cubicBezTo>
                    <a:pt x="f35" y="f25"/>
                    <a:pt x="f36" y="f10"/>
                    <a:pt x="f37" y="f38"/>
                  </a:cubicBezTo>
                  <a:cubicBezTo>
                    <a:pt x="f6" y="f39"/>
                    <a:pt x="f40" y="f14"/>
                    <a:pt x="f41" y="f42"/>
                  </a:cubicBezTo>
                  <a:cubicBezTo>
                    <a:pt x="f43" y="f44"/>
                    <a:pt x="f45" y="f46"/>
                    <a:pt x="f17" y="f7"/>
                  </a:cubicBezTo>
                  <a:cubicBezTo>
                    <a:pt x="f17" y="f47"/>
                    <a:pt x="f17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D3C59AF0-C2D4-40E7-899A-002835ECC215}"/>
                </a:ext>
              </a:extLst>
            </p:cNvPr>
            <p:cNvSpPr/>
            <p:nvPr/>
          </p:nvSpPr>
          <p:spPr>
            <a:xfrm>
              <a:off x="6194557" y="3658678"/>
              <a:ext cx="368302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66"/>
                <a:gd name="f8" fmla="val 51"/>
                <a:gd name="f9" fmla="val 33"/>
                <a:gd name="f10" fmla="val 19"/>
                <a:gd name="f11" fmla="val 62"/>
                <a:gd name="f12" fmla="val 7"/>
                <a:gd name="f13" fmla="val 54"/>
                <a:gd name="f14" fmla="val 2"/>
                <a:gd name="f15" fmla="val 48"/>
                <a:gd name="f16" fmla="val 43"/>
                <a:gd name="f17" fmla="val 3"/>
                <a:gd name="f18" fmla="val 36"/>
                <a:gd name="f19" fmla="val 5"/>
                <a:gd name="f20" fmla="val 30"/>
                <a:gd name="f21" fmla="val 23"/>
                <a:gd name="f22" fmla="val 13"/>
                <a:gd name="f23" fmla="val 11"/>
                <a:gd name="f24" fmla="val 9"/>
                <a:gd name="f25" fmla="val 20"/>
                <a:gd name="f26" fmla="val 6"/>
                <a:gd name="f27" fmla="val 42"/>
                <a:gd name="f28" fmla="val 64"/>
                <a:gd name="f29" fmla="val 85"/>
                <a:gd name="f30" fmla="val 10"/>
                <a:gd name="f31" fmla="val 87"/>
                <a:gd name="f32" fmla="val 90"/>
                <a:gd name="f33" fmla="val 14"/>
                <a:gd name="f34" fmla="val 91"/>
                <a:gd name="f35" fmla="val 17"/>
                <a:gd name="f36" fmla="val 92"/>
                <a:gd name="f37" fmla="val 25"/>
                <a:gd name="f38" fmla="val 93"/>
                <a:gd name="f39" fmla="val 34"/>
                <a:gd name="f40" fmla="val 95"/>
                <a:gd name="f41" fmla="val 49"/>
                <a:gd name="f42" fmla="val 94"/>
                <a:gd name="f43" fmla="val 52"/>
                <a:gd name="f44" fmla="val 89"/>
                <a:gd name="f45" fmla="val 55"/>
                <a:gd name="f46" fmla="val 76"/>
                <a:gd name="f47" fmla="val 63"/>
                <a:gd name="f48" fmla="+- 0 0 -90"/>
                <a:gd name="f49" fmla="*/ f3 1 97"/>
                <a:gd name="f50" fmla="*/ f4 1 66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7"/>
                <a:gd name="f59" fmla="*/ f55 1 66"/>
                <a:gd name="f60" fmla="*/ 51 f56 1"/>
                <a:gd name="f61" fmla="*/ 66 f55 1"/>
                <a:gd name="f62" fmla="*/ 7 f56 1"/>
                <a:gd name="f63" fmla="*/ 54 f55 1"/>
                <a:gd name="f64" fmla="*/ 2 f56 1"/>
                <a:gd name="f65" fmla="*/ 43 f55 1"/>
                <a:gd name="f66" fmla="*/ 5 f56 1"/>
                <a:gd name="f67" fmla="*/ 23 f55 1"/>
                <a:gd name="f68" fmla="*/ 20 f56 1"/>
                <a:gd name="f69" fmla="*/ 6 f55 1"/>
                <a:gd name="f70" fmla="*/ 85 f56 1"/>
                <a:gd name="f71" fmla="*/ 10 f55 1"/>
                <a:gd name="f72" fmla="*/ 91 f56 1"/>
                <a:gd name="f73" fmla="*/ 17 f55 1"/>
                <a:gd name="f74" fmla="*/ 95 f56 1"/>
                <a:gd name="f75" fmla="*/ 42 f55 1"/>
                <a:gd name="f76" fmla="*/ 89 f56 1"/>
                <a:gd name="f77" fmla="*/ 55 f55 1"/>
                <a:gd name="f78" fmla="+- f57 0 f1"/>
                <a:gd name="f79" fmla="*/ f60 1 97"/>
                <a:gd name="f80" fmla="*/ f61 1 66"/>
                <a:gd name="f81" fmla="*/ f62 1 97"/>
                <a:gd name="f82" fmla="*/ f63 1 66"/>
                <a:gd name="f83" fmla="*/ f64 1 97"/>
                <a:gd name="f84" fmla="*/ f65 1 66"/>
                <a:gd name="f85" fmla="*/ f66 1 97"/>
                <a:gd name="f86" fmla="*/ f67 1 66"/>
                <a:gd name="f87" fmla="*/ f68 1 97"/>
                <a:gd name="f88" fmla="*/ f69 1 66"/>
                <a:gd name="f89" fmla="*/ f70 1 97"/>
                <a:gd name="f90" fmla="*/ f71 1 66"/>
                <a:gd name="f91" fmla="*/ f72 1 97"/>
                <a:gd name="f92" fmla="*/ f73 1 66"/>
                <a:gd name="f93" fmla="*/ f74 1 97"/>
                <a:gd name="f94" fmla="*/ f75 1 66"/>
                <a:gd name="f95" fmla="*/ f76 1 97"/>
                <a:gd name="f96" fmla="*/ f77 1 66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97" h="66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8"/>
                    <a:pt x="f5" y="f15"/>
                    <a:pt x="f14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5"/>
                    <a:pt x="f28" y="f14"/>
                    <a:pt x="f29" y="f30"/>
                  </a:cubicBezTo>
                  <a:cubicBezTo>
                    <a:pt x="f31" y="f23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7"/>
                  </a:cubicBezTo>
                  <a:cubicBezTo>
                    <a:pt x="f6" y="f41"/>
                    <a:pt x="f42" y="f43"/>
                    <a:pt x="f44" y="f45"/>
                  </a:cubicBezTo>
                  <a:cubicBezTo>
                    <a:pt x="f46" y="f11"/>
                    <a:pt x="f47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FCB479E2-CF03-44E9-AED1-FD8E321B12BA}"/>
                </a:ext>
              </a:extLst>
            </p:cNvPr>
            <p:cNvSpPr/>
            <p:nvPr/>
          </p:nvSpPr>
          <p:spPr>
            <a:xfrm>
              <a:off x="5724656" y="3658678"/>
              <a:ext cx="363538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9"/>
                <a:gd name="f8" fmla="val 45"/>
                <a:gd name="f9" fmla="val 66"/>
                <a:gd name="f10" fmla="val 30"/>
                <a:gd name="f11" fmla="val 16"/>
                <a:gd name="f12" fmla="val 63"/>
                <a:gd name="f13" fmla="val 4"/>
                <a:gd name="f14" fmla="val 54"/>
                <a:gd name="f15" fmla="val 2"/>
                <a:gd name="f16" fmla="val 52"/>
                <a:gd name="f17" fmla="val 48"/>
                <a:gd name="f18" fmla="val 1"/>
                <a:gd name="f19" fmla="val 36"/>
                <a:gd name="f20" fmla="val 27"/>
                <a:gd name="f21" fmla="val 19"/>
                <a:gd name="f22" fmla="val 5"/>
                <a:gd name="f23" fmla="val 15"/>
                <a:gd name="f24" fmla="val 9"/>
                <a:gd name="f25" fmla="val 10"/>
                <a:gd name="f26" fmla="val 13"/>
                <a:gd name="f27" fmla="val 59"/>
                <a:gd name="f28" fmla="val 82"/>
                <a:gd name="f29" fmla="val 85"/>
                <a:gd name="f30" fmla="val 11"/>
                <a:gd name="f31" fmla="val 88"/>
                <a:gd name="f32" fmla="val 18"/>
                <a:gd name="f33" fmla="val 90"/>
                <a:gd name="f34" fmla="val 25"/>
                <a:gd name="f35" fmla="val 32"/>
                <a:gd name="f36" fmla="val 93"/>
                <a:gd name="f37" fmla="val 39"/>
                <a:gd name="f38" fmla="val 49"/>
                <a:gd name="f39" fmla="val 92"/>
                <a:gd name="f40" fmla="val 83"/>
                <a:gd name="f41" fmla="val 57"/>
                <a:gd name="f42" fmla="val 71"/>
                <a:gd name="f43" fmla="val 61"/>
                <a:gd name="f44" fmla="val 65"/>
                <a:gd name="f45" fmla="val 46"/>
                <a:gd name="f46" fmla="val 68"/>
                <a:gd name="f47" fmla="val 67"/>
                <a:gd name="f48" fmla="+- 0 0 -90"/>
                <a:gd name="f49" fmla="*/ f3 1 96"/>
                <a:gd name="f50" fmla="*/ f4 1 69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9"/>
                <a:gd name="f60" fmla="*/ 45 f56 1"/>
                <a:gd name="f61" fmla="*/ 66 f55 1"/>
                <a:gd name="f62" fmla="*/ 4 f56 1"/>
                <a:gd name="f63" fmla="*/ 54 f55 1"/>
                <a:gd name="f64" fmla="*/ 0 f56 1"/>
                <a:gd name="f65" fmla="*/ 45 f55 1"/>
                <a:gd name="f66" fmla="*/ 19 f55 1"/>
                <a:gd name="f67" fmla="*/ 13 f56 1"/>
                <a:gd name="f68" fmla="*/ 9 f55 1"/>
                <a:gd name="f69" fmla="*/ 82 f56 1"/>
                <a:gd name="f70" fmla="*/ 10 f55 1"/>
                <a:gd name="f71" fmla="*/ 88 f56 1"/>
                <a:gd name="f72" fmla="*/ 18 f55 1"/>
                <a:gd name="f73" fmla="*/ 93 f56 1"/>
                <a:gd name="f74" fmla="*/ 39 f55 1"/>
                <a:gd name="f75" fmla="*/ 83 f56 1"/>
                <a:gd name="f76" fmla="*/ 57 f55 1"/>
                <a:gd name="f77" fmla="*/ 46 f56 1"/>
                <a:gd name="f78" fmla="*/ 69 f55 1"/>
                <a:gd name="f79" fmla="+- f57 0 f1"/>
                <a:gd name="f80" fmla="*/ f60 1 96"/>
                <a:gd name="f81" fmla="*/ f61 1 69"/>
                <a:gd name="f82" fmla="*/ f62 1 96"/>
                <a:gd name="f83" fmla="*/ f63 1 69"/>
                <a:gd name="f84" fmla="*/ f64 1 96"/>
                <a:gd name="f85" fmla="*/ f65 1 69"/>
                <a:gd name="f86" fmla="*/ f66 1 69"/>
                <a:gd name="f87" fmla="*/ f67 1 96"/>
                <a:gd name="f88" fmla="*/ f68 1 69"/>
                <a:gd name="f89" fmla="*/ f69 1 96"/>
                <a:gd name="f90" fmla="*/ f70 1 69"/>
                <a:gd name="f91" fmla="*/ f71 1 96"/>
                <a:gd name="f92" fmla="*/ f72 1 69"/>
                <a:gd name="f93" fmla="*/ f73 1 96"/>
                <a:gd name="f94" fmla="*/ f74 1 69"/>
                <a:gd name="f95" fmla="*/ f75 1 96"/>
                <a:gd name="f96" fmla="*/ f76 1 69"/>
                <a:gd name="f97" fmla="*/ f77 1 96"/>
                <a:gd name="f98" fmla="*/ f78 1 69"/>
                <a:gd name="f99" fmla="*/ 0 1 f58"/>
                <a:gd name="f100" fmla="*/ f52 1 f58"/>
                <a:gd name="f101" fmla="*/ 0 1 f59"/>
                <a:gd name="f102" fmla="*/ f53 1 f59"/>
                <a:gd name="f103" fmla="*/ f80 1 f58"/>
                <a:gd name="f104" fmla="*/ f81 1 f59"/>
                <a:gd name="f105" fmla="*/ f82 1 f58"/>
                <a:gd name="f106" fmla="*/ f83 1 f59"/>
                <a:gd name="f107" fmla="*/ f84 1 f58"/>
                <a:gd name="f108" fmla="*/ f85 1 f59"/>
                <a:gd name="f109" fmla="*/ f86 1 f59"/>
                <a:gd name="f110" fmla="*/ f87 1 f58"/>
                <a:gd name="f111" fmla="*/ f88 1 f59"/>
                <a:gd name="f112" fmla="*/ f89 1 f58"/>
                <a:gd name="f113" fmla="*/ f90 1 f59"/>
                <a:gd name="f114" fmla="*/ f91 1 f58"/>
                <a:gd name="f115" fmla="*/ f92 1 f59"/>
                <a:gd name="f116" fmla="*/ f93 1 f58"/>
                <a:gd name="f117" fmla="*/ f94 1 f59"/>
                <a:gd name="f118" fmla="*/ f95 1 f58"/>
                <a:gd name="f119" fmla="*/ f96 1 f59"/>
                <a:gd name="f120" fmla="*/ f97 1 f58"/>
                <a:gd name="f121" fmla="*/ f98 1 f59"/>
                <a:gd name="f122" fmla="*/ f99 f49 1"/>
                <a:gd name="f123" fmla="*/ f100 f49 1"/>
                <a:gd name="f124" fmla="*/ f102 f50 1"/>
                <a:gd name="f125" fmla="*/ f101 f50 1"/>
                <a:gd name="f126" fmla="*/ f103 f49 1"/>
                <a:gd name="f127" fmla="*/ f104 f50 1"/>
                <a:gd name="f128" fmla="*/ f105 f49 1"/>
                <a:gd name="f129" fmla="*/ f106 f50 1"/>
                <a:gd name="f130" fmla="*/ f107 f49 1"/>
                <a:gd name="f131" fmla="*/ f108 f50 1"/>
                <a:gd name="f132" fmla="*/ f109 f50 1"/>
                <a:gd name="f133" fmla="*/ f110 f49 1"/>
                <a:gd name="f134" fmla="*/ f111 f50 1"/>
                <a:gd name="f135" fmla="*/ f112 f49 1"/>
                <a:gd name="f136" fmla="*/ f113 f50 1"/>
                <a:gd name="f137" fmla="*/ f114 f49 1"/>
                <a:gd name="f138" fmla="*/ f115 f50 1"/>
                <a:gd name="f139" fmla="*/ f116 f49 1"/>
                <a:gd name="f140" fmla="*/ f117 f50 1"/>
                <a:gd name="f141" fmla="*/ f118 f49 1"/>
                <a:gd name="f142" fmla="*/ f119 f50 1"/>
                <a:gd name="f143" fmla="*/ f120 f49 1"/>
                <a:gd name="f144" fmla="*/ f121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28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39" y="f140"/>
                </a:cxn>
                <a:cxn ang="f79">
                  <a:pos x="f141" y="f142"/>
                </a:cxn>
                <a:cxn ang="f79">
                  <a:pos x="f143" y="f144"/>
                </a:cxn>
                <a:cxn ang="f79">
                  <a:pos x="f126" y="f127"/>
                </a:cxn>
              </a:cxnLst>
              <a:rect l="f122" t="f125" r="f123" b="f124"/>
              <a:pathLst>
                <a:path w="96" h="69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8"/>
                  </a:cubicBezTo>
                  <a:cubicBezTo>
                    <a:pt x="f18" y="f19"/>
                    <a:pt x="f15" y="f20"/>
                    <a:pt x="f13" y="f21"/>
                  </a:cubicBezTo>
                  <a:cubicBezTo>
                    <a:pt x="f22" y="f23"/>
                    <a:pt x="f24" y="f25"/>
                    <a:pt x="f26" y="f24"/>
                  </a:cubicBezTo>
                  <a:cubicBezTo>
                    <a:pt x="f19" y="f5"/>
                    <a:pt x="f27" y="f15"/>
                    <a:pt x="f28" y="f25"/>
                  </a:cubicBezTo>
                  <a:cubicBezTo>
                    <a:pt x="f29" y="f30"/>
                    <a:pt x="f31" y="f23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6" y="f38"/>
                    <a:pt x="f39" y="f14"/>
                    <a:pt x="f40" y="f41"/>
                  </a:cubicBezTo>
                  <a:cubicBezTo>
                    <a:pt x="f42" y="f43"/>
                    <a:pt x="f27" y="f44"/>
                    <a:pt x="f45" y="f7"/>
                  </a:cubicBezTo>
                  <a:cubicBezTo>
                    <a:pt x="f45" y="f46"/>
                    <a:pt x="f45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4797A6AE-B9E0-4986-B106-DA03BE00C2CD}"/>
                </a:ext>
              </a:extLst>
            </p:cNvPr>
            <p:cNvSpPr/>
            <p:nvPr/>
          </p:nvSpPr>
          <p:spPr>
            <a:xfrm>
              <a:off x="5323015" y="3666615"/>
              <a:ext cx="357192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9"/>
                <a:gd name="f8" fmla="val 47"/>
                <a:gd name="f9" fmla="val 59"/>
                <a:gd name="f10" fmla="val 3"/>
                <a:gd name="f11" fmla="val 70"/>
                <a:gd name="f12" fmla="val 5"/>
                <a:gd name="f13" fmla="val 82"/>
                <a:gd name="f14" fmla="val 8"/>
                <a:gd name="f15" fmla="val 85"/>
                <a:gd name="f16" fmla="val 9"/>
                <a:gd name="f17" fmla="val 89"/>
                <a:gd name="f18" fmla="val 13"/>
                <a:gd name="f19" fmla="val 16"/>
                <a:gd name="f20" fmla="val 92"/>
                <a:gd name="f21" fmla="val 25"/>
                <a:gd name="f22" fmla="val 93"/>
                <a:gd name="f23" fmla="val 35"/>
                <a:gd name="f24" fmla="val 44"/>
                <a:gd name="f25" fmla="val 46"/>
                <a:gd name="f26" fmla="val 49"/>
                <a:gd name="f27" fmla="val 91"/>
                <a:gd name="f28" fmla="val 51"/>
                <a:gd name="f29" fmla="val 26"/>
                <a:gd name="f30" fmla="val 4"/>
                <a:gd name="f31" fmla="val 2"/>
                <a:gd name="f32" fmla="val 45"/>
                <a:gd name="f33" fmla="val 42"/>
                <a:gd name="f34" fmla="val 1"/>
                <a:gd name="f35" fmla="val 34"/>
                <a:gd name="f36" fmla="val 18"/>
                <a:gd name="f37" fmla="val 11"/>
                <a:gd name="f38" fmla="val 7"/>
                <a:gd name="f39" fmla="val 6"/>
                <a:gd name="f40" fmla="val 36"/>
                <a:gd name="f41" fmla="+- 0 0 -90"/>
                <a:gd name="f42" fmla="*/ f3 1 94"/>
                <a:gd name="f43" fmla="*/ f4 1 6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94"/>
                <a:gd name="f52" fmla="*/ f48 1 69"/>
                <a:gd name="f53" fmla="*/ 47 f49 1"/>
                <a:gd name="f54" fmla="*/ 0 f48 1"/>
                <a:gd name="f55" fmla="*/ 82 f49 1"/>
                <a:gd name="f56" fmla="*/ 8 f48 1"/>
                <a:gd name="f57" fmla="*/ 89 f49 1"/>
                <a:gd name="f58" fmla="*/ 16 f48 1"/>
                <a:gd name="f59" fmla="*/ 94 f49 1"/>
                <a:gd name="f60" fmla="*/ 44 f48 1"/>
                <a:gd name="f61" fmla="*/ 91 f49 1"/>
                <a:gd name="f62" fmla="*/ 51 f48 1"/>
                <a:gd name="f63" fmla="*/ 4 f49 1"/>
                <a:gd name="f64" fmla="*/ 0 f49 1"/>
                <a:gd name="f65" fmla="*/ 42 f48 1"/>
                <a:gd name="f66" fmla="*/ 5 f49 1"/>
                <a:gd name="f67" fmla="*/ 18 f48 1"/>
                <a:gd name="f68" fmla="*/ 16 f49 1"/>
                <a:gd name="f69" fmla="*/ 6 f48 1"/>
                <a:gd name="f70" fmla="+- f50 0 f1"/>
                <a:gd name="f71" fmla="*/ f53 1 94"/>
                <a:gd name="f72" fmla="*/ f54 1 69"/>
                <a:gd name="f73" fmla="*/ f55 1 94"/>
                <a:gd name="f74" fmla="*/ f56 1 69"/>
                <a:gd name="f75" fmla="*/ f57 1 94"/>
                <a:gd name="f76" fmla="*/ f58 1 69"/>
                <a:gd name="f77" fmla="*/ f59 1 94"/>
                <a:gd name="f78" fmla="*/ f60 1 69"/>
                <a:gd name="f79" fmla="*/ f61 1 94"/>
                <a:gd name="f80" fmla="*/ f62 1 69"/>
                <a:gd name="f81" fmla="*/ f63 1 94"/>
                <a:gd name="f82" fmla="*/ f64 1 94"/>
                <a:gd name="f83" fmla="*/ f65 1 69"/>
                <a:gd name="f84" fmla="*/ f66 1 94"/>
                <a:gd name="f85" fmla="*/ f67 1 69"/>
                <a:gd name="f86" fmla="*/ f68 1 94"/>
                <a:gd name="f87" fmla="*/ f69 1 69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2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94" h="6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6" y="f25"/>
                    <a:pt x="f22" y="f26"/>
                    <a:pt x="f27" y="f28"/>
                  </a:cubicBezTo>
                  <a:cubicBezTo>
                    <a:pt x="f7" y="f7"/>
                    <a:pt x="f29" y="f7"/>
                    <a:pt x="f30" y="f28"/>
                  </a:cubicBezTo>
                  <a:cubicBezTo>
                    <a:pt x="f31" y="f26"/>
                    <a:pt x="f5" y="f32"/>
                    <a:pt x="f5" y="f33"/>
                  </a:cubicBezTo>
                  <a:cubicBezTo>
                    <a:pt x="f34" y="f35"/>
                    <a:pt x="f30" y="f29"/>
                    <a:pt x="f12" y="f36"/>
                  </a:cubicBezTo>
                  <a:cubicBezTo>
                    <a:pt x="f12" y="f37"/>
                    <a:pt x="f16" y="f38"/>
                    <a:pt x="f19" y="f39"/>
                  </a:cubicBezTo>
                  <a:cubicBezTo>
                    <a:pt x="f29" y="f30"/>
                    <a:pt x="f40" y="f31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71098EDD-4300-472D-9708-3FFD62E1667A}"/>
                </a:ext>
              </a:extLst>
            </p:cNvPr>
            <p:cNvSpPr/>
            <p:nvPr/>
          </p:nvSpPr>
          <p:spPr>
            <a:xfrm>
              <a:off x="6292983" y="3436424"/>
              <a:ext cx="182559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0"/>
                <a:gd name="f8" fmla="val 19"/>
                <a:gd name="f9" fmla="val 1"/>
                <a:gd name="f10" fmla="val 33"/>
                <a:gd name="f11" fmla="val 39"/>
                <a:gd name="f12" fmla="val 9"/>
                <a:gd name="f13" fmla="val 44"/>
                <a:gd name="f14" fmla="val 22"/>
                <a:gd name="f15" fmla="val 35"/>
                <a:gd name="f16" fmla="val 41"/>
                <a:gd name="f17" fmla="val 42"/>
                <a:gd name="f18" fmla="val 50"/>
                <a:gd name="f19" fmla="val 29"/>
                <a:gd name="f20" fmla="val 17"/>
                <a:gd name="f21" fmla="val 59"/>
                <a:gd name="f22" fmla="val 10"/>
                <a:gd name="f23" fmla="val 7"/>
                <a:gd name="f24" fmla="val 46"/>
                <a:gd name="f25" fmla="val 3"/>
                <a:gd name="f26" fmla="val 43"/>
                <a:gd name="f27" fmla="val 36"/>
                <a:gd name="f28" fmla="val 32"/>
                <a:gd name="f29" fmla="val 25"/>
                <a:gd name="f30" fmla="val 21"/>
                <a:gd name="f31" fmla="val 2"/>
                <a:gd name="f32" fmla="val 8"/>
                <a:gd name="f33" fmla="val 11"/>
                <a:gd name="f34" fmla="+- 0 0 -90"/>
                <a:gd name="f35" fmla="*/ f3 1 48"/>
                <a:gd name="f36" fmla="*/ f4 1 60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8"/>
                <a:gd name="f45" fmla="*/ f41 1 60"/>
                <a:gd name="f46" fmla="*/ 19 f42 1"/>
                <a:gd name="f47" fmla="*/ 1 f41 1"/>
                <a:gd name="f48" fmla="*/ 44 f42 1"/>
                <a:gd name="f49" fmla="*/ 22 f41 1"/>
                <a:gd name="f50" fmla="*/ 35 f42 1"/>
                <a:gd name="f51" fmla="*/ 50 f41 1"/>
                <a:gd name="f52" fmla="*/ 10 f42 1"/>
                <a:gd name="f53" fmla="*/ 1 f42 1"/>
                <a:gd name="f54" fmla="*/ 39 f41 1"/>
                <a:gd name="f55" fmla="*/ 0 f42 1"/>
                <a:gd name="f56" fmla="*/ 29 f41 1"/>
                <a:gd name="f57" fmla="*/ 2 f42 1"/>
                <a:gd name="f58" fmla="*/ 17 f41 1"/>
                <a:gd name="f59" fmla="+- f43 0 f1"/>
                <a:gd name="f60" fmla="*/ f46 1 48"/>
                <a:gd name="f61" fmla="*/ f47 1 60"/>
                <a:gd name="f62" fmla="*/ f48 1 48"/>
                <a:gd name="f63" fmla="*/ f49 1 60"/>
                <a:gd name="f64" fmla="*/ f50 1 48"/>
                <a:gd name="f65" fmla="*/ f51 1 60"/>
                <a:gd name="f66" fmla="*/ f52 1 48"/>
                <a:gd name="f67" fmla="*/ f53 1 48"/>
                <a:gd name="f68" fmla="*/ f54 1 60"/>
                <a:gd name="f69" fmla="*/ f55 1 48"/>
                <a:gd name="f70" fmla="*/ f56 1 60"/>
                <a:gd name="f71" fmla="*/ f57 1 48"/>
                <a:gd name="f72" fmla="*/ f58 1 60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4"/>
                <a:gd name="f85" fmla="*/ f68 1 f45"/>
                <a:gd name="f86" fmla="*/ f69 1 f44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5 1"/>
                <a:gd name="f102" fmla="*/ f85 f36 1"/>
                <a:gd name="f103" fmla="*/ f86 f35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99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48" h="6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6" y="f15"/>
                    <a:pt x="f16" y="f17"/>
                    <a:pt x="f15" y="f18"/>
                  </a:cubicBezTo>
                  <a:cubicBezTo>
                    <a:pt x="f19" y="f7"/>
                    <a:pt x="f20" y="f21"/>
                    <a:pt x="f22" y="f18"/>
                  </a:cubicBezTo>
                  <a:cubicBezTo>
                    <a:pt x="f23" y="f24"/>
                    <a:pt x="f25" y="f26"/>
                    <a:pt x="f9" y="f11"/>
                  </a:cubicBezTo>
                  <a:cubicBezTo>
                    <a:pt x="f5" y="f27"/>
                    <a:pt x="f5" y="f28"/>
                    <a:pt x="f5" y="f19"/>
                  </a:cubicBezTo>
                  <a:cubicBezTo>
                    <a:pt x="f5" y="f29"/>
                    <a:pt x="f9" y="f30"/>
                    <a:pt x="f31" y="f20"/>
                  </a:cubicBezTo>
                  <a:cubicBezTo>
                    <a:pt x="f31" y="f32"/>
                    <a:pt x="f33" y="f5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D56819E8-A972-433C-94FA-22A2D642E564}"/>
                </a:ext>
              </a:extLst>
            </p:cNvPr>
            <p:cNvSpPr/>
            <p:nvPr/>
          </p:nvSpPr>
          <p:spPr>
            <a:xfrm>
              <a:off x="5816736" y="3431660"/>
              <a:ext cx="177795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9"/>
                <a:gd name="f8" fmla="val 21"/>
                <a:gd name="f9" fmla="val 20"/>
                <a:gd name="f10" fmla="val 58"/>
                <a:gd name="f11" fmla="val 18"/>
                <a:gd name="f12" fmla="val 16"/>
                <a:gd name="f13" fmla="val 57"/>
                <a:gd name="f14" fmla="val 7"/>
                <a:gd name="f15" fmla="val 53"/>
                <a:gd name="f16" fmla="val 36"/>
                <a:gd name="f17" fmla="val 1"/>
                <a:gd name="f18" fmla="val 27"/>
                <a:gd name="f19" fmla="val 3"/>
                <a:gd name="f20" fmla="val 19"/>
                <a:gd name="f21" fmla="val 2"/>
                <a:gd name="f22" fmla="val 12"/>
                <a:gd name="f23" fmla="val 8"/>
                <a:gd name="f24" fmla="val 6"/>
                <a:gd name="f25" fmla="val 15"/>
                <a:gd name="f26" fmla="val 23"/>
                <a:gd name="f27" fmla="val 29"/>
                <a:gd name="f28" fmla="val 5"/>
                <a:gd name="f29" fmla="val 34"/>
                <a:gd name="f30" fmla="val 39"/>
                <a:gd name="f31" fmla="val 13"/>
                <a:gd name="f32" fmla="val 43"/>
                <a:gd name="f33" fmla="val 45"/>
                <a:gd name="f34" fmla="val 22"/>
                <a:gd name="f35" fmla="val 46"/>
                <a:gd name="f36" fmla="val 31"/>
                <a:gd name="f37" fmla="val 32"/>
                <a:gd name="f38" fmla="val 40"/>
                <a:gd name="f39" fmla="+- 0 0 -90"/>
                <a:gd name="f40" fmla="*/ f3 1 47"/>
                <a:gd name="f41" fmla="*/ f4 1 59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47"/>
                <a:gd name="f50" fmla="*/ f46 1 59"/>
                <a:gd name="f51" fmla="*/ 21 f47 1"/>
                <a:gd name="f52" fmla="*/ 59 f46 1"/>
                <a:gd name="f53" fmla="*/ 16 f47 1"/>
                <a:gd name="f54" fmla="*/ 57 f46 1"/>
                <a:gd name="f55" fmla="*/ 1 f47 1"/>
                <a:gd name="f56" fmla="*/ 27 f46 1"/>
                <a:gd name="f57" fmla="*/ 8 f47 1"/>
                <a:gd name="f58" fmla="*/ 6 f46 1"/>
                <a:gd name="f59" fmla="*/ 29 f47 1"/>
                <a:gd name="f60" fmla="*/ 5 f46 1"/>
                <a:gd name="f61" fmla="*/ 43 f47 1"/>
                <a:gd name="f62" fmla="*/ 18 f46 1"/>
                <a:gd name="f63" fmla="*/ 46 f47 1"/>
                <a:gd name="f64" fmla="*/ 31 f46 1"/>
                <a:gd name="f65" fmla="*/ 32 f46 1"/>
                <a:gd name="f66" fmla="+- f48 0 f1"/>
                <a:gd name="f67" fmla="*/ f51 1 47"/>
                <a:gd name="f68" fmla="*/ f52 1 59"/>
                <a:gd name="f69" fmla="*/ f53 1 47"/>
                <a:gd name="f70" fmla="*/ f54 1 59"/>
                <a:gd name="f71" fmla="*/ f55 1 47"/>
                <a:gd name="f72" fmla="*/ f56 1 59"/>
                <a:gd name="f73" fmla="*/ f57 1 47"/>
                <a:gd name="f74" fmla="*/ f58 1 59"/>
                <a:gd name="f75" fmla="*/ f59 1 47"/>
                <a:gd name="f76" fmla="*/ f60 1 59"/>
                <a:gd name="f77" fmla="*/ f61 1 47"/>
                <a:gd name="f78" fmla="*/ f62 1 59"/>
                <a:gd name="f79" fmla="*/ f63 1 47"/>
                <a:gd name="f80" fmla="*/ f64 1 59"/>
                <a:gd name="f81" fmla="*/ f65 1 59"/>
                <a:gd name="f82" fmla="*/ 0 1 f49"/>
                <a:gd name="f83" fmla="*/ f43 1 f49"/>
                <a:gd name="f84" fmla="*/ 0 1 f50"/>
                <a:gd name="f85" fmla="*/ f44 1 f50"/>
                <a:gd name="f86" fmla="*/ f67 1 f49"/>
                <a:gd name="f87" fmla="*/ f68 1 f50"/>
                <a:gd name="f88" fmla="*/ f69 1 f49"/>
                <a:gd name="f89" fmla="*/ f70 1 f50"/>
                <a:gd name="f90" fmla="*/ f71 1 f49"/>
                <a:gd name="f91" fmla="*/ f72 1 f50"/>
                <a:gd name="f92" fmla="*/ f73 1 f49"/>
                <a:gd name="f93" fmla="*/ f74 1 f50"/>
                <a:gd name="f94" fmla="*/ f75 1 f49"/>
                <a:gd name="f95" fmla="*/ f76 1 f50"/>
                <a:gd name="f96" fmla="*/ f77 1 f49"/>
                <a:gd name="f97" fmla="*/ f78 1 f50"/>
                <a:gd name="f98" fmla="*/ f79 1 f49"/>
                <a:gd name="f99" fmla="*/ f80 1 f50"/>
                <a:gd name="f100" fmla="*/ f81 1 f50"/>
                <a:gd name="f101" fmla="*/ f82 f40 1"/>
                <a:gd name="f102" fmla="*/ f83 f40 1"/>
                <a:gd name="f103" fmla="*/ f85 f41 1"/>
                <a:gd name="f104" fmla="*/ f84 f41 1"/>
                <a:gd name="f105" fmla="*/ f86 f40 1"/>
                <a:gd name="f106" fmla="*/ f87 f41 1"/>
                <a:gd name="f107" fmla="*/ f88 f40 1"/>
                <a:gd name="f108" fmla="*/ f89 f41 1"/>
                <a:gd name="f109" fmla="*/ f90 f40 1"/>
                <a:gd name="f110" fmla="*/ f91 f41 1"/>
                <a:gd name="f111" fmla="*/ f92 f40 1"/>
                <a:gd name="f112" fmla="*/ f93 f41 1"/>
                <a:gd name="f113" fmla="*/ f94 f40 1"/>
                <a:gd name="f114" fmla="*/ f95 f41 1"/>
                <a:gd name="f115" fmla="*/ f96 f40 1"/>
                <a:gd name="f116" fmla="*/ f97 f41 1"/>
                <a:gd name="f117" fmla="*/ f98 f40 1"/>
                <a:gd name="f118" fmla="*/ f99 f41 1"/>
                <a:gd name="f119" fmla="*/ f10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7" y="f119"/>
                </a:cxn>
                <a:cxn ang="f66">
                  <a:pos x="f105" y="f106"/>
                </a:cxn>
              </a:cxnLst>
              <a:rect l="f101" t="f104" r="f102" b="f103"/>
              <a:pathLst>
                <a:path w="47" h="59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17"/>
                    <a:pt x="f27" y="f28"/>
                  </a:cubicBezTo>
                  <a:cubicBezTo>
                    <a:pt x="f29" y="f14"/>
                    <a:pt x="f30" y="f31"/>
                    <a:pt x="f32" y="f11"/>
                  </a:cubicBezTo>
                  <a:cubicBezTo>
                    <a:pt x="f33" y="f34"/>
                    <a:pt x="f33" y="f18"/>
                    <a:pt x="f35" y="f36"/>
                  </a:cubicBezTo>
                  <a:cubicBezTo>
                    <a:pt x="f35" y="f36"/>
                    <a:pt x="f35" y="f36"/>
                    <a:pt x="f35" y="f37"/>
                  </a:cubicBezTo>
                  <a:cubicBezTo>
                    <a:pt x="f6" y="f38"/>
                    <a:pt x="f36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D1BCA5B0-FC82-4749-AD0C-1CF2A2D1382E}"/>
                </a:ext>
              </a:extLst>
            </p:cNvPr>
            <p:cNvSpPr/>
            <p:nvPr/>
          </p:nvSpPr>
          <p:spPr>
            <a:xfrm>
              <a:off x="5407158" y="3439597"/>
              <a:ext cx="193679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7"/>
                <a:gd name="f8" fmla="val 22"/>
                <a:gd name="f9" fmla="val 37"/>
                <a:gd name="f10" fmla="val 1"/>
                <a:gd name="f11" fmla="val 42"/>
                <a:gd name="f12" fmla="val 8"/>
                <a:gd name="f13" fmla="val 47"/>
                <a:gd name="f14" fmla="val 35"/>
                <a:gd name="f15" fmla="val 44"/>
                <a:gd name="f16" fmla="val 38"/>
                <a:gd name="f17" fmla="val 50"/>
                <a:gd name="f18" fmla="val 53"/>
                <a:gd name="f19" fmla="val 29"/>
                <a:gd name="f20" fmla="val 56"/>
                <a:gd name="f21" fmla="val 25"/>
                <a:gd name="f22" fmla="val 13"/>
                <a:gd name="f23" fmla="val 4"/>
                <a:gd name="f24" fmla="val 26"/>
                <a:gd name="f25" fmla="val 5"/>
                <a:gd name="f26" fmla="val 23"/>
                <a:gd name="f27" fmla="val 19"/>
                <a:gd name="f28" fmla="val 16"/>
                <a:gd name="f29" fmla="val 14"/>
                <a:gd name="f30" fmla="+- 0 0 -90"/>
                <a:gd name="f31" fmla="*/ f3 1 51"/>
                <a:gd name="f32" fmla="*/ f4 1 5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1"/>
                <a:gd name="f41" fmla="*/ f37 1 57"/>
                <a:gd name="f42" fmla="*/ 22 f38 1"/>
                <a:gd name="f43" fmla="*/ 0 f37 1"/>
                <a:gd name="f44" fmla="*/ 47 f38 1"/>
                <a:gd name="f45" fmla="*/ 22 f37 1"/>
                <a:gd name="f46" fmla="*/ 38 f38 1"/>
                <a:gd name="f47" fmla="*/ 50 f37 1"/>
                <a:gd name="f48" fmla="*/ 25 f38 1"/>
                <a:gd name="f49" fmla="*/ 56 f37 1"/>
                <a:gd name="f50" fmla="*/ 4 f38 1"/>
                <a:gd name="f51" fmla="*/ 26 f37 1"/>
                <a:gd name="f52" fmla="*/ 5 f38 1"/>
                <a:gd name="f53" fmla="*/ 16 f37 1"/>
                <a:gd name="f54" fmla="+- f39 0 f1"/>
                <a:gd name="f55" fmla="*/ f42 1 51"/>
                <a:gd name="f56" fmla="*/ f43 1 57"/>
                <a:gd name="f57" fmla="*/ f44 1 51"/>
                <a:gd name="f58" fmla="*/ f45 1 57"/>
                <a:gd name="f59" fmla="*/ f46 1 51"/>
                <a:gd name="f60" fmla="*/ f47 1 57"/>
                <a:gd name="f61" fmla="*/ f48 1 51"/>
                <a:gd name="f62" fmla="*/ f49 1 57"/>
                <a:gd name="f63" fmla="*/ f50 1 51"/>
                <a:gd name="f64" fmla="*/ f51 1 57"/>
                <a:gd name="f65" fmla="*/ f52 1 51"/>
                <a:gd name="f66" fmla="*/ f53 1 57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51" h="57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6" y="f14"/>
                    <a:pt x="f15" y="f11"/>
                    <a:pt x="f16" y="f17"/>
                  </a:cubicBezTo>
                  <a:cubicBezTo>
                    <a:pt x="f14" y="f18"/>
                    <a:pt x="f19" y="f20"/>
                    <a:pt x="f21" y="f20"/>
                  </a:cubicBezTo>
                  <a:cubicBezTo>
                    <a:pt x="f22" y="f7"/>
                    <a:pt x="f5" y="f9"/>
                    <a:pt x="f23" y="f24"/>
                  </a:cubicBezTo>
                  <a:cubicBezTo>
                    <a:pt x="f25" y="f26"/>
                    <a:pt x="f25" y="f27"/>
                    <a:pt x="f25" y="f28"/>
                  </a:cubicBezTo>
                  <a:cubicBezTo>
                    <a:pt x="f25" y="f12"/>
                    <a:pt x="f29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8729B9DD-D5AF-4091-A677-82D65A763101}"/>
                </a:ext>
              </a:extLst>
            </p:cNvPr>
            <p:cNvSpPr/>
            <p:nvPr/>
          </p:nvSpPr>
          <p:spPr>
            <a:xfrm>
              <a:off x="6691442" y="3431660"/>
              <a:ext cx="177795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8"/>
                <a:gd name="f8" fmla="val 21"/>
                <a:gd name="f9" fmla="val 20"/>
                <a:gd name="f10" fmla="val 18"/>
                <a:gd name="f11" fmla="val 57"/>
                <a:gd name="f12" fmla="val 16"/>
                <a:gd name="f13" fmla="val 8"/>
                <a:gd name="f14" fmla="val 53"/>
                <a:gd name="f15" fmla="val 35"/>
                <a:gd name="f16" fmla="val 1"/>
                <a:gd name="f17" fmla="val 26"/>
                <a:gd name="f18" fmla="val 3"/>
                <a:gd name="f19" fmla="val 19"/>
                <a:gd name="f20" fmla="val 2"/>
                <a:gd name="f21" fmla="val 12"/>
                <a:gd name="f22" fmla="val 6"/>
                <a:gd name="f23" fmla="val 15"/>
                <a:gd name="f24" fmla="val 22"/>
                <a:gd name="f25" fmla="val 29"/>
                <a:gd name="f26" fmla="val 36"/>
                <a:gd name="f27" fmla="val 42"/>
                <a:gd name="f28" fmla="val 10"/>
                <a:gd name="f29" fmla="val 43"/>
                <a:gd name="f30" fmla="val 45"/>
                <a:gd name="f31" fmla="val 46"/>
                <a:gd name="f32" fmla="val 30"/>
                <a:gd name="f33" fmla="val 31"/>
                <a:gd name="f34" fmla="val 32"/>
                <a:gd name="f35" fmla="val 40"/>
                <a:gd name="f36" fmla="+- 0 0 -90"/>
                <a:gd name="f37" fmla="*/ f3 1 47"/>
                <a:gd name="f38" fmla="*/ f4 1 58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7"/>
                <a:gd name="f47" fmla="*/ f43 1 58"/>
                <a:gd name="f48" fmla="*/ 21 f44 1"/>
                <a:gd name="f49" fmla="*/ 58 f43 1"/>
                <a:gd name="f50" fmla="*/ 16 f44 1"/>
                <a:gd name="f51" fmla="*/ 57 f43 1"/>
                <a:gd name="f52" fmla="*/ 1 f44 1"/>
                <a:gd name="f53" fmla="*/ 26 f43 1"/>
                <a:gd name="f54" fmla="*/ 8 f44 1"/>
                <a:gd name="f55" fmla="*/ 6 f43 1"/>
                <a:gd name="f56" fmla="*/ 29 f44 1"/>
                <a:gd name="f57" fmla="*/ 3 f43 1"/>
                <a:gd name="f58" fmla="*/ 43 f44 1"/>
                <a:gd name="f59" fmla="*/ 19 f43 1"/>
                <a:gd name="f60" fmla="*/ 46 f44 1"/>
                <a:gd name="f61" fmla="*/ 30 f43 1"/>
                <a:gd name="f62" fmla="*/ 32 f43 1"/>
                <a:gd name="f63" fmla="+- f45 0 f1"/>
                <a:gd name="f64" fmla="*/ f48 1 47"/>
                <a:gd name="f65" fmla="*/ f49 1 58"/>
                <a:gd name="f66" fmla="*/ f50 1 47"/>
                <a:gd name="f67" fmla="*/ f51 1 58"/>
                <a:gd name="f68" fmla="*/ f52 1 47"/>
                <a:gd name="f69" fmla="*/ f53 1 58"/>
                <a:gd name="f70" fmla="*/ f54 1 47"/>
                <a:gd name="f71" fmla="*/ f55 1 58"/>
                <a:gd name="f72" fmla="*/ f56 1 47"/>
                <a:gd name="f73" fmla="*/ f57 1 58"/>
                <a:gd name="f74" fmla="*/ f58 1 47"/>
                <a:gd name="f75" fmla="*/ f59 1 58"/>
                <a:gd name="f76" fmla="*/ f60 1 47"/>
                <a:gd name="f77" fmla="*/ f61 1 58"/>
                <a:gd name="f78" fmla="*/ f62 1 58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4" y="f116"/>
                </a:cxn>
                <a:cxn ang="f63">
                  <a:pos x="f102" y="f103"/>
                </a:cxn>
              </a:cxnLst>
              <a:rect l="f98" t="f101" r="f99" b="f100"/>
              <a:pathLst>
                <a:path w="47" h="57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5" y="f15"/>
                    <a:pt x="f16" y="f17"/>
                  </a:cubicBezTo>
                  <a:cubicBezTo>
                    <a:pt x="f18" y="f19"/>
                    <a:pt x="f20" y="f21"/>
                    <a:pt x="f13" y="f22"/>
                  </a:cubicBezTo>
                  <a:cubicBezTo>
                    <a:pt x="f23" y="f5"/>
                    <a:pt x="f24" y="f16"/>
                    <a:pt x="f25" y="f18"/>
                  </a:cubicBezTo>
                  <a:cubicBezTo>
                    <a:pt x="f26" y="f22"/>
                    <a:pt x="f27" y="f28"/>
                    <a:pt x="f29" y="f19"/>
                  </a:cubicBezTo>
                  <a:cubicBezTo>
                    <a:pt x="f29" y="f24"/>
                    <a:pt x="f30" y="f17"/>
                    <a:pt x="f31" y="f32"/>
                  </a:cubicBezTo>
                  <a:cubicBezTo>
                    <a:pt x="f31" y="f32"/>
                    <a:pt x="f31" y="f33"/>
                    <a:pt x="f31" y="f34"/>
                  </a:cubicBezTo>
                  <a:cubicBezTo>
                    <a:pt x="f6" y="f35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47278CFB-369D-4283-9606-2528BC6DD6EE}"/>
                </a:ext>
              </a:extLst>
            </p:cNvPr>
            <p:cNvSpPr/>
            <p:nvPr/>
          </p:nvSpPr>
          <p:spPr>
            <a:xfrm>
              <a:off x="6054855" y="2136266"/>
              <a:ext cx="169858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50"/>
                <a:gd name="f8" fmla="val 16"/>
                <a:gd name="f9" fmla="val 31"/>
                <a:gd name="f10" fmla="val 36"/>
                <a:gd name="f11" fmla="val 7"/>
                <a:gd name="f12" fmla="val 40"/>
                <a:gd name="f13" fmla="val 19"/>
                <a:gd name="f14" fmla="val 37"/>
                <a:gd name="f15" fmla="val 32"/>
                <a:gd name="f16" fmla="val 44"/>
                <a:gd name="f17" fmla="val 29"/>
                <a:gd name="f18" fmla="val 48"/>
                <a:gd name="f19" fmla="val 22"/>
                <a:gd name="f20" fmla="val 18"/>
                <a:gd name="f21" fmla="val 49"/>
                <a:gd name="f22" fmla="val 8"/>
                <a:gd name="f23" fmla="val 3"/>
                <a:gd name="f24" fmla="val 4"/>
                <a:gd name="f25" fmla="val 1"/>
                <a:gd name="f26" fmla="val 12"/>
                <a:gd name="f27" fmla="val 2"/>
                <a:gd name="f28" fmla="val 15"/>
                <a:gd name="f29" fmla="+- 0 0 -90"/>
                <a:gd name="f30" fmla="*/ f3 1 45"/>
                <a:gd name="f31" fmla="*/ f4 1 5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5"/>
                <a:gd name="f40" fmla="*/ f36 1 50"/>
                <a:gd name="f41" fmla="*/ 16 f37 1"/>
                <a:gd name="f42" fmla="*/ 0 f36 1"/>
                <a:gd name="f43" fmla="*/ 40 f37 1"/>
                <a:gd name="f44" fmla="*/ 19 f36 1"/>
                <a:gd name="f45" fmla="*/ 32 f37 1"/>
                <a:gd name="f46" fmla="*/ 44 f36 1"/>
                <a:gd name="f47" fmla="*/ 18 f37 1"/>
                <a:gd name="f48" fmla="*/ 49 f36 1"/>
                <a:gd name="f49" fmla="*/ 3 f37 1"/>
                <a:gd name="f50" fmla="*/ 22 f36 1"/>
                <a:gd name="f51" fmla="*/ 8 f37 1"/>
                <a:gd name="f52" fmla="*/ 4 f36 1"/>
                <a:gd name="f53" fmla="+- f38 0 f1"/>
                <a:gd name="f54" fmla="*/ f41 1 45"/>
                <a:gd name="f55" fmla="*/ f42 1 50"/>
                <a:gd name="f56" fmla="*/ f43 1 45"/>
                <a:gd name="f57" fmla="*/ f44 1 50"/>
                <a:gd name="f58" fmla="*/ f45 1 45"/>
                <a:gd name="f59" fmla="*/ f46 1 50"/>
                <a:gd name="f60" fmla="*/ f47 1 45"/>
                <a:gd name="f61" fmla="*/ f48 1 50"/>
                <a:gd name="f62" fmla="*/ f49 1 45"/>
                <a:gd name="f63" fmla="*/ f50 1 50"/>
                <a:gd name="f64" fmla="*/ f51 1 45"/>
                <a:gd name="f65" fmla="*/ f52 1 5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45" h="50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9"/>
                    <a:pt x="f14" y="f14"/>
                    <a:pt x="f15" y="f16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18"/>
                    <a:pt x="f5" y="f9"/>
                    <a:pt x="f23" y="f19"/>
                  </a:cubicBezTo>
                  <a:cubicBezTo>
                    <a:pt x="f24" y="f8"/>
                    <a:pt x="f25" y="f22"/>
                    <a:pt x="f22" y="f24"/>
                  </a:cubicBezTo>
                  <a:cubicBezTo>
                    <a:pt x="f26" y="f27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rupo 46">
            <a:extLst>
              <a:ext uri="{FF2B5EF4-FFF2-40B4-BE49-F238E27FC236}">
                <a16:creationId xmlns:a16="http://schemas.microsoft.com/office/drawing/2014/main" id="{454AC9F8-50ED-4F7A-8A89-C4424B5AA706}"/>
              </a:ext>
            </a:extLst>
          </p:cNvPr>
          <p:cNvGrpSpPr/>
          <p:nvPr/>
        </p:nvGrpSpPr>
        <p:grpSpPr>
          <a:xfrm>
            <a:off x="9064886" y="2042952"/>
            <a:ext cx="1641476" cy="1885950"/>
            <a:chOff x="9064886" y="2042952"/>
            <a:chExt cx="1641476" cy="1885950"/>
          </a:xfrm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0CC5A6CA-A2E1-42BC-B7A2-49CBED8954E8}"/>
                </a:ext>
              </a:extLst>
            </p:cNvPr>
            <p:cNvSpPr/>
            <p:nvPr/>
          </p:nvSpPr>
          <p:spPr>
            <a:xfrm>
              <a:off x="9687190" y="2042952"/>
              <a:ext cx="390521" cy="11128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294"/>
                <a:gd name="f8" fmla="val 10"/>
                <a:gd name="f9" fmla="val 1"/>
                <a:gd name="f10" fmla="val 24"/>
                <a:gd name="f11" fmla="val 26"/>
                <a:gd name="f12" fmla="val 2"/>
                <a:gd name="f13" fmla="val 25"/>
                <a:gd name="f14" fmla="val 15"/>
                <a:gd name="f15" fmla="val 23"/>
                <a:gd name="f16" fmla="val 33"/>
                <a:gd name="f17" fmla="val 42"/>
                <a:gd name="f18" fmla="val 55"/>
                <a:gd name="f19" fmla="val 68"/>
                <a:gd name="f20" fmla="val 82"/>
                <a:gd name="f21" fmla="val 30"/>
                <a:gd name="f22" fmla="val 81"/>
                <a:gd name="f23" fmla="val 32"/>
                <a:gd name="f24" fmla="val 80"/>
                <a:gd name="f25" fmla="val 35"/>
                <a:gd name="f26" fmla="val 38"/>
                <a:gd name="f27" fmla="val 88"/>
                <a:gd name="f28" fmla="val 40"/>
                <a:gd name="f29" fmla="val 96"/>
                <a:gd name="f30" fmla="val 43"/>
                <a:gd name="f31" fmla="val 104"/>
                <a:gd name="f32" fmla="val 44"/>
                <a:gd name="f33" fmla="val 45"/>
                <a:gd name="f34" fmla="val 46"/>
                <a:gd name="f35" fmla="val 97"/>
                <a:gd name="f36" fmla="val 89"/>
                <a:gd name="f37" fmla="val 47"/>
                <a:gd name="f38" fmla="val 48"/>
                <a:gd name="f39" fmla="val 52"/>
                <a:gd name="f40" fmla="val 54"/>
                <a:gd name="f41" fmla="val 56"/>
                <a:gd name="f42" fmla="val 57"/>
                <a:gd name="f43" fmla="val 58"/>
                <a:gd name="f44" fmla="val 60"/>
                <a:gd name="f45" fmla="val 63"/>
                <a:gd name="f46" fmla="val 65"/>
                <a:gd name="f47" fmla="val 71"/>
                <a:gd name="f48" fmla="val 73"/>
                <a:gd name="f49" fmla="val 79"/>
                <a:gd name="f50" fmla="val 49"/>
                <a:gd name="f51" fmla="val 77"/>
                <a:gd name="f52" fmla="val 76"/>
                <a:gd name="f53" fmla="val 20"/>
                <a:gd name="f54" fmla="val 75"/>
                <a:gd name="f55" fmla="val 14"/>
                <a:gd name="f56" fmla="val 9"/>
                <a:gd name="f57" fmla="val 4"/>
                <a:gd name="f58" fmla="val 90"/>
                <a:gd name="f59" fmla="val 94"/>
                <a:gd name="f60" fmla="val 95"/>
                <a:gd name="f61" fmla="val 11"/>
                <a:gd name="f62" fmla="val 99"/>
                <a:gd name="f63" fmla="val 36"/>
                <a:gd name="f64" fmla="val 61"/>
                <a:gd name="f65" fmla="val 86"/>
                <a:gd name="f66" fmla="val 91"/>
                <a:gd name="f67" fmla="val 98"/>
                <a:gd name="f68" fmla="val 110"/>
                <a:gd name="f69" fmla="val 122"/>
                <a:gd name="f70" fmla="val 126"/>
                <a:gd name="f71" fmla="val 131"/>
                <a:gd name="f72" fmla="val 136"/>
                <a:gd name="f73" fmla="val 224"/>
                <a:gd name="f74" fmla="val 269"/>
                <a:gd name="f75" fmla="val 271"/>
                <a:gd name="f76" fmla="val 274"/>
                <a:gd name="f77" fmla="val 276"/>
                <a:gd name="f78" fmla="val 78"/>
                <a:gd name="f79" fmla="val 287"/>
                <a:gd name="f80" fmla="val 67"/>
                <a:gd name="f81" fmla="val 59"/>
                <a:gd name="f82" fmla="val 288"/>
                <a:gd name="f83" fmla="val 285"/>
                <a:gd name="f84" fmla="val 53"/>
                <a:gd name="f85" fmla="val 278"/>
                <a:gd name="f86" fmla="val 273"/>
                <a:gd name="f87" fmla="val 246"/>
                <a:gd name="f88" fmla="val 219"/>
                <a:gd name="f89" fmla="val 192"/>
                <a:gd name="f90" fmla="val 189"/>
                <a:gd name="f91" fmla="val 186"/>
                <a:gd name="f92" fmla="val 182"/>
                <a:gd name="f93" fmla="val 51"/>
                <a:gd name="f94" fmla="val 50"/>
                <a:gd name="f95" fmla="val 185"/>
                <a:gd name="f96" fmla="val 188"/>
                <a:gd name="f97" fmla="val 191"/>
                <a:gd name="f98" fmla="val 217"/>
                <a:gd name="f99" fmla="val 243"/>
                <a:gd name="f100" fmla="val 275"/>
                <a:gd name="f101" fmla="val 286"/>
                <a:gd name="f102" fmla="val 37"/>
                <a:gd name="f103" fmla="val 293"/>
                <a:gd name="f104" fmla="val 28"/>
                <a:gd name="f105" fmla="val 21"/>
                <a:gd name="f106" fmla="val 272"/>
                <a:gd name="f107" fmla="val 227"/>
                <a:gd name="f108" fmla="val 183"/>
                <a:gd name="f109" fmla="val 138"/>
                <a:gd name="f110" fmla="val 132"/>
                <a:gd name="f111" fmla="val 19"/>
                <a:gd name="f112" fmla="val 125"/>
                <a:gd name="f113" fmla="val 17"/>
                <a:gd name="f114" fmla="val 120"/>
                <a:gd name="f115" fmla="val 85"/>
                <a:gd name="f116" fmla="val 6"/>
                <a:gd name="f117" fmla="val 8"/>
                <a:gd name="f118" fmla="val 5"/>
                <a:gd name="f119" fmla="+- 0 0 -90"/>
                <a:gd name="f120" fmla="*/ f3 1 103"/>
                <a:gd name="f121" fmla="*/ f4 1 294"/>
                <a:gd name="f122" fmla="val f5"/>
                <a:gd name="f123" fmla="val f6"/>
                <a:gd name="f124" fmla="val f7"/>
                <a:gd name="f125" fmla="*/ f119 f0 1"/>
                <a:gd name="f126" fmla="+- f124 0 f122"/>
                <a:gd name="f127" fmla="+- f123 0 f122"/>
                <a:gd name="f128" fmla="*/ f125 1 f2"/>
                <a:gd name="f129" fmla="*/ f127 1 103"/>
                <a:gd name="f130" fmla="*/ f126 1 294"/>
                <a:gd name="f131" fmla="*/ 10 f127 1"/>
                <a:gd name="f132" fmla="*/ 1 f126 1"/>
                <a:gd name="f133" fmla="*/ 25 f127 1"/>
                <a:gd name="f134" fmla="*/ 15 f126 1"/>
                <a:gd name="f135" fmla="*/ 23 f127 1"/>
                <a:gd name="f136" fmla="*/ 42 f126 1"/>
                <a:gd name="f137" fmla="*/ 82 f126 1"/>
                <a:gd name="f138" fmla="*/ 35 f127 1"/>
                <a:gd name="f139" fmla="*/ 80 f126 1"/>
                <a:gd name="f140" fmla="*/ 43 f127 1"/>
                <a:gd name="f141" fmla="*/ 104 f126 1"/>
                <a:gd name="f142" fmla="*/ 45 f127 1"/>
                <a:gd name="f143" fmla="*/ 47 f127 1"/>
                <a:gd name="f144" fmla="*/ 54 f127 1"/>
                <a:gd name="f145" fmla="*/ 55 f127 1"/>
                <a:gd name="f146" fmla="*/ 58 f127 1"/>
                <a:gd name="f147" fmla="*/ 65 f127 1"/>
                <a:gd name="f148" fmla="*/ 73 f127 1"/>
                <a:gd name="f149" fmla="*/ 81 f126 1"/>
                <a:gd name="f150" fmla="*/ 77 f127 1"/>
                <a:gd name="f151" fmla="*/ 32 f126 1"/>
                <a:gd name="f152" fmla="*/ 75 f127 1"/>
                <a:gd name="f153" fmla="*/ 14 f126 1"/>
                <a:gd name="f154" fmla="*/ 82 f127 1"/>
                <a:gd name="f155" fmla="*/ 2 f126 1"/>
                <a:gd name="f156" fmla="*/ 95 f127 1"/>
                <a:gd name="f157" fmla="*/ 11 f126 1"/>
                <a:gd name="f158" fmla="*/ 86 f126 1"/>
                <a:gd name="f159" fmla="*/ 122 f126 1"/>
                <a:gd name="f160" fmla="*/ 80 f127 1"/>
                <a:gd name="f161" fmla="*/ 136 f126 1"/>
                <a:gd name="f162" fmla="*/ 79 f127 1"/>
                <a:gd name="f163" fmla="*/ 269 f126 1"/>
                <a:gd name="f164" fmla="*/ 276 f126 1"/>
                <a:gd name="f165" fmla="*/ 59 f127 1"/>
                <a:gd name="f166" fmla="*/ 288 f126 1"/>
                <a:gd name="f167" fmla="*/ 53 f127 1"/>
                <a:gd name="f168" fmla="*/ 273 f126 1"/>
                <a:gd name="f169" fmla="*/ 192 f126 1"/>
                <a:gd name="f170" fmla="*/ 182 f126 1"/>
                <a:gd name="f171" fmla="*/ 49 f127 1"/>
                <a:gd name="f172" fmla="*/ 48 f127 1"/>
                <a:gd name="f173" fmla="*/ 191 f126 1"/>
                <a:gd name="f174" fmla="*/ 275 f126 1"/>
                <a:gd name="f175" fmla="*/ 28 f127 1"/>
                <a:gd name="f176" fmla="*/ 21 f127 1"/>
                <a:gd name="f177" fmla="*/ 272 f126 1"/>
                <a:gd name="f178" fmla="*/ 138 f126 1"/>
                <a:gd name="f179" fmla="*/ 17 f127 1"/>
                <a:gd name="f180" fmla="*/ 120 f126 1"/>
                <a:gd name="f181" fmla="*/ 6 f127 1"/>
                <a:gd name="f182" fmla="+- f128 0 f1"/>
                <a:gd name="f183" fmla="*/ f131 1 103"/>
                <a:gd name="f184" fmla="*/ f132 1 294"/>
                <a:gd name="f185" fmla="*/ f133 1 103"/>
                <a:gd name="f186" fmla="*/ f134 1 294"/>
                <a:gd name="f187" fmla="*/ f135 1 103"/>
                <a:gd name="f188" fmla="*/ f136 1 294"/>
                <a:gd name="f189" fmla="*/ f137 1 294"/>
                <a:gd name="f190" fmla="*/ f138 1 103"/>
                <a:gd name="f191" fmla="*/ f139 1 294"/>
                <a:gd name="f192" fmla="*/ f140 1 103"/>
                <a:gd name="f193" fmla="*/ f141 1 294"/>
                <a:gd name="f194" fmla="*/ f142 1 103"/>
                <a:gd name="f195" fmla="*/ f143 1 103"/>
                <a:gd name="f196" fmla="*/ f144 1 103"/>
                <a:gd name="f197" fmla="*/ f145 1 103"/>
                <a:gd name="f198" fmla="*/ f146 1 103"/>
                <a:gd name="f199" fmla="*/ f147 1 103"/>
                <a:gd name="f200" fmla="*/ f148 1 103"/>
                <a:gd name="f201" fmla="*/ f149 1 294"/>
                <a:gd name="f202" fmla="*/ f150 1 103"/>
                <a:gd name="f203" fmla="*/ f151 1 294"/>
                <a:gd name="f204" fmla="*/ f152 1 103"/>
                <a:gd name="f205" fmla="*/ f153 1 294"/>
                <a:gd name="f206" fmla="*/ f154 1 103"/>
                <a:gd name="f207" fmla="*/ f155 1 294"/>
                <a:gd name="f208" fmla="*/ f156 1 103"/>
                <a:gd name="f209" fmla="*/ f157 1 294"/>
                <a:gd name="f210" fmla="*/ f158 1 294"/>
                <a:gd name="f211" fmla="*/ f159 1 294"/>
                <a:gd name="f212" fmla="*/ f160 1 103"/>
                <a:gd name="f213" fmla="*/ f161 1 294"/>
                <a:gd name="f214" fmla="*/ f162 1 103"/>
                <a:gd name="f215" fmla="*/ f163 1 294"/>
                <a:gd name="f216" fmla="*/ f164 1 294"/>
                <a:gd name="f217" fmla="*/ f165 1 103"/>
                <a:gd name="f218" fmla="*/ f166 1 294"/>
                <a:gd name="f219" fmla="*/ f167 1 103"/>
                <a:gd name="f220" fmla="*/ f168 1 294"/>
                <a:gd name="f221" fmla="*/ f169 1 294"/>
                <a:gd name="f222" fmla="*/ f170 1 294"/>
                <a:gd name="f223" fmla="*/ f171 1 103"/>
                <a:gd name="f224" fmla="*/ f172 1 103"/>
                <a:gd name="f225" fmla="*/ f173 1 294"/>
                <a:gd name="f226" fmla="*/ f174 1 294"/>
                <a:gd name="f227" fmla="*/ f175 1 103"/>
                <a:gd name="f228" fmla="*/ f176 1 103"/>
                <a:gd name="f229" fmla="*/ f177 1 294"/>
                <a:gd name="f230" fmla="*/ f178 1 294"/>
                <a:gd name="f231" fmla="*/ f179 1 103"/>
                <a:gd name="f232" fmla="*/ f180 1 294"/>
                <a:gd name="f233" fmla="*/ f181 1 103"/>
                <a:gd name="f234" fmla="*/ 0 1 f129"/>
                <a:gd name="f235" fmla="*/ f123 1 f129"/>
                <a:gd name="f236" fmla="*/ 0 1 f130"/>
                <a:gd name="f237" fmla="*/ f124 1 f130"/>
                <a:gd name="f238" fmla="*/ f183 1 f129"/>
                <a:gd name="f239" fmla="*/ f184 1 f130"/>
                <a:gd name="f240" fmla="*/ f185 1 f129"/>
                <a:gd name="f241" fmla="*/ f186 1 f130"/>
                <a:gd name="f242" fmla="*/ f187 1 f129"/>
                <a:gd name="f243" fmla="*/ f188 1 f130"/>
                <a:gd name="f244" fmla="*/ f189 1 f130"/>
                <a:gd name="f245" fmla="*/ f190 1 f129"/>
                <a:gd name="f246" fmla="*/ f191 1 f130"/>
                <a:gd name="f247" fmla="*/ f192 1 f129"/>
                <a:gd name="f248" fmla="*/ f193 1 f130"/>
                <a:gd name="f249" fmla="*/ f194 1 f129"/>
                <a:gd name="f250" fmla="*/ f195 1 f129"/>
                <a:gd name="f251" fmla="*/ f196 1 f129"/>
                <a:gd name="f252" fmla="*/ f197 1 f129"/>
                <a:gd name="f253" fmla="*/ f198 1 f129"/>
                <a:gd name="f254" fmla="*/ f199 1 f129"/>
                <a:gd name="f255" fmla="*/ f200 1 f129"/>
                <a:gd name="f256" fmla="*/ f201 1 f130"/>
                <a:gd name="f257" fmla="*/ f202 1 f129"/>
                <a:gd name="f258" fmla="*/ f203 1 f130"/>
                <a:gd name="f259" fmla="*/ f204 1 f129"/>
                <a:gd name="f260" fmla="*/ f205 1 f130"/>
                <a:gd name="f261" fmla="*/ f206 1 f129"/>
                <a:gd name="f262" fmla="*/ f207 1 f130"/>
                <a:gd name="f263" fmla="*/ f208 1 f129"/>
                <a:gd name="f264" fmla="*/ f209 1 f130"/>
                <a:gd name="f265" fmla="*/ f210 1 f130"/>
                <a:gd name="f266" fmla="*/ f211 1 f130"/>
                <a:gd name="f267" fmla="*/ f212 1 f129"/>
                <a:gd name="f268" fmla="*/ f213 1 f130"/>
                <a:gd name="f269" fmla="*/ f214 1 f129"/>
                <a:gd name="f270" fmla="*/ f215 1 f130"/>
                <a:gd name="f271" fmla="*/ f216 1 f130"/>
                <a:gd name="f272" fmla="*/ f217 1 f129"/>
                <a:gd name="f273" fmla="*/ f218 1 f130"/>
                <a:gd name="f274" fmla="*/ f219 1 f129"/>
                <a:gd name="f275" fmla="*/ f220 1 f130"/>
                <a:gd name="f276" fmla="*/ f221 1 f130"/>
                <a:gd name="f277" fmla="*/ f222 1 f130"/>
                <a:gd name="f278" fmla="*/ f223 1 f129"/>
                <a:gd name="f279" fmla="*/ f224 1 f129"/>
                <a:gd name="f280" fmla="*/ f225 1 f130"/>
                <a:gd name="f281" fmla="*/ f226 1 f130"/>
                <a:gd name="f282" fmla="*/ f227 1 f129"/>
                <a:gd name="f283" fmla="*/ f228 1 f129"/>
                <a:gd name="f284" fmla="*/ f229 1 f130"/>
                <a:gd name="f285" fmla="*/ f230 1 f130"/>
                <a:gd name="f286" fmla="*/ f231 1 f129"/>
                <a:gd name="f287" fmla="*/ f232 1 f130"/>
                <a:gd name="f288" fmla="*/ f233 1 f129"/>
                <a:gd name="f289" fmla="*/ f234 f120 1"/>
                <a:gd name="f290" fmla="*/ f235 f120 1"/>
                <a:gd name="f291" fmla="*/ f237 f121 1"/>
                <a:gd name="f292" fmla="*/ f236 f121 1"/>
                <a:gd name="f293" fmla="*/ f238 f120 1"/>
                <a:gd name="f294" fmla="*/ f239 f121 1"/>
                <a:gd name="f295" fmla="*/ f240 f120 1"/>
                <a:gd name="f296" fmla="*/ f241 f121 1"/>
                <a:gd name="f297" fmla="*/ f242 f120 1"/>
                <a:gd name="f298" fmla="*/ f243 f121 1"/>
                <a:gd name="f299" fmla="*/ f244 f121 1"/>
                <a:gd name="f300" fmla="*/ f245 f120 1"/>
                <a:gd name="f301" fmla="*/ f246 f121 1"/>
                <a:gd name="f302" fmla="*/ f247 f120 1"/>
                <a:gd name="f303" fmla="*/ f248 f121 1"/>
                <a:gd name="f304" fmla="*/ f249 f120 1"/>
                <a:gd name="f305" fmla="*/ f250 f120 1"/>
                <a:gd name="f306" fmla="*/ f251 f120 1"/>
                <a:gd name="f307" fmla="*/ f252 f120 1"/>
                <a:gd name="f308" fmla="*/ f253 f120 1"/>
                <a:gd name="f309" fmla="*/ f254 f120 1"/>
                <a:gd name="f310" fmla="*/ f255 f120 1"/>
                <a:gd name="f311" fmla="*/ f256 f121 1"/>
                <a:gd name="f312" fmla="*/ f257 f120 1"/>
                <a:gd name="f313" fmla="*/ f258 f121 1"/>
                <a:gd name="f314" fmla="*/ f259 f120 1"/>
                <a:gd name="f315" fmla="*/ f260 f121 1"/>
                <a:gd name="f316" fmla="*/ f261 f120 1"/>
                <a:gd name="f317" fmla="*/ f262 f121 1"/>
                <a:gd name="f318" fmla="*/ f263 f120 1"/>
                <a:gd name="f319" fmla="*/ f264 f121 1"/>
                <a:gd name="f320" fmla="*/ f265 f121 1"/>
                <a:gd name="f321" fmla="*/ f266 f121 1"/>
                <a:gd name="f322" fmla="*/ f267 f120 1"/>
                <a:gd name="f323" fmla="*/ f268 f121 1"/>
                <a:gd name="f324" fmla="*/ f269 f120 1"/>
                <a:gd name="f325" fmla="*/ f270 f121 1"/>
                <a:gd name="f326" fmla="*/ f271 f121 1"/>
                <a:gd name="f327" fmla="*/ f272 f120 1"/>
                <a:gd name="f328" fmla="*/ f273 f121 1"/>
                <a:gd name="f329" fmla="*/ f274 f120 1"/>
                <a:gd name="f330" fmla="*/ f275 f121 1"/>
                <a:gd name="f331" fmla="*/ f276 f121 1"/>
                <a:gd name="f332" fmla="*/ f277 f121 1"/>
                <a:gd name="f333" fmla="*/ f278 f120 1"/>
                <a:gd name="f334" fmla="*/ f279 f120 1"/>
                <a:gd name="f335" fmla="*/ f280 f121 1"/>
                <a:gd name="f336" fmla="*/ f281 f121 1"/>
                <a:gd name="f337" fmla="*/ f282 f120 1"/>
                <a:gd name="f338" fmla="*/ f283 f120 1"/>
                <a:gd name="f339" fmla="*/ f284 f121 1"/>
                <a:gd name="f340" fmla="*/ f285 f121 1"/>
                <a:gd name="f341" fmla="*/ f286 f120 1"/>
                <a:gd name="f342" fmla="*/ f287 f121 1"/>
                <a:gd name="f343" fmla="*/ f288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293" y="f294"/>
                </a:cxn>
                <a:cxn ang="f182">
                  <a:pos x="f295" y="f296"/>
                </a:cxn>
                <a:cxn ang="f182">
                  <a:pos x="f297" y="f298"/>
                </a:cxn>
                <a:cxn ang="f182">
                  <a:pos x="f295" y="f299"/>
                </a:cxn>
                <a:cxn ang="f182">
                  <a:pos x="f300" y="f301"/>
                </a:cxn>
                <a:cxn ang="f182">
                  <a:pos x="f302" y="f303"/>
                </a:cxn>
                <a:cxn ang="f182">
                  <a:pos x="f304" y="f303"/>
                </a:cxn>
                <a:cxn ang="f182">
                  <a:pos x="f305" y="f301"/>
                </a:cxn>
                <a:cxn ang="f182">
                  <a:pos x="f306" y="f301"/>
                </a:cxn>
                <a:cxn ang="f182">
                  <a:pos x="f307" y="f303"/>
                </a:cxn>
                <a:cxn ang="f182">
                  <a:pos x="f308" y="f303"/>
                </a:cxn>
                <a:cxn ang="f182">
                  <a:pos x="f309" y="f301"/>
                </a:cxn>
                <a:cxn ang="f182">
                  <a:pos x="f310" y="f311"/>
                </a:cxn>
                <a:cxn ang="f182">
                  <a:pos x="f312" y="f313"/>
                </a:cxn>
                <a:cxn ang="f182">
                  <a:pos x="f314" y="f315"/>
                </a:cxn>
                <a:cxn ang="f182">
                  <a:pos x="f316" y="f317"/>
                </a:cxn>
                <a:cxn ang="f182">
                  <a:pos x="f318" y="f319"/>
                </a:cxn>
                <a:cxn ang="f182">
                  <a:pos x="f318" y="f320"/>
                </a:cxn>
                <a:cxn ang="f182">
                  <a:pos x="f316" y="f321"/>
                </a:cxn>
                <a:cxn ang="f182">
                  <a:pos x="f322" y="f323"/>
                </a:cxn>
                <a:cxn ang="f182">
                  <a:pos x="f324" y="f325"/>
                </a:cxn>
                <a:cxn ang="f182">
                  <a:pos x="f324" y="f326"/>
                </a:cxn>
                <a:cxn ang="f182">
                  <a:pos x="f327" y="f328"/>
                </a:cxn>
                <a:cxn ang="f182">
                  <a:pos x="f329" y="f330"/>
                </a:cxn>
                <a:cxn ang="f182">
                  <a:pos x="f329" y="f331"/>
                </a:cxn>
                <a:cxn ang="f182">
                  <a:pos x="f329" y="f332"/>
                </a:cxn>
                <a:cxn ang="f182">
                  <a:pos x="f333" y="f332"/>
                </a:cxn>
                <a:cxn ang="f182">
                  <a:pos x="f334" y="f335"/>
                </a:cxn>
                <a:cxn ang="f182">
                  <a:pos x="f334" y="f325"/>
                </a:cxn>
                <a:cxn ang="f182">
                  <a:pos x="f334" y="f336"/>
                </a:cxn>
                <a:cxn ang="f182">
                  <a:pos x="f337" y="f328"/>
                </a:cxn>
                <a:cxn ang="f182">
                  <a:pos x="f338" y="f339"/>
                </a:cxn>
                <a:cxn ang="f182">
                  <a:pos x="f338" y="f340"/>
                </a:cxn>
                <a:cxn ang="f182">
                  <a:pos x="f341" y="f342"/>
                </a:cxn>
                <a:cxn ang="f182">
                  <a:pos x="f343" y="f319"/>
                </a:cxn>
                <a:cxn ang="f182">
                  <a:pos x="f293" y="f294"/>
                </a:cxn>
              </a:cxnLst>
              <a:rect l="f289" t="f292" r="f290" b="f291"/>
              <a:pathLst>
                <a:path w="103" h="294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3" y="f10"/>
                    <a:pt x="f15" y="f16"/>
                    <a:pt x="f15" y="f17"/>
                  </a:cubicBezTo>
                  <a:cubicBezTo>
                    <a:pt x="f15" y="f18"/>
                    <a:pt x="f10" y="f19"/>
                    <a:pt x="f13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1"/>
                    <a:pt x="f32" y="f31"/>
                    <a:pt x="f33" y="f31"/>
                  </a:cubicBezTo>
                  <a:cubicBezTo>
                    <a:pt x="f34" y="f35"/>
                    <a:pt x="f34" y="f36"/>
                    <a:pt x="f37" y="f24"/>
                  </a:cubicBezTo>
                  <a:cubicBezTo>
                    <a:pt x="f38" y="f24"/>
                    <a:pt x="f39" y="f24"/>
                    <a:pt x="f40" y="f24"/>
                  </a:cubicBezTo>
                  <a:cubicBezTo>
                    <a:pt x="f18" y="f27"/>
                    <a:pt x="f18" y="f29"/>
                    <a:pt x="f18" y="f31"/>
                  </a:cubicBezTo>
                  <a:cubicBezTo>
                    <a:pt x="f41" y="f31"/>
                    <a:pt x="f42" y="f31"/>
                    <a:pt x="f43" y="f31"/>
                  </a:cubicBezTo>
                  <a:cubicBezTo>
                    <a:pt x="f44" y="f29"/>
                    <a:pt x="f45" y="f27"/>
                    <a:pt x="f46" y="f24"/>
                  </a:cubicBezTo>
                  <a:cubicBezTo>
                    <a:pt x="f19" y="f22"/>
                    <a:pt x="f47" y="f22"/>
                    <a:pt x="f48" y="f22"/>
                  </a:cubicBezTo>
                  <a:cubicBezTo>
                    <a:pt x="f49" y="f46"/>
                    <a:pt x="f24" y="f50"/>
                    <a:pt x="f51" y="f23"/>
                  </a:cubicBezTo>
                  <a:cubicBezTo>
                    <a:pt x="f52" y="f11"/>
                    <a:pt x="f52" y="f53"/>
                    <a:pt x="f54" y="f55"/>
                  </a:cubicBezTo>
                  <a:cubicBezTo>
                    <a:pt x="f54" y="f56"/>
                    <a:pt x="f54" y="f57"/>
                    <a:pt x="f20" y="f12"/>
                  </a:cubicBezTo>
                  <a:cubicBezTo>
                    <a:pt x="f58" y="f5"/>
                    <a:pt x="f59" y="f57"/>
                    <a:pt x="f60" y="f61"/>
                  </a:cubicBezTo>
                  <a:cubicBezTo>
                    <a:pt x="f62" y="f63"/>
                    <a:pt x="f6" y="f64"/>
                    <a:pt x="f60" y="f65"/>
                  </a:cubicBezTo>
                  <a:cubicBezTo>
                    <a:pt x="f66" y="f67"/>
                    <a:pt x="f65" y="f68"/>
                    <a:pt x="f20" y="f69"/>
                  </a:cubicBezTo>
                  <a:cubicBezTo>
                    <a:pt x="f22" y="f70"/>
                    <a:pt x="f24" y="f71"/>
                    <a:pt x="f24" y="f72"/>
                  </a:cubicBezTo>
                  <a:cubicBezTo>
                    <a:pt x="f49" y="f2"/>
                    <a:pt x="f49" y="f73"/>
                    <a:pt x="f49" y="f74"/>
                  </a:cubicBezTo>
                  <a:cubicBezTo>
                    <a:pt x="f49" y="f75"/>
                    <a:pt x="f24" y="f76"/>
                    <a:pt x="f49" y="f77"/>
                  </a:cubicBezTo>
                  <a:cubicBezTo>
                    <a:pt x="f78" y="f79"/>
                    <a:pt x="f80" y="f7"/>
                    <a:pt x="f81" y="f82"/>
                  </a:cubicBezTo>
                  <a:cubicBezTo>
                    <a:pt x="f18" y="f83"/>
                    <a:pt x="f84" y="f85"/>
                    <a:pt x="f84" y="f86"/>
                  </a:cubicBezTo>
                  <a:cubicBezTo>
                    <a:pt x="f39" y="f87"/>
                    <a:pt x="f84" y="f88"/>
                    <a:pt x="f84" y="f89"/>
                  </a:cubicBezTo>
                  <a:cubicBezTo>
                    <a:pt x="f84" y="f90"/>
                    <a:pt x="f84" y="f91"/>
                    <a:pt x="f84" y="f92"/>
                  </a:cubicBezTo>
                  <a:cubicBezTo>
                    <a:pt x="f93" y="f92"/>
                    <a:pt x="f94" y="f92"/>
                    <a:pt x="f50" y="f92"/>
                  </a:cubicBezTo>
                  <a:cubicBezTo>
                    <a:pt x="f50" y="f95"/>
                    <a:pt x="f38" y="f96"/>
                    <a:pt x="f38" y="f97"/>
                  </a:cubicBezTo>
                  <a:cubicBezTo>
                    <a:pt x="f38" y="f98"/>
                    <a:pt x="f38" y="f99"/>
                    <a:pt x="f38" y="f74"/>
                  </a:cubicBezTo>
                  <a:cubicBezTo>
                    <a:pt x="f38" y="f75"/>
                    <a:pt x="f50" y="f86"/>
                    <a:pt x="f38" y="f100"/>
                  </a:cubicBezTo>
                  <a:cubicBezTo>
                    <a:pt x="f37" y="f101"/>
                    <a:pt x="f102" y="f103"/>
                    <a:pt x="f104" y="f82"/>
                  </a:cubicBezTo>
                  <a:cubicBezTo>
                    <a:pt x="f10" y="f101"/>
                    <a:pt x="f105" y="f85"/>
                    <a:pt x="f105" y="f106"/>
                  </a:cubicBezTo>
                  <a:cubicBezTo>
                    <a:pt x="f105" y="f107"/>
                    <a:pt x="f105" y="f108"/>
                    <a:pt x="f105" y="f109"/>
                  </a:cubicBezTo>
                  <a:cubicBezTo>
                    <a:pt x="f105" y="f110"/>
                    <a:pt x="f111" y="f112"/>
                    <a:pt x="f113" y="f114"/>
                  </a:cubicBezTo>
                  <a:cubicBezTo>
                    <a:pt x="f9" y="f115"/>
                    <a:pt x="f5" y="f38"/>
                    <a:pt x="f116" y="f61"/>
                  </a:cubicBezTo>
                  <a:cubicBezTo>
                    <a:pt x="f116" y="f117"/>
                    <a:pt x="f117" y="f118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F3C86A0B-07E4-4E97-AEBE-82B1C0932461}"/>
                </a:ext>
              </a:extLst>
            </p:cNvPr>
            <p:cNvSpPr/>
            <p:nvPr/>
          </p:nvSpPr>
          <p:spPr>
            <a:xfrm>
              <a:off x="9493511" y="3166905"/>
              <a:ext cx="7731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55"/>
                <a:gd name="f8" fmla="val 36"/>
                <a:gd name="f9" fmla="val 19"/>
                <a:gd name="f10" fmla="val 68"/>
                <a:gd name="f11" fmla="val 136"/>
                <a:gd name="f12" fmla="val 18"/>
                <a:gd name="f13" fmla="+- 0 0 -90"/>
                <a:gd name="f14" fmla="*/ f3 1 204"/>
                <a:gd name="f15" fmla="*/ f4 1 5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04"/>
                <a:gd name="f24" fmla="*/ f20 1 55"/>
                <a:gd name="f25" fmla="*/ 0 f21 1"/>
                <a:gd name="f26" fmla="*/ 55 f20 1"/>
                <a:gd name="f27" fmla="*/ 0 f20 1"/>
                <a:gd name="f28" fmla="*/ 204 f21 1"/>
                <a:gd name="f29" fmla="+- f22 0 f1"/>
                <a:gd name="f30" fmla="*/ f25 1 204"/>
                <a:gd name="f31" fmla="*/ f26 1 55"/>
                <a:gd name="f32" fmla="*/ f27 1 55"/>
                <a:gd name="f33" fmla="*/ f28 1 20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04" h="5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A6C48766-BC99-4DC9-91E0-5D4CEE5653AD}"/>
                </a:ext>
              </a:extLst>
            </p:cNvPr>
            <p:cNvSpPr/>
            <p:nvPr/>
          </p:nvSpPr>
          <p:spPr>
            <a:xfrm>
              <a:off x="10342824" y="3663790"/>
              <a:ext cx="363538" cy="2540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7"/>
                <a:gd name="f8" fmla="val 45"/>
                <a:gd name="f9" fmla="val 65"/>
                <a:gd name="f10" fmla="val 31"/>
                <a:gd name="f11" fmla="val 17"/>
                <a:gd name="f12" fmla="val 61"/>
                <a:gd name="f13" fmla="val 5"/>
                <a:gd name="f14" fmla="val 53"/>
                <a:gd name="f15" fmla="val 2"/>
                <a:gd name="f16" fmla="val 51"/>
                <a:gd name="f17" fmla="val 46"/>
                <a:gd name="f18" fmla="val 43"/>
                <a:gd name="f19" fmla="val 37"/>
                <a:gd name="f20" fmla="val 1"/>
                <a:gd name="f21" fmla="val 32"/>
                <a:gd name="f22" fmla="val 27"/>
                <a:gd name="f23" fmla="val 9"/>
                <a:gd name="f24" fmla="val 7"/>
                <a:gd name="f25" fmla="val 24"/>
                <a:gd name="f26" fmla="val 4"/>
                <a:gd name="f27" fmla="val 44"/>
                <a:gd name="f28" fmla="val 62"/>
                <a:gd name="f29" fmla="val 81"/>
                <a:gd name="f30" fmla="val 8"/>
                <a:gd name="f31" fmla="val 86"/>
                <a:gd name="f32" fmla="val 10"/>
                <a:gd name="f33" fmla="val 89"/>
                <a:gd name="f34" fmla="val 12"/>
                <a:gd name="f35" fmla="val 90"/>
                <a:gd name="f36" fmla="val 91"/>
                <a:gd name="f37" fmla="val 93"/>
                <a:gd name="f38" fmla="val 38"/>
                <a:gd name="f39" fmla="val 47"/>
                <a:gd name="f40" fmla="val 92"/>
                <a:gd name="f41" fmla="val 83"/>
                <a:gd name="f42" fmla="val 56"/>
                <a:gd name="f43" fmla="val 71"/>
                <a:gd name="f44" fmla="val 60"/>
                <a:gd name="f45" fmla="val 59"/>
                <a:gd name="f46" fmla="val 63"/>
                <a:gd name="f47" fmla="val 66"/>
                <a:gd name="f48" fmla="+- 0 0 -90"/>
                <a:gd name="f49" fmla="*/ f3 1 96"/>
                <a:gd name="f50" fmla="*/ f4 1 67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7"/>
                <a:gd name="f60" fmla="*/ 45 f56 1"/>
                <a:gd name="f61" fmla="*/ 65 f55 1"/>
                <a:gd name="f62" fmla="*/ 5 f56 1"/>
                <a:gd name="f63" fmla="*/ 53 f55 1"/>
                <a:gd name="f64" fmla="*/ 0 f56 1"/>
                <a:gd name="f65" fmla="*/ 43 f55 1"/>
                <a:gd name="f66" fmla="*/ 2 f56 1"/>
                <a:gd name="f67" fmla="*/ 27 f55 1"/>
                <a:gd name="f68" fmla="*/ 24 f56 1"/>
                <a:gd name="f69" fmla="*/ 4 f55 1"/>
                <a:gd name="f70" fmla="*/ 81 f56 1"/>
                <a:gd name="f71" fmla="*/ 8 f55 1"/>
                <a:gd name="f72" fmla="*/ 89 f56 1"/>
                <a:gd name="f73" fmla="*/ 17 f55 1"/>
                <a:gd name="f74" fmla="*/ 93 f56 1"/>
                <a:gd name="f75" fmla="*/ 38 f55 1"/>
                <a:gd name="f76" fmla="*/ 83 f56 1"/>
                <a:gd name="f77" fmla="*/ 56 f55 1"/>
                <a:gd name="f78" fmla="*/ 46 f56 1"/>
                <a:gd name="f79" fmla="*/ 67 f55 1"/>
                <a:gd name="f80" fmla="+- f57 0 f1"/>
                <a:gd name="f81" fmla="*/ f60 1 96"/>
                <a:gd name="f82" fmla="*/ f61 1 67"/>
                <a:gd name="f83" fmla="*/ f62 1 96"/>
                <a:gd name="f84" fmla="*/ f63 1 67"/>
                <a:gd name="f85" fmla="*/ f64 1 96"/>
                <a:gd name="f86" fmla="*/ f65 1 67"/>
                <a:gd name="f87" fmla="*/ f66 1 96"/>
                <a:gd name="f88" fmla="*/ f67 1 67"/>
                <a:gd name="f89" fmla="*/ f68 1 96"/>
                <a:gd name="f90" fmla="*/ f69 1 67"/>
                <a:gd name="f91" fmla="*/ f70 1 96"/>
                <a:gd name="f92" fmla="*/ f71 1 67"/>
                <a:gd name="f93" fmla="*/ f72 1 96"/>
                <a:gd name="f94" fmla="*/ f73 1 67"/>
                <a:gd name="f95" fmla="*/ f74 1 96"/>
                <a:gd name="f96" fmla="*/ f75 1 67"/>
                <a:gd name="f97" fmla="*/ f76 1 96"/>
                <a:gd name="f98" fmla="*/ f77 1 67"/>
                <a:gd name="f99" fmla="*/ f78 1 96"/>
                <a:gd name="f100" fmla="*/ f79 1 67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96" h="67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18"/>
                  </a:cubicBezTo>
                  <a:cubicBezTo>
                    <a:pt x="f5" y="f19"/>
                    <a:pt x="f20" y="f21"/>
                    <a:pt x="f15" y="f22"/>
                  </a:cubicBezTo>
                  <a:cubicBezTo>
                    <a:pt x="f13" y="f23"/>
                    <a:pt x="f24" y="f24"/>
                    <a:pt x="f25" y="f26"/>
                  </a:cubicBezTo>
                  <a:cubicBezTo>
                    <a:pt x="f27" y="f5"/>
                    <a:pt x="f28" y="f15"/>
                    <a:pt x="f29" y="f30"/>
                  </a:cubicBezTo>
                  <a:cubicBezTo>
                    <a:pt x="f31" y="f32"/>
                    <a:pt x="f33" y="f34"/>
                    <a:pt x="f33" y="f11"/>
                  </a:cubicBezTo>
                  <a:cubicBezTo>
                    <a:pt x="f35" y="f25"/>
                    <a:pt x="f36" y="f10"/>
                    <a:pt x="f37" y="f38"/>
                  </a:cubicBezTo>
                  <a:cubicBezTo>
                    <a:pt x="f6" y="f39"/>
                    <a:pt x="f40" y="f14"/>
                    <a:pt x="f41" y="f42"/>
                  </a:cubicBezTo>
                  <a:cubicBezTo>
                    <a:pt x="f43" y="f44"/>
                    <a:pt x="f45" y="f46"/>
                    <a:pt x="f17" y="f7"/>
                  </a:cubicBezTo>
                  <a:cubicBezTo>
                    <a:pt x="f17" y="f47"/>
                    <a:pt x="f17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7512410D-BE5D-491A-9DF9-35F3AA6CA46A}"/>
                </a:ext>
              </a:extLst>
            </p:cNvPr>
            <p:cNvSpPr/>
            <p:nvPr/>
          </p:nvSpPr>
          <p:spPr>
            <a:xfrm>
              <a:off x="9936428" y="3659026"/>
              <a:ext cx="368302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66"/>
                <a:gd name="f8" fmla="val 51"/>
                <a:gd name="f9" fmla="val 33"/>
                <a:gd name="f10" fmla="val 19"/>
                <a:gd name="f11" fmla="val 62"/>
                <a:gd name="f12" fmla="val 7"/>
                <a:gd name="f13" fmla="val 54"/>
                <a:gd name="f14" fmla="val 2"/>
                <a:gd name="f15" fmla="val 48"/>
                <a:gd name="f16" fmla="val 43"/>
                <a:gd name="f17" fmla="val 3"/>
                <a:gd name="f18" fmla="val 36"/>
                <a:gd name="f19" fmla="val 5"/>
                <a:gd name="f20" fmla="val 30"/>
                <a:gd name="f21" fmla="val 23"/>
                <a:gd name="f22" fmla="val 13"/>
                <a:gd name="f23" fmla="val 11"/>
                <a:gd name="f24" fmla="val 9"/>
                <a:gd name="f25" fmla="val 20"/>
                <a:gd name="f26" fmla="val 6"/>
                <a:gd name="f27" fmla="val 42"/>
                <a:gd name="f28" fmla="val 64"/>
                <a:gd name="f29" fmla="val 85"/>
                <a:gd name="f30" fmla="val 10"/>
                <a:gd name="f31" fmla="val 87"/>
                <a:gd name="f32" fmla="val 90"/>
                <a:gd name="f33" fmla="val 14"/>
                <a:gd name="f34" fmla="val 91"/>
                <a:gd name="f35" fmla="val 17"/>
                <a:gd name="f36" fmla="val 92"/>
                <a:gd name="f37" fmla="val 25"/>
                <a:gd name="f38" fmla="val 93"/>
                <a:gd name="f39" fmla="val 34"/>
                <a:gd name="f40" fmla="val 95"/>
                <a:gd name="f41" fmla="val 49"/>
                <a:gd name="f42" fmla="val 94"/>
                <a:gd name="f43" fmla="val 52"/>
                <a:gd name="f44" fmla="val 89"/>
                <a:gd name="f45" fmla="val 55"/>
                <a:gd name="f46" fmla="val 76"/>
                <a:gd name="f47" fmla="val 63"/>
                <a:gd name="f48" fmla="+- 0 0 -90"/>
                <a:gd name="f49" fmla="*/ f3 1 97"/>
                <a:gd name="f50" fmla="*/ f4 1 66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7"/>
                <a:gd name="f59" fmla="*/ f55 1 66"/>
                <a:gd name="f60" fmla="*/ 51 f56 1"/>
                <a:gd name="f61" fmla="*/ 66 f55 1"/>
                <a:gd name="f62" fmla="*/ 7 f56 1"/>
                <a:gd name="f63" fmla="*/ 54 f55 1"/>
                <a:gd name="f64" fmla="*/ 2 f56 1"/>
                <a:gd name="f65" fmla="*/ 43 f55 1"/>
                <a:gd name="f66" fmla="*/ 5 f56 1"/>
                <a:gd name="f67" fmla="*/ 23 f55 1"/>
                <a:gd name="f68" fmla="*/ 20 f56 1"/>
                <a:gd name="f69" fmla="*/ 6 f55 1"/>
                <a:gd name="f70" fmla="*/ 85 f56 1"/>
                <a:gd name="f71" fmla="*/ 10 f55 1"/>
                <a:gd name="f72" fmla="*/ 91 f56 1"/>
                <a:gd name="f73" fmla="*/ 17 f55 1"/>
                <a:gd name="f74" fmla="*/ 95 f56 1"/>
                <a:gd name="f75" fmla="*/ 42 f55 1"/>
                <a:gd name="f76" fmla="*/ 89 f56 1"/>
                <a:gd name="f77" fmla="*/ 55 f55 1"/>
                <a:gd name="f78" fmla="+- f57 0 f1"/>
                <a:gd name="f79" fmla="*/ f60 1 97"/>
                <a:gd name="f80" fmla="*/ f61 1 66"/>
                <a:gd name="f81" fmla="*/ f62 1 97"/>
                <a:gd name="f82" fmla="*/ f63 1 66"/>
                <a:gd name="f83" fmla="*/ f64 1 97"/>
                <a:gd name="f84" fmla="*/ f65 1 66"/>
                <a:gd name="f85" fmla="*/ f66 1 97"/>
                <a:gd name="f86" fmla="*/ f67 1 66"/>
                <a:gd name="f87" fmla="*/ f68 1 97"/>
                <a:gd name="f88" fmla="*/ f69 1 66"/>
                <a:gd name="f89" fmla="*/ f70 1 97"/>
                <a:gd name="f90" fmla="*/ f71 1 66"/>
                <a:gd name="f91" fmla="*/ f72 1 97"/>
                <a:gd name="f92" fmla="*/ f73 1 66"/>
                <a:gd name="f93" fmla="*/ f74 1 97"/>
                <a:gd name="f94" fmla="*/ f75 1 66"/>
                <a:gd name="f95" fmla="*/ f76 1 97"/>
                <a:gd name="f96" fmla="*/ f77 1 66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97" h="66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8"/>
                    <a:pt x="f5" y="f15"/>
                    <a:pt x="f14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5"/>
                    <a:pt x="f28" y="f14"/>
                    <a:pt x="f29" y="f30"/>
                  </a:cubicBezTo>
                  <a:cubicBezTo>
                    <a:pt x="f31" y="f23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7"/>
                  </a:cubicBezTo>
                  <a:cubicBezTo>
                    <a:pt x="f6" y="f41"/>
                    <a:pt x="f42" y="f43"/>
                    <a:pt x="f44" y="f45"/>
                  </a:cubicBezTo>
                  <a:cubicBezTo>
                    <a:pt x="f46" y="f11"/>
                    <a:pt x="f47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68FFE376-241E-4794-B0AE-CC287A7698F2}"/>
                </a:ext>
              </a:extLst>
            </p:cNvPr>
            <p:cNvSpPr/>
            <p:nvPr/>
          </p:nvSpPr>
          <p:spPr>
            <a:xfrm>
              <a:off x="9466527" y="3659026"/>
              <a:ext cx="363538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69"/>
                <a:gd name="f8" fmla="val 45"/>
                <a:gd name="f9" fmla="val 66"/>
                <a:gd name="f10" fmla="val 30"/>
                <a:gd name="f11" fmla="val 16"/>
                <a:gd name="f12" fmla="val 63"/>
                <a:gd name="f13" fmla="val 4"/>
                <a:gd name="f14" fmla="val 54"/>
                <a:gd name="f15" fmla="val 2"/>
                <a:gd name="f16" fmla="val 52"/>
                <a:gd name="f17" fmla="val 48"/>
                <a:gd name="f18" fmla="val 1"/>
                <a:gd name="f19" fmla="val 36"/>
                <a:gd name="f20" fmla="val 27"/>
                <a:gd name="f21" fmla="val 19"/>
                <a:gd name="f22" fmla="val 5"/>
                <a:gd name="f23" fmla="val 15"/>
                <a:gd name="f24" fmla="val 9"/>
                <a:gd name="f25" fmla="val 10"/>
                <a:gd name="f26" fmla="val 13"/>
                <a:gd name="f27" fmla="val 59"/>
                <a:gd name="f28" fmla="val 82"/>
                <a:gd name="f29" fmla="val 85"/>
                <a:gd name="f30" fmla="val 11"/>
                <a:gd name="f31" fmla="val 88"/>
                <a:gd name="f32" fmla="val 18"/>
                <a:gd name="f33" fmla="val 90"/>
                <a:gd name="f34" fmla="val 25"/>
                <a:gd name="f35" fmla="val 32"/>
                <a:gd name="f36" fmla="val 93"/>
                <a:gd name="f37" fmla="val 39"/>
                <a:gd name="f38" fmla="val 49"/>
                <a:gd name="f39" fmla="val 92"/>
                <a:gd name="f40" fmla="val 83"/>
                <a:gd name="f41" fmla="val 57"/>
                <a:gd name="f42" fmla="val 71"/>
                <a:gd name="f43" fmla="val 61"/>
                <a:gd name="f44" fmla="val 65"/>
                <a:gd name="f45" fmla="val 46"/>
                <a:gd name="f46" fmla="val 68"/>
                <a:gd name="f47" fmla="val 67"/>
                <a:gd name="f48" fmla="+- 0 0 -90"/>
                <a:gd name="f49" fmla="*/ f3 1 96"/>
                <a:gd name="f50" fmla="*/ f4 1 69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6"/>
                <a:gd name="f59" fmla="*/ f55 1 69"/>
                <a:gd name="f60" fmla="*/ 45 f56 1"/>
                <a:gd name="f61" fmla="*/ 66 f55 1"/>
                <a:gd name="f62" fmla="*/ 4 f56 1"/>
                <a:gd name="f63" fmla="*/ 54 f55 1"/>
                <a:gd name="f64" fmla="*/ 0 f56 1"/>
                <a:gd name="f65" fmla="*/ 45 f55 1"/>
                <a:gd name="f66" fmla="*/ 19 f55 1"/>
                <a:gd name="f67" fmla="*/ 13 f56 1"/>
                <a:gd name="f68" fmla="*/ 9 f55 1"/>
                <a:gd name="f69" fmla="*/ 82 f56 1"/>
                <a:gd name="f70" fmla="*/ 10 f55 1"/>
                <a:gd name="f71" fmla="*/ 88 f56 1"/>
                <a:gd name="f72" fmla="*/ 18 f55 1"/>
                <a:gd name="f73" fmla="*/ 93 f56 1"/>
                <a:gd name="f74" fmla="*/ 39 f55 1"/>
                <a:gd name="f75" fmla="*/ 83 f56 1"/>
                <a:gd name="f76" fmla="*/ 57 f55 1"/>
                <a:gd name="f77" fmla="*/ 46 f56 1"/>
                <a:gd name="f78" fmla="*/ 69 f55 1"/>
                <a:gd name="f79" fmla="+- f57 0 f1"/>
                <a:gd name="f80" fmla="*/ f60 1 96"/>
                <a:gd name="f81" fmla="*/ f61 1 69"/>
                <a:gd name="f82" fmla="*/ f62 1 96"/>
                <a:gd name="f83" fmla="*/ f63 1 69"/>
                <a:gd name="f84" fmla="*/ f64 1 96"/>
                <a:gd name="f85" fmla="*/ f65 1 69"/>
                <a:gd name="f86" fmla="*/ f66 1 69"/>
                <a:gd name="f87" fmla="*/ f67 1 96"/>
                <a:gd name="f88" fmla="*/ f68 1 69"/>
                <a:gd name="f89" fmla="*/ f69 1 96"/>
                <a:gd name="f90" fmla="*/ f70 1 69"/>
                <a:gd name="f91" fmla="*/ f71 1 96"/>
                <a:gd name="f92" fmla="*/ f72 1 69"/>
                <a:gd name="f93" fmla="*/ f73 1 96"/>
                <a:gd name="f94" fmla="*/ f74 1 69"/>
                <a:gd name="f95" fmla="*/ f75 1 96"/>
                <a:gd name="f96" fmla="*/ f76 1 69"/>
                <a:gd name="f97" fmla="*/ f77 1 96"/>
                <a:gd name="f98" fmla="*/ f78 1 69"/>
                <a:gd name="f99" fmla="*/ 0 1 f58"/>
                <a:gd name="f100" fmla="*/ f52 1 f58"/>
                <a:gd name="f101" fmla="*/ 0 1 f59"/>
                <a:gd name="f102" fmla="*/ f53 1 f59"/>
                <a:gd name="f103" fmla="*/ f80 1 f58"/>
                <a:gd name="f104" fmla="*/ f81 1 f59"/>
                <a:gd name="f105" fmla="*/ f82 1 f58"/>
                <a:gd name="f106" fmla="*/ f83 1 f59"/>
                <a:gd name="f107" fmla="*/ f84 1 f58"/>
                <a:gd name="f108" fmla="*/ f85 1 f59"/>
                <a:gd name="f109" fmla="*/ f86 1 f59"/>
                <a:gd name="f110" fmla="*/ f87 1 f58"/>
                <a:gd name="f111" fmla="*/ f88 1 f59"/>
                <a:gd name="f112" fmla="*/ f89 1 f58"/>
                <a:gd name="f113" fmla="*/ f90 1 f59"/>
                <a:gd name="f114" fmla="*/ f91 1 f58"/>
                <a:gd name="f115" fmla="*/ f92 1 f59"/>
                <a:gd name="f116" fmla="*/ f93 1 f58"/>
                <a:gd name="f117" fmla="*/ f94 1 f59"/>
                <a:gd name="f118" fmla="*/ f95 1 f58"/>
                <a:gd name="f119" fmla="*/ f96 1 f59"/>
                <a:gd name="f120" fmla="*/ f97 1 f58"/>
                <a:gd name="f121" fmla="*/ f98 1 f59"/>
                <a:gd name="f122" fmla="*/ f99 f49 1"/>
                <a:gd name="f123" fmla="*/ f100 f49 1"/>
                <a:gd name="f124" fmla="*/ f102 f50 1"/>
                <a:gd name="f125" fmla="*/ f101 f50 1"/>
                <a:gd name="f126" fmla="*/ f103 f49 1"/>
                <a:gd name="f127" fmla="*/ f104 f50 1"/>
                <a:gd name="f128" fmla="*/ f105 f49 1"/>
                <a:gd name="f129" fmla="*/ f106 f50 1"/>
                <a:gd name="f130" fmla="*/ f107 f49 1"/>
                <a:gd name="f131" fmla="*/ f108 f50 1"/>
                <a:gd name="f132" fmla="*/ f109 f50 1"/>
                <a:gd name="f133" fmla="*/ f110 f49 1"/>
                <a:gd name="f134" fmla="*/ f111 f50 1"/>
                <a:gd name="f135" fmla="*/ f112 f49 1"/>
                <a:gd name="f136" fmla="*/ f113 f50 1"/>
                <a:gd name="f137" fmla="*/ f114 f49 1"/>
                <a:gd name="f138" fmla="*/ f115 f50 1"/>
                <a:gd name="f139" fmla="*/ f116 f49 1"/>
                <a:gd name="f140" fmla="*/ f117 f50 1"/>
                <a:gd name="f141" fmla="*/ f118 f49 1"/>
                <a:gd name="f142" fmla="*/ f119 f50 1"/>
                <a:gd name="f143" fmla="*/ f120 f49 1"/>
                <a:gd name="f144" fmla="*/ f121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28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39" y="f140"/>
                </a:cxn>
                <a:cxn ang="f79">
                  <a:pos x="f141" y="f142"/>
                </a:cxn>
                <a:cxn ang="f79">
                  <a:pos x="f143" y="f144"/>
                </a:cxn>
                <a:cxn ang="f79">
                  <a:pos x="f126" y="f127"/>
                </a:cxn>
              </a:cxnLst>
              <a:rect l="f122" t="f125" r="f123" b="f124"/>
              <a:pathLst>
                <a:path w="96" h="69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8"/>
                  </a:cubicBezTo>
                  <a:cubicBezTo>
                    <a:pt x="f18" y="f19"/>
                    <a:pt x="f15" y="f20"/>
                    <a:pt x="f13" y="f21"/>
                  </a:cubicBezTo>
                  <a:cubicBezTo>
                    <a:pt x="f22" y="f23"/>
                    <a:pt x="f24" y="f25"/>
                    <a:pt x="f26" y="f24"/>
                  </a:cubicBezTo>
                  <a:cubicBezTo>
                    <a:pt x="f19" y="f5"/>
                    <a:pt x="f27" y="f15"/>
                    <a:pt x="f28" y="f25"/>
                  </a:cubicBezTo>
                  <a:cubicBezTo>
                    <a:pt x="f29" y="f30"/>
                    <a:pt x="f31" y="f23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6" y="f38"/>
                    <a:pt x="f39" y="f14"/>
                    <a:pt x="f40" y="f41"/>
                  </a:cubicBezTo>
                  <a:cubicBezTo>
                    <a:pt x="f42" y="f43"/>
                    <a:pt x="f27" y="f44"/>
                    <a:pt x="f45" y="f7"/>
                  </a:cubicBezTo>
                  <a:cubicBezTo>
                    <a:pt x="f45" y="f46"/>
                    <a:pt x="f45" y="f47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AE9695C7-C199-4243-933B-4EA024DBF877}"/>
                </a:ext>
              </a:extLst>
            </p:cNvPr>
            <p:cNvSpPr/>
            <p:nvPr/>
          </p:nvSpPr>
          <p:spPr>
            <a:xfrm>
              <a:off x="9064886" y="3666963"/>
              <a:ext cx="357192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69"/>
                <a:gd name="f8" fmla="val 47"/>
                <a:gd name="f9" fmla="val 59"/>
                <a:gd name="f10" fmla="val 3"/>
                <a:gd name="f11" fmla="val 70"/>
                <a:gd name="f12" fmla="val 5"/>
                <a:gd name="f13" fmla="val 82"/>
                <a:gd name="f14" fmla="val 8"/>
                <a:gd name="f15" fmla="val 85"/>
                <a:gd name="f16" fmla="val 9"/>
                <a:gd name="f17" fmla="val 89"/>
                <a:gd name="f18" fmla="val 13"/>
                <a:gd name="f19" fmla="val 16"/>
                <a:gd name="f20" fmla="val 92"/>
                <a:gd name="f21" fmla="val 25"/>
                <a:gd name="f22" fmla="val 93"/>
                <a:gd name="f23" fmla="val 35"/>
                <a:gd name="f24" fmla="val 44"/>
                <a:gd name="f25" fmla="val 46"/>
                <a:gd name="f26" fmla="val 49"/>
                <a:gd name="f27" fmla="val 91"/>
                <a:gd name="f28" fmla="val 51"/>
                <a:gd name="f29" fmla="val 26"/>
                <a:gd name="f30" fmla="val 4"/>
                <a:gd name="f31" fmla="val 2"/>
                <a:gd name="f32" fmla="val 45"/>
                <a:gd name="f33" fmla="val 42"/>
                <a:gd name="f34" fmla="val 1"/>
                <a:gd name="f35" fmla="val 34"/>
                <a:gd name="f36" fmla="val 18"/>
                <a:gd name="f37" fmla="val 11"/>
                <a:gd name="f38" fmla="val 7"/>
                <a:gd name="f39" fmla="val 6"/>
                <a:gd name="f40" fmla="val 36"/>
                <a:gd name="f41" fmla="+- 0 0 -90"/>
                <a:gd name="f42" fmla="*/ f3 1 94"/>
                <a:gd name="f43" fmla="*/ f4 1 6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94"/>
                <a:gd name="f52" fmla="*/ f48 1 69"/>
                <a:gd name="f53" fmla="*/ 47 f49 1"/>
                <a:gd name="f54" fmla="*/ 0 f48 1"/>
                <a:gd name="f55" fmla="*/ 82 f49 1"/>
                <a:gd name="f56" fmla="*/ 8 f48 1"/>
                <a:gd name="f57" fmla="*/ 89 f49 1"/>
                <a:gd name="f58" fmla="*/ 16 f48 1"/>
                <a:gd name="f59" fmla="*/ 94 f49 1"/>
                <a:gd name="f60" fmla="*/ 44 f48 1"/>
                <a:gd name="f61" fmla="*/ 91 f49 1"/>
                <a:gd name="f62" fmla="*/ 51 f48 1"/>
                <a:gd name="f63" fmla="*/ 4 f49 1"/>
                <a:gd name="f64" fmla="*/ 0 f49 1"/>
                <a:gd name="f65" fmla="*/ 42 f48 1"/>
                <a:gd name="f66" fmla="*/ 5 f49 1"/>
                <a:gd name="f67" fmla="*/ 18 f48 1"/>
                <a:gd name="f68" fmla="*/ 16 f49 1"/>
                <a:gd name="f69" fmla="*/ 6 f48 1"/>
                <a:gd name="f70" fmla="+- f50 0 f1"/>
                <a:gd name="f71" fmla="*/ f53 1 94"/>
                <a:gd name="f72" fmla="*/ f54 1 69"/>
                <a:gd name="f73" fmla="*/ f55 1 94"/>
                <a:gd name="f74" fmla="*/ f56 1 69"/>
                <a:gd name="f75" fmla="*/ f57 1 94"/>
                <a:gd name="f76" fmla="*/ f58 1 69"/>
                <a:gd name="f77" fmla="*/ f59 1 94"/>
                <a:gd name="f78" fmla="*/ f60 1 69"/>
                <a:gd name="f79" fmla="*/ f61 1 94"/>
                <a:gd name="f80" fmla="*/ f62 1 69"/>
                <a:gd name="f81" fmla="*/ f63 1 94"/>
                <a:gd name="f82" fmla="*/ f64 1 94"/>
                <a:gd name="f83" fmla="*/ f65 1 69"/>
                <a:gd name="f84" fmla="*/ f66 1 94"/>
                <a:gd name="f85" fmla="*/ f67 1 69"/>
                <a:gd name="f86" fmla="*/ f68 1 94"/>
                <a:gd name="f87" fmla="*/ f69 1 69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2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94" h="6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6" y="f25"/>
                    <a:pt x="f22" y="f26"/>
                    <a:pt x="f27" y="f28"/>
                  </a:cubicBezTo>
                  <a:cubicBezTo>
                    <a:pt x="f7" y="f7"/>
                    <a:pt x="f29" y="f7"/>
                    <a:pt x="f30" y="f28"/>
                  </a:cubicBezTo>
                  <a:cubicBezTo>
                    <a:pt x="f31" y="f26"/>
                    <a:pt x="f5" y="f32"/>
                    <a:pt x="f5" y="f33"/>
                  </a:cubicBezTo>
                  <a:cubicBezTo>
                    <a:pt x="f34" y="f35"/>
                    <a:pt x="f30" y="f29"/>
                    <a:pt x="f12" y="f36"/>
                  </a:cubicBezTo>
                  <a:cubicBezTo>
                    <a:pt x="f12" y="f37"/>
                    <a:pt x="f16" y="f38"/>
                    <a:pt x="f19" y="f39"/>
                  </a:cubicBezTo>
                  <a:cubicBezTo>
                    <a:pt x="f29" y="f30"/>
                    <a:pt x="f40" y="f31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14E7DB68-E596-42D5-8FF7-FB287296A387}"/>
                </a:ext>
              </a:extLst>
            </p:cNvPr>
            <p:cNvSpPr/>
            <p:nvPr/>
          </p:nvSpPr>
          <p:spPr>
            <a:xfrm>
              <a:off x="10034854" y="3436781"/>
              <a:ext cx="182559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0"/>
                <a:gd name="f8" fmla="val 19"/>
                <a:gd name="f9" fmla="val 1"/>
                <a:gd name="f10" fmla="val 33"/>
                <a:gd name="f11" fmla="val 39"/>
                <a:gd name="f12" fmla="val 9"/>
                <a:gd name="f13" fmla="val 44"/>
                <a:gd name="f14" fmla="val 22"/>
                <a:gd name="f15" fmla="val 35"/>
                <a:gd name="f16" fmla="val 41"/>
                <a:gd name="f17" fmla="val 42"/>
                <a:gd name="f18" fmla="val 50"/>
                <a:gd name="f19" fmla="val 29"/>
                <a:gd name="f20" fmla="val 17"/>
                <a:gd name="f21" fmla="val 59"/>
                <a:gd name="f22" fmla="val 10"/>
                <a:gd name="f23" fmla="val 7"/>
                <a:gd name="f24" fmla="val 46"/>
                <a:gd name="f25" fmla="val 3"/>
                <a:gd name="f26" fmla="val 43"/>
                <a:gd name="f27" fmla="val 36"/>
                <a:gd name="f28" fmla="val 32"/>
                <a:gd name="f29" fmla="val 25"/>
                <a:gd name="f30" fmla="val 21"/>
                <a:gd name="f31" fmla="val 2"/>
                <a:gd name="f32" fmla="val 8"/>
                <a:gd name="f33" fmla="val 11"/>
                <a:gd name="f34" fmla="+- 0 0 -90"/>
                <a:gd name="f35" fmla="*/ f3 1 48"/>
                <a:gd name="f36" fmla="*/ f4 1 60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8"/>
                <a:gd name="f45" fmla="*/ f41 1 60"/>
                <a:gd name="f46" fmla="*/ 19 f42 1"/>
                <a:gd name="f47" fmla="*/ 1 f41 1"/>
                <a:gd name="f48" fmla="*/ 44 f42 1"/>
                <a:gd name="f49" fmla="*/ 22 f41 1"/>
                <a:gd name="f50" fmla="*/ 35 f42 1"/>
                <a:gd name="f51" fmla="*/ 50 f41 1"/>
                <a:gd name="f52" fmla="*/ 10 f42 1"/>
                <a:gd name="f53" fmla="*/ 1 f42 1"/>
                <a:gd name="f54" fmla="*/ 39 f41 1"/>
                <a:gd name="f55" fmla="*/ 0 f42 1"/>
                <a:gd name="f56" fmla="*/ 29 f41 1"/>
                <a:gd name="f57" fmla="*/ 2 f42 1"/>
                <a:gd name="f58" fmla="*/ 17 f41 1"/>
                <a:gd name="f59" fmla="+- f43 0 f1"/>
                <a:gd name="f60" fmla="*/ f46 1 48"/>
                <a:gd name="f61" fmla="*/ f47 1 60"/>
                <a:gd name="f62" fmla="*/ f48 1 48"/>
                <a:gd name="f63" fmla="*/ f49 1 60"/>
                <a:gd name="f64" fmla="*/ f50 1 48"/>
                <a:gd name="f65" fmla="*/ f51 1 60"/>
                <a:gd name="f66" fmla="*/ f52 1 48"/>
                <a:gd name="f67" fmla="*/ f53 1 48"/>
                <a:gd name="f68" fmla="*/ f54 1 60"/>
                <a:gd name="f69" fmla="*/ f55 1 48"/>
                <a:gd name="f70" fmla="*/ f56 1 60"/>
                <a:gd name="f71" fmla="*/ f57 1 48"/>
                <a:gd name="f72" fmla="*/ f58 1 60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4"/>
                <a:gd name="f85" fmla="*/ f68 1 f45"/>
                <a:gd name="f86" fmla="*/ f69 1 f44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5 1"/>
                <a:gd name="f102" fmla="*/ f85 f36 1"/>
                <a:gd name="f103" fmla="*/ f86 f35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99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48" h="6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6" y="f15"/>
                    <a:pt x="f16" y="f17"/>
                    <a:pt x="f15" y="f18"/>
                  </a:cubicBezTo>
                  <a:cubicBezTo>
                    <a:pt x="f19" y="f7"/>
                    <a:pt x="f20" y="f21"/>
                    <a:pt x="f22" y="f18"/>
                  </a:cubicBezTo>
                  <a:cubicBezTo>
                    <a:pt x="f23" y="f24"/>
                    <a:pt x="f25" y="f26"/>
                    <a:pt x="f9" y="f11"/>
                  </a:cubicBezTo>
                  <a:cubicBezTo>
                    <a:pt x="f5" y="f27"/>
                    <a:pt x="f5" y="f28"/>
                    <a:pt x="f5" y="f19"/>
                  </a:cubicBezTo>
                  <a:cubicBezTo>
                    <a:pt x="f5" y="f29"/>
                    <a:pt x="f9" y="f30"/>
                    <a:pt x="f31" y="f20"/>
                  </a:cubicBezTo>
                  <a:cubicBezTo>
                    <a:pt x="f31" y="f32"/>
                    <a:pt x="f33" y="f5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95A7D26-54B8-431C-8107-36A625B559EF}"/>
                </a:ext>
              </a:extLst>
            </p:cNvPr>
            <p:cNvSpPr/>
            <p:nvPr/>
          </p:nvSpPr>
          <p:spPr>
            <a:xfrm>
              <a:off x="9558598" y="3432017"/>
              <a:ext cx="177795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9"/>
                <a:gd name="f8" fmla="val 21"/>
                <a:gd name="f9" fmla="val 20"/>
                <a:gd name="f10" fmla="val 58"/>
                <a:gd name="f11" fmla="val 18"/>
                <a:gd name="f12" fmla="val 16"/>
                <a:gd name="f13" fmla="val 57"/>
                <a:gd name="f14" fmla="val 7"/>
                <a:gd name="f15" fmla="val 53"/>
                <a:gd name="f16" fmla="val 36"/>
                <a:gd name="f17" fmla="val 1"/>
                <a:gd name="f18" fmla="val 27"/>
                <a:gd name="f19" fmla="val 3"/>
                <a:gd name="f20" fmla="val 19"/>
                <a:gd name="f21" fmla="val 2"/>
                <a:gd name="f22" fmla="val 12"/>
                <a:gd name="f23" fmla="val 8"/>
                <a:gd name="f24" fmla="val 6"/>
                <a:gd name="f25" fmla="val 15"/>
                <a:gd name="f26" fmla="val 23"/>
                <a:gd name="f27" fmla="val 29"/>
                <a:gd name="f28" fmla="val 5"/>
                <a:gd name="f29" fmla="val 34"/>
                <a:gd name="f30" fmla="val 39"/>
                <a:gd name="f31" fmla="val 13"/>
                <a:gd name="f32" fmla="val 43"/>
                <a:gd name="f33" fmla="val 45"/>
                <a:gd name="f34" fmla="val 22"/>
                <a:gd name="f35" fmla="val 46"/>
                <a:gd name="f36" fmla="val 31"/>
                <a:gd name="f37" fmla="val 32"/>
                <a:gd name="f38" fmla="val 40"/>
                <a:gd name="f39" fmla="+- 0 0 -90"/>
                <a:gd name="f40" fmla="*/ f3 1 47"/>
                <a:gd name="f41" fmla="*/ f4 1 59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47"/>
                <a:gd name="f50" fmla="*/ f46 1 59"/>
                <a:gd name="f51" fmla="*/ 21 f47 1"/>
                <a:gd name="f52" fmla="*/ 59 f46 1"/>
                <a:gd name="f53" fmla="*/ 16 f47 1"/>
                <a:gd name="f54" fmla="*/ 57 f46 1"/>
                <a:gd name="f55" fmla="*/ 1 f47 1"/>
                <a:gd name="f56" fmla="*/ 27 f46 1"/>
                <a:gd name="f57" fmla="*/ 8 f47 1"/>
                <a:gd name="f58" fmla="*/ 6 f46 1"/>
                <a:gd name="f59" fmla="*/ 29 f47 1"/>
                <a:gd name="f60" fmla="*/ 5 f46 1"/>
                <a:gd name="f61" fmla="*/ 43 f47 1"/>
                <a:gd name="f62" fmla="*/ 18 f46 1"/>
                <a:gd name="f63" fmla="*/ 46 f47 1"/>
                <a:gd name="f64" fmla="*/ 31 f46 1"/>
                <a:gd name="f65" fmla="*/ 32 f46 1"/>
                <a:gd name="f66" fmla="+- f48 0 f1"/>
                <a:gd name="f67" fmla="*/ f51 1 47"/>
                <a:gd name="f68" fmla="*/ f52 1 59"/>
                <a:gd name="f69" fmla="*/ f53 1 47"/>
                <a:gd name="f70" fmla="*/ f54 1 59"/>
                <a:gd name="f71" fmla="*/ f55 1 47"/>
                <a:gd name="f72" fmla="*/ f56 1 59"/>
                <a:gd name="f73" fmla="*/ f57 1 47"/>
                <a:gd name="f74" fmla="*/ f58 1 59"/>
                <a:gd name="f75" fmla="*/ f59 1 47"/>
                <a:gd name="f76" fmla="*/ f60 1 59"/>
                <a:gd name="f77" fmla="*/ f61 1 47"/>
                <a:gd name="f78" fmla="*/ f62 1 59"/>
                <a:gd name="f79" fmla="*/ f63 1 47"/>
                <a:gd name="f80" fmla="*/ f64 1 59"/>
                <a:gd name="f81" fmla="*/ f65 1 59"/>
                <a:gd name="f82" fmla="*/ 0 1 f49"/>
                <a:gd name="f83" fmla="*/ f43 1 f49"/>
                <a:gd name="f84" fmla="*/ 0 1 f50"/>
                <a:gd name="f85" fmla="*/ f44 1 f50"/>
                <a:gd name="f86" fmla="*/ f67 1 f49"/>
                <a:gd name="f87" fmla="*/ f68 1 f50"/>
                <a:gd name="f88" fmla="*/ f69 1 f49"/>
                <a:gd name="f89" fmla="*/ f70 1 f50"/>
                <a:gd name="f90" fmla="*/ f71 1 f49"/>
                <a:gd name="f91" fmla="*/ f72 1 f50"/>
                <a:gd name="f92" fmla="*/ f73 1 f49"/>
                <a:gd name="f93" fmla="*/ f74 1 f50"/>
                <a:gd name="f94" fmla="*/ f75 1 f49"/>
                <a:gd name="f95" fmla="*/ f76 1 f50"/>
                <a:gd name="f96" fmla="*/ f77 1 f49"/>
                <a:gd name="f97" fmla="*/ f78 1 f50"/>
                <a:gd name="f98" fmla="*/ f79 1 f49"/>
                <a:gd name="f99" fmla="*/ f80 1 f50"/>
                <a:gd name="f100" fmla="*/ f81 1 f50"/>
                <a:gd name="f101" fmla="*/ f82 f40 1"/>
                <a:gd name="f102" fmla="*/ f83 f40 1"/>
                <a:gd name="f103" fmla="*/ f85 f41 1"/>
                <a:gd name="f104" fmla="*/ f84 f41 1"/>
                <a:gd name="f105" fmla="*/ f86 f40 1"/>
                <a:gd name="f106" fmla="*/ f87 f41 1"/>
                <a:gd name="f107" fmla="*/ f88 f40 1"/>
                <a:gd name="f108" fmla="*/ f89 f41 1"/>
                <a:gd name="f109" fmla="*/ f90 f40 1"/>
                <a:gd name="f110" fmla="*/ f91 f41 1"/>
                <a:gd name="f111" fmla="*/ f92 f40 1"/>
                <a:gd name="f112" fmla="*/ f93 f41 1"/>
                <a:gd name="f113" fmla="*/ f94 f40 1"/>
                <a:gd name="f114" fmla="*/ f95 f41 1"/>
                <a:gd name="f115" fmla="*/ f96 f40 1"/>
                <a:gd name="f116" fmla="*/ f97 f41 1"/>
                <a:gd name="f117" fmla="*/ f98 f40 1"/>
                <a:gd name="f118" fmla="*/ f99 f41 1"/>
                <a:gd name="f119" fmla="*/ f100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7" y="f119"/>
                </a:cxn>
                <a:cxn ang="f66">
                  <a:pos x="f105" y="f106"/>
                </a:cxn>
              </a:cxnLst>
              <a:rect l="f101" t="f104" r="f102" b="f103"/>
              <a:pathLst>
                <a:path w="47" h="59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17"/>
                    <a:pt x="f27" y="f28"/>
                  </a:cubicBezTo>
                  <a:cubicBezTo>
                    <a:pt x="f29" y="f14"/>
                    <a:pt x="f30" y="f31"/>
                    <a:pt x="f32" y="f11"/>
                  </a:cubicBezTo>
                  <a:cubicBezTo>
                    <a:pt x="f33" y="f34"/>
                    <a:pt x="f33" y="f18"/>
                    <a:pt x="f35" y="f36"/>
                  </a:cubicBezTo>
                  <a:cubicBezTo>
                    <a:pt x="f35" y="f36"/>
                    <a:pt x="f35" y="f36"/>
                    <a:pt x="f35" y="f37"/>
                  </a:cubicBezTo>
                  <a:cubicBezTo>
                    <a:pt x="f6" y="f38"/>
                    <a:pt x="f36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DACA3826-DF6E-4781-B2F6-F8DB1D3A2B23}"/>
                </a:ext>
              </a:extLst>
            </p:cNvPr>
            <p:cNvSpPr/>
            <p:nvPr/>
          </p:nvSpPr>
          <p:spPr>
            <a:xfrm>
              <a:off x="9149029" y="3439954"/>
              <a:ext cx="193679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7"/>
                <a:gd name="f8" fmla="val 22"/>
                <a:gd name="f9" fmla="val 37"/>
                <a:gd name="f10" fmla="val 1"/>
                <a:gd name="f11" fmla="val 42"/>
                <a:gd name="f12" fmla="val 8"/>
                <a:gd name="f13" fmla="val 47"/>
                <a:gd name="f14" fmla="val 35"/>
                <a:gd name="f15" fmla="val 44"/>
                <a:gd name="f16" fmla="val 38"/>
                <a:gd name="f17" fmla="val 50"/>
                <a:gd name="f18" fmla="val 53"/>
                <a:gd name="f19" fmla="val 29"/>
                <a:gd name="f20" fmla="val 56"/>
                <a:gd name="f21" fmla="val 25"/>
                <a:gd name="f22" fmla="val 13"/>
                <a:gd name="f23" fmla="val 4"/>
                <a:gd name="f24" fmla="val 26"/>
                <a:gd name="f25" fmla="val 5"/>
                <a:gd name="f26" fmla="val 23"/>
                <a:gd name="f27" fmla="val 19"/>
                <a:gd name="f28" fmla="val 16"/>
                <a:gd name="f29" fmla="val 14"/>
                <a:gd name="f30" fmla="+- 0 0 -90"/>
                <a:gd name="f31" fmla="*/ f3 1 51"/>
                <a:gd name="f32" fmla="*/ f4 1 5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1"/>
                <a:gd name="f41" fmla="*/ f37 1 57"/>
                <a:gd name="f42" fmla="*/ 22 f38 1"/>
                <a:gd name="f43" fmla="*/ 0 f37 1"/>
                <a:gd name="f44" fmla="*/ 47 f38 1"/>
                <a:gd name="f45" fmla="*/ 22 f37 1"/>
                <a:gd name="f46" fmla="*/ 38 f38 1"/>
                <a:gd name="f47" fmla="*/ 50 f37 1"/>
                <a:gd name="f48" fmla="*/ 25 f38 1"/>
                <a:gd name="f49" fmla="*/ 56 f37 1"/>
                <a:gd name="f50" fmla="*/ 4 f38 1"/>
                <a:gd name="f51" fmla="*/ 26 f37 1"/>
                <a:gd name="f52" fmla="*/ 5 f38 1"/>
                <a:gd name="f53" fmla="*/ 16 f37 1"/>
                <a:gd name="f54" fmla="+- f39 0 f1"/>
                <a:gd name="f55" fmla="*/ f42 1 51"/>
                <a:gd name="f56" fmla="*/ f43 1 57"/>
                <a:gd name="f57" fmla="*/ f44 1 51"/>
                <a:gd name="f58" fmla="*/ f45 1 57"/>
                <a:gd name="f59" fmla="*/ f46 1 51"/>
                <a:gd name="f60" fmla="*/ f47 1 57"/>
                <a:gd name="f61" fmla="*/ f48 1 51"/>
                <a:gd name="f62" fmla="*/ f49 1 57"/>
                <a:gd name="f63" fmla="*/ f50 1 51"/>
                <a:gd name="f64" fmla="*/ f51 1 57"/>
                <a:gd name="f65" fmla="*/ f52 1 51"/>
                <a:gd name="f66" fmla="*/ f53 1 57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51" h="57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6" y="f14"/>
                    <a:pt x="f15" y="f11"/>
                    <a:pt x="f16" y="f17"/>
                  </a:cubicBezTo>
                  <a:cubicBezTo>
                    <a:pt x="f14" y="f18"/>
                    <a:pt x="f19" y="f20"/>
                    <a:pt x="f21" y="f20"/>
                  </a:cubicBezTo>
                  <a:cubicBezTo>
                    <a:pt x="f22" y="f7"/>
                    <a:pt x="f5" y="f9"/>
                    <a:pt x="f23" y="f24"/>
                  </a:cubicBezTo>
                  <a:cubicBezTo>
                    <a:pt x="f25" y="f26"/>
                    <a:pt x="f25" y="f27"/>
                    <a:pt x="f25" y="f28"/>
                  </a:cubicBezTo>
                  <a:cubicBezTo>
                    <a:pt x="f25" y="f12"/>
                    <a:pt x="f29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AF037D80-14F7-4BB0-8BAD-F4768292DD62}"/>
                </a:ext>
              </a:extLst>
            </p:cNvPr>
            <p:cNvSpPr/>
            <p:nvPr/>
          </p:nvSpPr>
          <p:spPr>
            <a:xfrm>
              <a:off x="10433313" y="3432017"/>
              <a:ext cx="177795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8"/>
                <a:gd name="f8" fmla="val 21"/>
                <a:gd name="f9" fmla="val 20"/>
                <a:gd name="f10" fmla="val 18"/>
                <a:gd name="f11" fmla="val 57"/>
                <a:gd name="f12" fmla="val 16"/>
                <a:gd name="f13" fmla="val 8"/>
                <a:gd name="f14" fmla="val 53"/>
                <a:gd name="f15" fmla="val 35"/>
                <a:gd name="f16" fmla="val 1"/>
                <a:gd name="f17" fmla="val 26"/>
                <a:gd name="f18" fmla="val 3"/>
                <a:gd name="f19" fmla="val 19"/>
                <a:gd name="f20" fmla="val 2"/>
                <a:gd name="f21" fmla="val 12"/>
                <a:gd name="f22" fmla="val 6"/>
                <a:gd name="f23" fmla="val 15"/>
                <a:gd name="f24" fmla="val 22"/>
                <a:gd name="f25" fmla="val 29"/>
                <a:gd name="f26" fmla="val 36"/>
                <a:gd name="f27" fmla="val 42"/>
                <a:gd name="f28" fmla="val 10"/>
                <a:gd name="f29" fmla="val 43"/>
                <a:gd name="f30" fmla="val 45"/>
                <a:gd name="f31" fmla="val 46"/>
                <a:gd name="f32" fmla="val 30"/>
                <a:gd name="f33" fmla="val 31"/>
                <a:gd name="f34" fmla="val 32"/>
                <a:gd name="f35" fmla="val 40"/>
                <a:gd name="f36" fmla="+- 0 0 -90"/>
                <a:gd name="f37" fmla="*/ f3 1 47"/>
                <a:gd name="f38" fmla="*/ f4 1 58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7"/>
                <a:gd name="f47" fmla="*/ f43 1 58"/>
                <a:gd name="f48" fmla="*/ 21 f44 1"/>
                <a:gd name="f49" fmla="*/ 58 f43 1"/>
                <a:gd name="f50" fmla="*/ 16 f44 1"/>
                <a:gd name="f51" fmla="*/ 57 f43 1"/>
                <a:gd name="f52" fmla="*/ 1 f44 1"/>
                <a:gd name="f53" fmla="*/ 26 f43 1"/>
                <a:gd name="f54" fmla="*/ 8 f44 1"/>
                <a:gd name="f55" fmla="*/ 6 f43 1"/>
                <a:gd name="f56" fmla="*/ 29 f44 1"/>
                <a:gd name="f57" fmla="*/ 3 f43 1"/>
                <a:gd name="f58" fmla="*/ 43 f44 1"/>
                <a:gd name="f59" fmla="*/ 19 f43 1"/>
                <a:gd name="f60" fmla="*/ 46 f44 1"/>
                <a:gd name="f61" fmla="*/ 30 f43 1"/>
                <a:gd name="f62" fmla="*/ 32 f43 1"/>
                <a:gd name="f63" fmla="+- f45 0 f1"/>
                <a:gd name="f64" fmla="*/ f48 1 47"/>
                <a:gd name="f65" fmla="*/ f49 1 58"/>
                <a:gd name="f66" fmla="*/ f50 1 47"/>
                <a:gd name="f67" fmla="*/ f51 1 58"/>
                <a:gd name="f68" fmla="*/ f52 1 47"/>
                <a:gd name="f69" fmla="*/ f53 1 58"/>
                <a:gd name="f70" fmla="*/ f54 1 47"/>
                <a:gd name="f71" fmla="*/ f55 1 58"/>
                <a:gd name="f72" fmla="*/ f56 1 47"/>
                <a:gd name="f73" fmla="*/ f57 1 58"/>
                <a:gd name="f74" fmla="*/ f58 1 47"/>
                <a:gd name="f75" fmla="*/ f59 1 58"/>
                <a:gd name="f76" fmla="*/ f60 1 47"/>
                <a:gd name="f77" fmla="*/ f61 1 58"/>
                <a:gd name="f78" fmla="*/ f62 1 58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4" y="f116"/>
                </a:cxn>
                <a:cxn ang="f63">
                  <a:pos x="f102" y="f103"/>
                </a:cxn>
              </a:cxnLst>
              <a:rect l="f98" t="f101" r="f99" b="f100"/>
              <a:pathLst>
                <a:path w="47" h="57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5" y="f15"/>
                    <a:pt x="f16" y="f17"/>
                  </a:cubicBezTo>
                  <a:cubicBezTo>
                    <a:pt x="f18" y="f19"/>
                    <a:pt x="f20" y="f21"/>
                    <a:pt x="f13" y="f22"/>
                  </a:cubicBezTo>
                  <a:cubicBezTo>
                    <a:pt x="f23" y="f5"/>
                    <a:pt x="f24" y="f16"/>
                    <a:pt x="f25" y="f18"/>
                  </a:cubicBezTo>
                  <a:cubicBezTo>
                    <a:pt x="f26" y="f22"/>
                    <a:pt x="f27" y="f28"/>
                    <a:pt x="f29" y="f19"/>
                  </a:cubicBezTo>
                  <a:cubicBezTo>
                    <a:pt x="f29" y="f24"/>
                    <a:pt x="f30" y="f17"/>
                    <a:pt x="f31" y="f32"/>
                  </a:cubicBezTo>
                  <a:cubicBezTo>
                    <a:pt x="f31" y="f32"/>
                    <a:pt x="f31" y="f33"/>
                    <a:pt x="f31" y="f34"/>
                  </a:cubicBezTo>
                  <a:cubicBezTo>
                    <a:pt x="f6" y="f35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7715AD0C-8FED-4030-A72F-A973F4867B86}"/>
                </a:ext>
              </a:extLst>
            </p:cNvPr>
            <p:cNvSpPr/>
            <p:nvPr/>
          </p:nvSpPr>
          <p:spPr>
            <a:xfrm>
              <a:off x="9796726" y="2136614"/>
              <a:ext cx="169858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50"/>
                <a:gd name="f8" fmla="val 16"/>
                <a:gd name="f9" fmla="val 31"/>
                <a:gd name="f10" fmla="val 36"/>
                <a:gd name="f11" fmla="val 7"/>
                <a:gd name="f12" fmla="val 40"/>
                <a:gd name="f13" fmla="val 19"/>
                <a:gd name="f14" fmla="val 37"/>
                <a:gd name="f15" fmla="val 32"/>
                <a:gd name="f16" fmla="val 44"/>
                <a:gd name="f17" fmla="val 29"/>
                <a:gd name="f18" fmla="val 48"/>
                <a:gd name="f19" fmla="val 22"/>
                <a:gd name="f20" fmla="val 18"/>
                <a:gd name="f21" fmla="val 49"/>
                <a:gd name="f22" fmla="val 8"/>
                <a:gd name="f23" fmla="val 3"/>
                <a:gd name="f24" fmla="val 4"/>
                <a:gd name="f25" fmla="val 1"/>
                <a:gd name="f26" fmla="val 12"/>
                <a:gd name="f27" fmla="val 2"/>
                <a:gd name="f28" fmla="val 15"/>
                <a:gd name="f29" fmla="+- 0 0 -90"/>
                <a:gd name="f30" fmla="*/ f3 1 45"/>
                <a:gd name="f31" fmla="*/ f4 1 5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5"/>
                <a:gd name="f40" fmla="*/ f36 1 50"/>
                <a:gd name="f41" fmla="*/ 16 f37 1"/>
                <a:gd name="f42" fmla="*/ 0 f36 1"/>
                <a:gd name="f43" fmla="*/ 40 f37 1"/>
                <a:gd name="f44" fmla="*/ 19 f36 1"/>
                <a:gd name="f45" fmla="*/ 32 f37 1"/>
                <a:gd name="f46" fmla="*/ 44 f36 1"/>
                <a:gd name="f47" fmla="*/ 18 f37 1"/>
                <a:gd name="f48" fmla="*/ 49 f36 1"/>
                <a:gd name="f49" fmla="*/ 3 f37 1"/>
                <a:gd name="f50" fmla="*/ 22 f36 1"/>
                <a:gd name="f51" fmla="*/ 8 f37 1"/>
                <a:gd name="f52" fmla="*/ 4 f36 1"/>
                <a:gd name="f53" fmla="+- f38 0 f1"/>
                <a:gd name="f54" fmla="*/ f41 1 45"/>
                <a:gd name="f55" fmla="*/ f42 1 50"/>
                <a:gd name="f56" fmla="*/ f43 1 45"/>
                <a:gd name="f57" fmla="*/ f44 1 50"/>
                <a:gd name="f58" fmla="*/ f45 1 45"/>
                <a:gd name="f59" fmla="*/ f46 1 50"/>
                <a:gd name="f60" fmla="*/ f47 1 45"/>
                <a:gd name="f61" fmla="*/ f48 1 50"/>
                <a:gd name="f62" fmla="*/ f49 1 45"/>
                <a:gd name="f63" fmla="*/ f50 1 50"/>
                <a:gd name="f64" fmla="*/ f51 1 45"/>
                <a:gd name="f65" fmla="*/ f52 1 5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45" h="50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9"/>
                    <a:pt x="f14" y="f14"/>
                    <a:pt x="f15" y="f16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18"/>
                    <a:pt x="f5" y="f9"/>
                    <a:pt x="f23" y="f19"/>
                  </a:cubicBezTo>
                  <a:cubicBezTo>
                    <a:pt x="f24" y="f8"/>
                    <a:pt x="f25" y="f22"/>
                    <a:pt x="f22" y="f24"/>
                  </a:cubicBezTo>
                  <a:cubicBezTo>
                    <a:pt x="f26" y="f27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13DF1E7-632B-49F5-84C0-BB41B7F378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90743" y="324584"/>
            <a:ext cx="6483945" cy="1021604"/>
          </a:xfrm>
        </p:spPr>
        <p:txBody>
          <a:bodyPr/>
          <a:lstStyle/>
          <a:p>
            <a:pPr lvl="0" algn="r" rtl="1"/>
            <a:r>
              <a:rPr lang="fa-IR" b="1" dirty="0">
                <a:solidFill>
                  <a:srgbClr val="FFFFFF"/>
                </a:solidFill>
                <a:cs typeface="B Nazanin" panose="00000400000000000000" pitchFamily="2" charset="-78"/>
              </a:rPr>
              <a:t>قالب رایگان</a:t>
            </a:r>
            <a:endParaRPr lang="es-ES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Rectángulo 11">
            <a:extLst>
              <a:ext uri="{FF2B5EF4-FFF2-40B4-BE49-F238E27FC236}">
                <a16:creationId xmlns:a16="http://schemas.microsoft.com/office/drawing/2014/main" id="{96F81675-6DA1-43F8-8ED3-31C8DE087066}"/>
              </a:ext>
            </a:extLst>
          </p:cNvPr>
          <p:cNvSpPr/>
          <p:nvPr/>
        </p:nvSpPr>
        <p:spPr>
          <a:xfrm>
            <a:off x="838203" y="1589199"/>
            <a:ext cx="4833253" cy="338554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600" b="1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pic>
        <p:nvPicPr>
          <p:cNvPr id="4" name="Picture 2" descr="Asientos vacíos">
            <a:extLst>
              <a:ext uri="{FF2B5EF4-FFF2-40B4-BE49-F238E27FC236}">
                <a16:creationId xmlns:a16="http://schemas.microsoft.com/office/drawing/2014/main" id="{82810F19-2593-4F03-8A75-D779D3157FC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16329"/>
          <a:stretch>
            <a:fillRect/>
          </a:stretch>
        </p:blipFill>
        <p:spPr>
          <a:xfrm>
            <a:off x="838203" y="2420197"/>
            <a:ext cx="7370228" cy="411321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Rectángulo 28">
            <a:extLst>
              <a:ext uri="{FF2B5EF4-FFF2-40B4-BE49-F238E27FC236}">
                <a16:creationId xmlns:a16="http://schemas.microsoft.com/office/drawing/2014/main" id="{15E0A0A2-E585-4BBA-B5E7-30144A41343A}"/>
              </a:ext>
            </a:extLst>
          </p:cNvPr>
          <p:cNvSpPr/>
          <p:nvPr/>
        </p:nvSpPr>
        <p:spPr>
          <a:xfrm>
            <a:off x="8345979" y="1758476"/>
            <a:ext cx="3543664" cy="463139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000" b="0" i="0" u="none" strike="noStrike" kern="1200" cap="none" spc="0" baseline="0" dirty="0">
                <a:solidFill>
                  <a:srgbClr val="5C5C59"/>
                </a:solidFill>
                <a:uFillTx/>
                <a:latin typeface="Century Gothic"/>
                <a:cs typeface="B Nazanin" panose="00000400000000000000" pitchFamily="2" charset="-78"/>
              </a:rPr>
              <a:t>06/2013 - 09/2013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روزنامه نگار</a:t>
            </a:r>
            <a:endParaRPr lang="en-US" sz="3600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2800" b="1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ts val="1280"/>
              </a:lnSpc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000000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ts val="1280"/>
              </a:lnSpc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6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26">
            <a:extLst>
              <a:ext uri="{FF2B5EF4-FFF2-40B4-BE49-F238E27FC236}">
                <a16:creationId xmlns:a16="http://schemas.microsoft.com/office/drawing/2014/main" id="{F58BCF5C-2914-4500-A627-50A803B48A74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3"/>
          <a:srcRect l="40652" r="88"/>
          <a:stretch>
            <a:fillRect/>
          </a:stretch>
        </p:blipFill>
        <p:spPr>
          <a:xfrm>
            <a:off x="0" y="0"/>
            <a:ext cx="6096003" cy="6858000"/>
          </a:xfrm>
          <a:prstGeom prst="rect">
            <a:avLst/>
          </a:prstGeom>
          <a:solidFill>
            <a:srgbClr val="E7E6E6"/>
          </a:solidFill>
          <a:ln>
            <a:noFill/>
          </a:ln>
        </p:spPr>
      </p:pic>
      <p:sp>
        <p:nvSpPr>
          <p:cNvPr id="3" name="Rectángulo 3">
            <a:extLst>
              <a:ext uri="{FF2B5EF4-FFF2-40B4-BE49-F238E27FC236}">
                <a16:creationId xmlns:a16="http://schemas.microsoft.com/office/drawing/2014/main" id="{97545B48-A390-461E-9D84-E288DD31159A}"/>
              </a:ext>
            </a:extLst>
          </p:cNvPr>
          <p:cNvSpPr/>
          <p:nvPr/>
        </p:nvSpPr>
        <p:spPr>
          <a:xfrm>
            <a:off x="0" y="0"/>
            <a:ext cx="2484882" cy="6858000"/>
          </a:xfrm>
          <a:prstGeom prst="rect">
            <a:avLst/>
          </a:prstGeom>
          <a:solidFill>
            <a:srgbClr val="4677EA">
              <a:alpha val="51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B6FB8BDA-5300-45E1-B664-753449EAB889}"/>
              </a:ext>
            </a:extLst>
          </p:cNvPr>
          <p:cNvSpPr txBox="1"/>
          <p:nvPr/>
        </p:nvSpPr>
        <p:spPr>
          <a:xfrm>
            <a:off x="8251070" y="531824"/>
            <a:ext cx="3731823" cy="10941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FFFFFF"/>
                </a:solidFill>
                <a:latin typeface="Century Gothic"/>
                <a:cs typeface="B Nazanin" panose="00000400000000000000" pitchFamily="2" charset="-78"/>
              </a:rPr>
              <a:t>پاراگراف تمدید شد</a:t>
            </a:r>
            <a:endParaRPr lang="es-ES" sz="2800" b="1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5" name="Grupo 1">
            <a:extLst>
              <a:ext uri="{FF2B5EF4-FFF2-40B4-BE49-F238E27FC236}">
                <a16:creationId xmlns:a16="http://schemas.microsoft.com/office/drawing/2014/main" id="{8C187E95-7DB0-4B48-BDA3-42DCA7EC78A8}"/>
              </a:ext>
            </a:extLst>
          </p:cNvPr>
          <p:cNvGrpSpPr/>
          <p:nvPr/>
        </p:nvGrpSpPr>
        <p:grpSpPr>
          <a:xfrm>
            <a:off x="6916189" y="3215222"/>
            <a:ext cx="4489981" cy="3177448"/>
            <a:chOff x="6916189" y="3215222"/>
            <a:chExt cx="4489981" cy="3177448"/>
          </a:xfrm>
        </p:grpSpPr>
        <p:sp>
          <p:nvSpPr>
            <p:cNvPr id="6" name="Rectángulo 4">
              <a:extLst>
                <a:ext uri="{FF2B5EF4-FFF2-40B4-BE49-F238E27FC236}">
                  <a16:creationId xmlns:a16="http://schemas.microsoft.com/office/drawing/2014/main" id="{E920BCF4-9C2B-4074-95F9-B5A7DC9465BA}"/>
                </a:ext>
              </a:extLst>
            </p:cNvPr>
            <p:cNvSpPr/>
            <p:nvPr/>
          </p:nvSpPr>
          <p:spPr>
            <a:xfrm>
              <a:off x="6916189" y="3215222"/>
              <a:ext cx="4489981" cy="1615827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lnSpc>
                  <a:spcPts val="2420"/>
                </a:lnSpc>
                <a:spcBef>
                  <a:spcPct val="0"/>
                </a:spcBef>
                <a:spcAft>
                  <a:spcPts val="18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dirty="0">
                  <a:solidFill>
                    <a:srgbClr val="000000"/>
                  </a:solidFill>
                  <a:latin typeface="Century Gothic"/>
                  <a:cs typeface="B Nazanin" panose="00000400000000000000" pitchFamily="2" charset="-78"/>
                </a:rPr>
  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  </a:r>
              <a:endParaRPr lang="es-ES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cxnSp>
          <p:nvCxnSpPr>
            <p:cNvPr id="7" name="Conector recto 6">
              <a:extLst>
                <a:ext uri="{FF2B5EF4-FFF2-40B4-BE49-F238E27FC236}">
                  <a16:creationId xmlns:a16="http://schemas.microsoft.com/office/drawing/2014/main" id="{C601DF8D-B05E-41AA-985B-426B6F9E4AE1}"/>
                </a:ext>
              </a:extLst>
            </p:cNvPr>
            <p:cNvCxnSpPr/>
            <p:nvPr/>
          </p:nvCxnSpPr>
          <p:spPr>
            <a:xfrm>
              <a:off x="7504142" y="5680399"/>
              <a:ext cx="2579577" cy="0"/>
            </a:xfrm>
            <a:prstGeom prst="straightConnector1">
              <a:avLst/>
            </a:prstGeom>
            <a:noFill/>
            <a:ln w="57150" cap="rnd">
              <a:solidFill>
                <a:srgbClr val="B5C9F7"/>
              </a:solidFill>
              <a:prstDash val="solid"/>
              <a:round/>
            </a:ln>
          </p:spPr>
        </p:cxnSp>
        <p:cxnSp>
          <p:nvCxnSpPr>
            <p:cNvPr id="8" name="Conector recto 7">
              <a:extLst>
                <a:ext uri="{FF2B5EF4-FFF2-40B4-BE49-F238E27FC236}">
                  <a16:creationId xmlns:a16="http://schemas.microsoft.com/office/drawing/2014/main" id="{2E3BFC31-F5F3-4F10-B628-A6DA16FB60A5}"/>
                </a:ext>
              </a:extLst>
            </p:cNvPr>
            <p:cNvCxnSpPr/>
            <p:nvPr/>
          </p:nvCxnSpPr>
          <p:spPr>
            <a:xfrm>
              <a:off x="7504142" y="5680399"/>
              <a:ext cx="1155024" cy="0"/>
            </a:xfrm>
            <a:prstGeom prst="straightConnector1">
              <a:avLst/>
            </a:prstGeom>
            <a:noFill/>
            <a:ln w="57150" cap="rnd">
              <a:solidFill>
                <a:srgbClr val="4677EA"/>
              </a:solidFill>
              <a:prstDash val="solid"/>
              <a:round/>
            </a:ln>
          </p:spPr>
        </p:cxn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69D1B34D-2A6F-4B8E-A4B1-0C8E86E98010}"/>
                </a:ext>
              </a:extLst>
            </p:cNvPr>
            <p:cNvSpPr/>
            <p:nvPr/>
          </p:nvSpPr>
          <p:spPr>
            <a:xfrm>
              <a:off x="7390043" y="5256227"/>
              <a:ext cx="2693676" cy="276999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spcBef>
                  <a:spcPct val="0"/>
                </a:spcBef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000000"/>
                  </a:solidFill>
                  <a:latin typeface="Century Gothic"/>
                  <a:cs typeface="B Nazanin" panose="00000400000000000000" pitchFamily="2" charset="-78"/>
                </a:rPr>
                <a:t>این دیزاین</a:t>
              </a:r>
              <a:endParaRPr lang="es-ES" sz="1100" b="1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cxnSp>
          <p:nvCxnSpPr>
            <p:cNvPr id="10" name="Conector recto 9">
              <a:extLst>
                <a:ext uri="{FF2B5EF4-FFF2-40B4-BE49-F238E27FC236}">
                  <a16:creationId xmlns:a16="http://schemas.microsoft.com/office/drawing/2014/main" id="{65AB1ABB-5D8C-4239-A54F-01D2C091CCE2}"/>
                </a:ext>
              </a:extLst>
            </p:cNvPr>
            <p:cNvCxnSpPr/>
            <p:nvPr/>
          </p:nvCxnSpPr>
          <p:spPr>
            <a:xfrm>
              <a:off x="7504142" y="6392670"/>
              <a:ext cx="2579577" cy="0"/>
            </a:xfrm>
            <a:prstGeom prst="straightConnector1">
              <a:avLst/>
            </a:prstGeom>
            <a:noFill/>
            <a:ln w="57150" cap="rnd">
              <a:solidFill>
                <a:srgbClr val="B5C9F7"/>
              </a:solidFill>
              <a:prstDash val="solid"/>
              <a:round/>
            </a:ln>
          </p:spPr>
        </p:cxnSp>
        <p:cxnSp>
          <p:nvCxnSpPr>
            <p:cNvPr id="11" name="Conector recto 10">
              <a:extLst>
                <a:ext uri="{FF2B5EF4-FFF2-40B4-BE49-F238E27FC236}">
                  <a16:creationId xmlns:a16="http://schemas.microsoft.com/office/drawing/2014/main" id="{BC9B5C82-1850-45C4-8E52-33097F4B0F40}"/>
                </a:ext>
              </a:extLst>
            </p:cNvPr>
            <p:cNvCxnSpPr/>
            <p:nvPr/>
          </p:nvCxnSpPr>
          <p:spPr>
            <a:xfrm>
              <a:off x="7504142" y="6392670"/>
              <a:ext cx="2113142" cy="0"/>
            </a:xfrm>
            <a:prstGeom prst="straightConnector1">
              <a:avLst/>
            </a:prstGeom>
            <a:noFill/>
            <a:ln w="57150" cap="rnd">
              <a:solidFill>
                <a:srgbClr val="4677EA"/>
              </a:solidFill>
              <a:prstDash val="solid"/>
              <a:round/>
            </a:ln>
          </p:spPr>
        </p:cxnSp>
        <p:sp>
          <p:nvSpPr>
            <p:cNvPr id="12" name="Rectángulo 11">
              <a:extLst>
                <a:ext uri="{FF2B5EF4-FFF2-40B4-BE49-F238E27FC236}">
                  <a16:creationId xmlns:a16="http://schemas.microsoft.com/office/drawing/2014/main" id="{035BE557-0109-4C33-89B7-DA93D64256DA}"/>
                </a:ext>
              </a:extLst>
            </p:cNvPr>
            <p:cNvSpPr/>
            <p:nvPr/>
          </p:nvSpPr>
          <p:spPr>
            <a:xfrm>
              <a:off x="7390043" y="5968499"/>
              <a:ext cx="2693676" cy="276999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spcBef>
                  <a:spcPct val="0"/>
                </a:spcBef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000000"/>
                  </a:solidFill>
                  <a:latin typeface="Century Gothic"/>
                  <a:cs typeface="B Nazanin" panose="00000400000000000000" pitchFamily="2" charset="-78"/>
                </a:rPr>
                <a:t>سیلاب های ارتباطی</a:t>
              </a:r>
              <a:endParaRPr lang="es-ES" sz="1100" b="1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upo 20">
            <a:extLst>
              <a:ext uri="{FF2B5EF4-FFF2-40B4-BE49-F238E27FC236}">
                <a16:creationId xmlns:a16="http://schemas.microsoft.com/office/drawing/2014/main" id="{9CF641C4-AFBE-4915-A43D-5B8E06FC4CD7}"/>
              </a:ext>
            </a:extLst>
          </p:cNvPr>
          <p:cNvGrpSpPr/>
          <p:nvPr/>
        </p:nvGrpSpPr>
        <p:grpSpPr>
          <a:xfrm>
            <a:off x="8668548" y="1640954"/>
            <a:ext cx="1352014" cy="1404335"/>
            <a:chOff x="8668548" y="1640954"/>
            <a:chExt cx="1352014" cy="140433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E5EF805E-FE37-4D87-9E0B-881F414EDD4C}"/>
                </a:ext>
              </a:extLst>
            </p:cNvPr>
            <p:cNvSpPr/>
            <p:nvPr/>
          </p:nvSpPr>
          <p:spPr>
            <a:xfrm>
              <a:off x="9015965" y="2262545"/>
              <a:ext cx="625778" cy="782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5"/>
                <a:gd name="f7" fmla="val 395"/>
                <a:gd name="f8" fmla="val 85"/>
                <a:gd name="f9" fmla="val 208"/>
                <a:gd name="f10" fmla="val 98"/>
                <a:gd name="f11" fmla="val 236"/>
                <a:gd name="f12" fmla="val 111"/>
                <a:gd name="f13" fmla="val 264"/>
                <a:gd name="f14" fmla="val 123"/>
                <a:gd name="f15" fmla="val 293"/>
                <a:gd name="f16" fmla="val 128"/>
                <a:gd name="f17" fmla="val 304"/>
                <a:gd name="f18" fmla="val 130"/>
                <a:gd name="f19" fmla="val 134"/>
                <a:gd name="f20" fmla="val 330"/>
                <a:gd name="f21" fmla="val 152"/>
                <a:gd name="f22" fmla="val 263"/>
                <a:gd name="f23" fmla="val 145"/>
                <a:gd name="f24" fmla="val 226"/>
                <a:gd name="f25" fmla="val 101"/>
                <a:gd name="f26" fmla="val 175"/>
                <a:gd name="f27" fmla="val 69"/>
                <a:gd name="f28" fmla="val 138"/>
                <a:gd name="f29" fmla="val 65"/>
                <a:gd name="f30" fmla="val 83"/>
                <a:gd name="f31" fmla="val 56"/>
                <a:gd name="f32" fmla="val 99"/>
                <a:gd name="f33" fmla="val 18"/>
                <a:gd name="f34" fmla="val 137"/>
                <a:gd name="f35" fmla="val 172"/>
                <a:gd name="f36" fmla="val 11"/>
                <a:gd name="f37" fmla="val 213"/>
                <a:gd name="f38" fmla="val 24"/>
                <a:gd name="f39" fmla="val 243"/>
                <a:gd name="f40" fmla="val 74"/>
                <a:gd name="f41" fmla="val 230"/>
                <a:gd name="f42" fmla="val 119"/>
                <a:gd name="f43" fmla="val 222"/>
                <a:gd name="f44" fmla="val 149"/>
                <a:gd name="f45" fmla="val 182"/>
                <a:gd name="f46" fmla="val 187"/>
                <a:gd name="f47" fmla="val 204"/>
                <a:gd name="f48" fmla="val 165"/>
                <a:gd name="f49" fmla="val 284"/>
                <a:gd name="f50" fmla="val 173"/>
                <a:gd name="f51" fmla="val 328"/>
                <a:gd name="f52" fmla="val 186"/>
                <a:gd name="f53" fmla="val 288"/>
                <a:gd name="f54" fmla="val 200"/>
                <a:gd name="f55" fmla="val 248"/>
                <a:gd name="f56" fmla="val 215"/>
                <a:gd name="f57" fmla="val 202"/>
                <a:gd name="f58" fmla="val 237"/>
                <a:gd name="f59" fmla="val 221"/>
                <a:gd name="f60" fmla="val 257"/>
                <a:gd name="f61" fmla="val 277"/>
                <a:gd name="f62" fmla="val 253"/>
                <a:gd name="f63" fmla="val 276"/>
                <a:gd name="f64" fmla="val 252"/>
                <a:gd name="f65" fmla="val 289"/>
                <a:gd name="f66" fmla="val 298"/>
                <a:gd name="f67" fmla="val 301"/>
                <a:gd name="f68" fmla="val 344"/>
                <a:gd name="f69" fmla="val 205"/>
                <a:gd name="f70" fmla="val 104"/>
                <a:gd name="f71" fmla="val 2"/>
                <a:gd name="f72" fmla="val 326"/>
                <a:gd name="f73" fmla="val 265"/>
                <a:gd name="f74" fmla="val 68"/>
                <a:gd name="f75" fmla="val 216"/>
                <a:gd name="f76" fmla="val 214"/>
                <a:gd name="f77" fmla="val 79"/>
                <a:gd name="f78" fmla="val 211"/>
                <a:gd name="f79" fmla="+- 0 0 -90"/>
                <a:gd name="f80" fmla="*/ f3 1 315"/>
                <a:gd name="f81" fmla="*/ f4 1 39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315"/>
                <a:gd name="f90" fmla="*/ f86 1 395"/>
                <a:gd name="f91" fmla="*/ 85 f87 1"/>
                <a:gd name="f92" fmla="*/ 208 f86 1"/>
                <a:gd name="f93" fmla="*/ 123 f87 1"/>
                <a:gd name="f94" fmla="*/ 293 f86 1"/>
                <a:gd name="f95" fmla="*/ 134 f87 1"/>
                <a:gd name="f96" fmla="*/ 330 f86 1"/>
                <a:gd name="f97" fmla="*/ 101 f87 1"/>
                <a:gd name="f98" fmla="*/ 175 f86 1"/>
                <a:gd name="f99" fmla="*/ 83 f87 1"/>
                <a:gd name="f100" fmla="*/ 56 f86 1"/>
                <a:gd name="f101" fmla="*/ 172 f87 1"/>
                <a:gd name="f102" fmla="*/ 11 f86 1"/>
                <a:gd name="f103" fmla="*/ 230 f87 1"/>
                <a:gd name="f104" fmla="*/ 119 f86 1"/>
                <a:gd name="f105" fmla="*/ 187 f87 1"/>
                <a:gd name="f106" fmla="*/ 204 f86 1"/>
                <a:gd name="f107" fmla="*/ 173 f87 1"/>
                <a:gd name="f108" fmla="*/ 328 f86 1"/>
                <a:gd name="f109" fmla="*/ 215 f87 1"/>
                <a:gd name="f110" fmla="*/ 202 f86 1"/>
                <a:gd name="f111" fmla="*/ 277 f87 1"/>
                <a:gd name="f112" fmla="*/ 253 f86 1"/>
                <a:gd name="f113" fmla="*/ 276 f87 1"/>
                <a:gd name="f114" fmla="*/ 252 f86 1"/>
                <a:gd name="f115" fmla="*/ 315 f87 1"/>
                <a:gd name="f116" fmla="*/ 395 f86 1"/>
                <a:gd name="f117" fmla="*/ 0 f87 1"/>
                <a:gd name="f118" fmla="*/ 68 f87 1"/>
                <a:gd name="f119" fmla="*/ 216 f86 1"/>
                <a:gd name="f120" fmla="+- f88 0 f1"/>
                <a:gd name="f121" fmla="*/ f91 1 315"/>
                <a:gd name="f122" fmla="*/ f92 1 395"/>
                <a:gd name="f123" fmla="*/ f93 1 315"/>
                <a:gd name="f124" fmla="*/ f94 1 395"/>
                <a:gd name="f125" fmla="*/ f95 1 315"/>
                <a:gd name="f126" fmla="*/ f96 1 395"/>
                <a:gd name="f127" fmla="*/ f97 1 315"/>
                <a:gd name="f128" fmla="*/ f98 1 395"/>
                <a:gd name="f129" fmla="*/ f99 1 315"/>
                <a:gd name="f130" fmla="*/ f100 1 395"/>
                <a:gd name="f131" fmla="*/ f101 1 315"/>
                <a:gd name="f132" fmla="*/ f102 1 395"/>
                <a:gd name="f133" fmla="*/ f103 1 315"/>
                <a:gd name="f134" fmla="*/ f104 1 395"/>
                <a:gd name="f135" fmla="*/ f105 1 315"/>
                <a:gd name="f136" fmla="*/ f106 1 395"/>
                <a:gd name="f137" fmla="*/ f107 1 315"/>
                <a:gd name="f138" fmla="*/ f108 1 395"/>
                <a:gd name="f139" fmla="*/ f109 1 315"/>
                <a:gd name="f140" fmla="*/ f110 1 395"/>
                <a:gd name="f141" fmla="*/ f111 1 315"/>
                <a:gd name="f142" fmla="*/ f112 1 395"/>
                <a:gd name="f143" fmla="*/ f113 1 315"/>
                <a:gd name="f144" fmla="*/ f114 1 395"/>
                <a:gd name="f145" fmla="*/ f115 1 315"/>
                <a:gd name="f146" fmla="*/ f116 1 395"/>
                <a:gd name="f147" fmla="*/ f117 1 315"/>
                <a:gd name="f148" fmla="*/ f118 1 315"/>
                <a:gd name="f149" fmla="*/ f119 1 395"/>
                <a:gd name="f150" fmla="*/ 0 1 f89"/>
                <a:gd name="f151" fmla="*/ f83 1 f89"/>
                <a:gd name="f152" fmla="*/ 0 1 f90"/>
                <a:gd name="f153" fmla="*/ f84 1 f90"/>
                <a:gd name="f154" fmla="*/ f121 1 f89"/>
                <a:gd name="f155" fmla="*/ f122 1 f90"/>
                <a:gd name="f156" fmla="*/ f123 1 f89"/>
                <a:gd name="f157" fmla="*/ f124 1 f90"/>
                <a:gd name="f158" fmla="*/ f125 1 f89"/>
                <a:gd name="f159" fmla="*/ f126 1 f90"/>
                <a:gd name="f160" fmla="*/ f127 1 f89"/>
                <a:gd name="f161" fmla="*/ f128 1 f90"/>
                <a:gd name="f162" fmla="*/ f129 1 f89"/>
                <a:gd name="f163" fmla="*/ f130 1 f90"/>
                <a:gd name="f164" fmla="*/ f131 1 f89"/>
                <a:gd name="f165" fmla="*/ f132 1 f90"/>
                <a:gd name="f166" fmla="*/ f133 1 f89"/>
                <a:gd name="f167" fmla="*/ f134 1 f90"/>
                <a:gd name="f168" fmla="*/ f135 1 f89"/>
                <a:gd name="f169" fmla="*/ f136 1 f90"/>
                <a:gd name="f170" fmla="*/ f137 1 f89"/>
                <a:gd name="f171" fmla="*/ f138 1 f90"/>
                <a:gd name="f172" fmla="*/ f139 1 f89"/>
                <a:gd name="f173" fmla="*/ f140 1 f90"/>
                <a:gd name="f174" fmla="*/ f141 1 f89"/>
                <a:gd name="f175" fmla="*/ f142 1 f90"/>
                <a:gd name="f176" fmla="*/ f143 1 f89"/>
                <a:gd name="f177" fmla="*/ f144 1 f90"/>
                <a:gd name="f178" fmla="*/ f145 1 f89"/>
                <a:gd name="f179" fmla="*/ f146 1 f90"/>
                <a:gd name="f180" fmla="*/ f147 1 f89"/>
                <a:gd name="f181" fmla="*/ f148 1 f89"/>
                <a:gd name="f182" fmla="*/ f149 1 f90"/>
                <a:gd name="f183" fmla="*/ f150 f80 1"/>
                <a:gd name="f184" fmla="*/ f151 f80 1"/>
                <a:gd name="f185" fmla="*/ f153 f81 1"/>
                <a:gd name="f186" fmla="*/ f152 f81 1"/>
                <a:gd name="f187" fmla="*/ f154 f80 1"/>
                <a:gd name="f188" fmla="*/ f155 f81 1"/>
                <a:gd name="f189" fmla="*/ f156 f80 1"/>
                <a:gd name="f190" fmla="*/ f157 f81 1"/>
                <a:gd name="f191" fmla="*/ f158 f80 1"/>
                <a:gd name="f192" fmla="*/ f159 f81 1"/>
                <a:gd name="f193" fmla="*/ f160 f80 1"/>
                <a:gd name="f194" fmla="*/ f161 f81 1"/>
                <a:gd name="f195" fmla="*/ f162 f80 1"/>
                <a:gd name="f196" fmla="*/ f163 f81 1"/>
                <a:gd name="f197" fmla="*/ f164 f80 1"/>
                <a:gd name="f198" fmla="*/ f165 f81 1"/>
                <a:gd name="f199" fmla="*/ f166 f80 1"/>
                <a:gd name="f200" fmla="*/ f167 f81 1"/>
                <a:gd name="f201" fmla="*/ f168 f80 1"/>
                <a:gd name="f202" fmla="*/ f169 f81 1"/>
                <a:gd name="f203" fmla="*/ f170 f80 1"/>
                <a:gd name="f204" fmla="*/ f171 f81 1"/>
                <a:gd name="f205" fmla="*/ f172 f80 1"/>
                <a:gd name="f206" fmla="*/ f173 f81 1"/>
                <a:gd name="f207" fmla="*/ f174 f80 1"/>
                <a:gd name="f208" fmla="*/ f175 f81 1"/>
                <a:gd name="f209" fmla="*/ f176 f80 1"/>
                <a:gd name="f210" fmla="*/ f177 f81 1"/>
                <a:gd name="f211" fmla="*/ f178 f80 1"/>
                <a:gd name="f212" fmla="*/ f179 f81 1"/>
                <a:gd name="f213" fmla="*/ f180 f80 1"/>
                <a:gd name="f214" fmla="*/ f181 f80 1"/>
                <a:gd name="f215" fmla="*/ f182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87" y="f188"/>
                </a:cxn>
                <a:cxn ang="f120">
                  <a:pos x="f189" y="f190"/>
                </a:cxn>
                <a:cxn ang="f120">
                  <a:pos x="f191" y="f192"/>
                </a:cxn>
                <a:cxn ang="f120">
                  <a:pos x="f193" y="f194"/>
                </a:cxn>
                <a:cxn ang="f120">
                  <a:pos x="f195" y="f196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205" y="f206"/>
                </a:cxn>
                <a:cxn ang="f120">
                  <a:pos x="f207" y="f208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2"/>
                </a:cxn>
                <a:cxn ang="f120">
                  <a:pos x="f214" y="f215"/>
                </a:cxn>
                <a:cxn ang="f120">
                  <a:pos x="f187" y="f188"/>
                </a:cxn>
              </a:cxnLst>
              <a:rect l="f183" t="f186" r="f184" b="f185"/>
              <a:pathLst>
                <a:path w="315" h="3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6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10"/>
                    <a:pt x="f30" y="f31"/>
                  </a:cubicBezTo>
                  <a:cubicBezTo>
                    <a:pt x="f32" y="f33"/>
                    <a:pt x="f34" y="f5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9" y="f45"/>
                    <a:pt x="f46" y="f47"/>
                  </a:cubicBezTo>
                  <a:cubicBezTo>
                    <a:pt x="f44" y="f39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8"/>
                    <a:pt x="f61" y="f62"/>
                  </a:cubicBezTo>
                  <a:cubicBezTo>
                    <a:pt x="f63" y="f64"/>
                    <a:pt x="f63" y="f64"/>
                    <a:pt x="f63" y="f64"/>
                  </a:cubicBezTo>
                  <a:cubicBezTo>
                    <a:pt x="f65" y="f66"/>
                    <a:pt x="f67" y="f68"/>
                    <a:pt x="f6" y="f7"/>
                  </a:cubicBezTo>
                  <a:cubicBezTo>
                    <a:pt x="f69" y="f7"/>
                    <a:pt x="f70" y="f7"/>
                    <a:pt x="f5" y="f7"/>
                  </a:cubicBezTo>
                  <a:cubicBezTo>
                    <a:pt x="f71" y="f72"/>
                    <a:pt x="f33" y="f73"/>
                    <a:pt x="f74" y="f75"/>
                  </a:cubicBezTo>
                  <a:cubicBezTo>
                    <a:pt x="f40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C96974EB-5448-47BD-BA21-D2AAC497B0A4}"/>
                </a:ext>
              </a:extLst>
            </p:cNvPr>
            <p:cNvSpPr/>
            <p:nvPr/>
          </p:nvSpPr>
          <p:spPr>
            <a:xfrm>
              <a:off x="9361298" y="1640954"/>
              <a:ext cx="659264" cy="546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3"/>
                <a:gd name="f7" fmla="val 276"/>
                <a:gd name="f8" fmla="val 11"/>
                <a:gd name="f9" fmla="val 273"/>
                <a:gd name="f10" fmla="val 22"/>
                <a:gd name="f11" fmla="val 248"/>
                <a:gd name="f12" fmla="val 33"/>
                <a:gd name="f13" fmla="val 223"/>
                <a:gd name="f14" fmla="val 46"/>
                <a:gd name="f15" fmla="val 194"/>
                <a:gd name="f16" fmla="val 125"/>
                <a:gd name="f17" fmla="val 57"/>
                <a:gd name="f18" fmla="val 107"/>
                <a:gd name="f19" fmla="val 25"/>
                <a:gd name="f20" fmla="val 175"/>
                <a:gd name="f21" fmla="val 254"/>
                <a:gd name="f22" fmla="val 17"/>
                <a:gd name="f23" fmla="val 295"/>
                <a:gd name="f24" fmla="val 65"/>
                <a:gd name="f25" fmla="val 110"/>
                <a:gd name="f26" fmla="val 330"/>
                <a:gd name="f27" fmla="val 165"/>
                <a:gd name="f28" fmla="val 286"/>
                <a:gd name="f29" fmla="val 204"/>
                <a:gd name="f30" fmla="val 237"/>
                <a:gd name="f31" fmla="val 246"/>
                <a:gd name="f32" fmla="val 179"/>
                <a:gd name="f33" fmla="val 118"/>
                <a:gd name="f34" fmla="val 55"/>
                <a:gd name="f35" fmla="val 219"/>
                <a:gd name="f36" fmla="val 18"/>
                <a:gd name="f37" fmla="val 275"/>
                <a:gd name="f38" fmla="val 14"/>
                <a:gd name="f39" fmla="val 274"/>
                <a:gd name="f40" fmla="+- 0 0 -90"/>
                <a:gd name="f41" fmla="*/ f3 1 333"/>
                <a:gd name="f42" fmla="*/ f4 1 27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33"/>
                <a:gd name="f51" fmla="*/ f47 1 276"/>
                <a:gd name="f52" fmla="*/ 11 f48 1"/>
                <a:gd name="f53" fmla="*/ 273 f47 1"/>
                <a:gd name="f54" fmla="*/ 46 f48 1"/>
                <a:gd name="f55" fmla="*/ 194 f47 1"/>
                <a:gd name="f56" fmla="*/ 107 f48 1"/>
                <a:gd name="f57" fmla="*/ 25 f47 1"/>
                <a:gd name="f58" fmla="*/ 295 f48 1"/>
                <a:gd name="f59" fmla="*/ 65 f47 1"/>
                <a:gd name="f60" fmla="*/ 286 f48 1"/>
                <a:gd name="f61" fmla="*/ 204 f47 1"/>
                <a:gd name="f62" fmla="*/ 118 f48 1"/>
                <a:gd name="f63" fmla="*/ 237 f47 1"/>
                <a:gd name="f64" fmla="*/ 22 f48 1"/>
                <a:gd name="f65" fmla="*/ 276 f47 1"/>
                <a:gd name="f66" fmla="+- f49 0 f1"/>
                <a:gd name="f67" fmla="*/ f52 1 333"/>
                <a:gd name="f68" fmla="*/ f53 1 276"/>
                <a:gd name="f69" fmla="*/ f54 1 333"/>
                <a:gd name="f70" fmla="*/ f55 1 276"/>
                <a:gd name="f71" fmla="*/ f56 1 333"/>
                <a:gd name="f72" fmla="*/ f57 1 276"/>
                <a:gd name="f73" fmla="*/ f58 1 333"/>
                <a:gd name="f74" fmla="*/ f59 1 276"/>
                <a:gd name="f75" fmla="*/ f60 1 333"/>
                <a:gd name="f76" fmla="*/ f61 1 276"/>
                <a:gd name="f77" fmla="*/ f62 1 333"/>
                <a:gd name="f78" fmla="*/ f63 1 276"/>
                <a:gd name="f79" fmla="*/ f64 1 333"/>
                <a:gd name="f80" fmla="*/ f65 1 276"/>
                <a:gd name="f81" fmla="*/ 0 1 f50"/>
                <a:gd name="f82" fmla="*/ f44 1 f50"/>
                <a:gd name="f83" fmla="*/ 0 1 f51"/>
                <a:gd name="f84" fmla="*/ f45 1 f51"/>
                <a:gd name="f85" fmla="*/ f67 1 f50"/>
                <a:gd name="f86" fmla="*/ f68 1 f51"/>
                <a:gd name="f87" fmla="*/ f69 1 f50"/>
                <a:gd name="f88" fmla="*/ f70 1 f51"/>
                <a:gd name="f89" fmla="*/ f71 1 f50"/>
                <a:gd name="f90" fmla="*/ f72 1 f51"/>
                <a:gd name="f91" fmla="*/ f73 1 f50"/>
                <a:gd name="f92" fmla="*/ f74 1 f51"/>
                <a:gd name="f93" fmla="*/ f75 1 f50"/>
                <a:gd name="f94" fmla="*/ f76 1 f51"/>
                <a:gd name="f95" fmla="*/ f77 1 f50"/>
                <a:gd name="f96" fmla="*/ f78 1 f51"/>
                <a:gd name="f97" fmla="*/ f79 1 f50"/>
                <a:gd name="f98" fmla="*/ f80 1 f51"/>
                <a:gd name="f99" fmla="*/ f81 f41 1"/>
                <a:gd name="f100" fmla="*/ f82 f41 1"/>
                <a:gd name="f101" fmla="*/ f84 f42 1"/>
                <a:gd name="f102" fmla="*/ f83 f42 1"/>
                <a:gd name="f103" fmla="*/ f85 f41 1"/>
                <a:gd name="f104" fmla="*/ f86 f42 1"/>
                <a:gd name="f105" fmla="*/ f87 f41 1"/>
                <a:gd name="f106" fmla="*/ f88 f42 1"/>
                <a:gd name="f107" fmla="*/ f89 f41 1"/>
                <a:gd name="f108" fmla="*/ f90 f42 1"/>
                <a:gd name="f109" fmla="*/ f91 f41 1"/>
                <a:gd name="f110" fmla="*/ f92 f42 1"/>
                <a:gd name="f111" fmla="*/ f93 f41 1"/>
                <a:gd name="f112" fmla="*/ f94 f42 1"/>
                <a:gd name="f113" fmla="*/ f95 f41 1"/>
                <a:gd name="f114" fmla="*/ f96 f42 1"/>
                <a:gd name="f115" fmla="*/ f97 f41 1"/>
                <a:gd name="f116" fmla="*/ f98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3" y="f104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03" y="f104"/>
                </a:cxn>
              </a:cxnLst>
              <a:rect l="f99" t="f102" r="f100" b="f101"/>
              <a:pathLst>
                <a:path w="333" h="27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0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1"/>
                    <a:pt x="f33" y="f30"/>
                  </a:cubicBezTo>
                  <a:cubicBezTo>
                    <a:pt x="f34" y="f35"/>
                    <a:pt x="f34" y="f35"/>
                    <a:pt x="f10" y="f7"/>
                  </a:cubicBezTo>
                  <a:cubicBezTo>
                    <a:pt x="f36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C862E9E2-770D-46CB-9241-3746CE3FBD3F}"/>
                </a:ext>
              </a:extLst>
            </p:cNvPr>
            <p:cNvSpPr/>
            <p:nvPr/>
          </p:nvSpPr>
          <p:spPr>
            <a:xfrm>
              <a:off x="9442926" y="2141159"/>
              <a:ext cx="529510" cy="793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6"/>
                <a:gd name="f7" fmla="val 400"/>
                <a:gd name="f8" fmla="val 62"/>
                <a:gd name="f9" fmla="val 314"/>
                <a:gd name="f10" fmla="val 43"/>
                <a:gd name="f11" fmla="val 292"/>
                <a:gd name="f12" fmla="val 23"/>
                <a:gd name="f13" fmla="val 269"/>
                <a:gd name="f14" fmla="val 243"/>
                <a:gd name="f15" fmla="val 11"/>
                <a:gd name="f16" fmla="val 234"/>
                <a:gd name="f17" fmla="val 28"/>
                <a:gd name="f18" fmla="val 221"/>
                <a:gd name="f19" fmla="val 48"/>
                <a:gd name="f20" fmla="val 204"/>
                <a:gd name="f21" fmla="val 249"/>
                <a:gd name="f22" fmla="val 75"/>
                <a:gd name="f23" fmla="val 290"/>
                <a:gd name="f24" fmla="val 90"/>
                <a:gd name="f25" fmla="val 336"/>
                <a:gd name="f26" fmla="val 107"/>
                <a:gd name="f27" fmla="val 273"/>
                <a:gd name="f28" fmla="val 97"/>
                <a:gd name="f29" fmla="val 223"/>
                <a:gd name="f30" fmla="val 55"/>
                <a:gd name="f31" fmla="val 177"/>
                <a:gd name="f32" fmla="val 19"/>
                <a:gd name="f33" fmla="val 138"/>
                <a:gd name="f34" fmla="val 18"/>
                <a:gd name="f35" fmla="val 83"/>
                <a:gd name="f36" fmla="val 47"/>
                <a:gd name="f37" fmla="val 79"/>
                <a:gd name="f38" fmla="val 137"/>
                <a:gd name="f39" fmla="val 168"/>
                <a:gd name="f40" fmla="val 44"/>
                <a:gd name="f41" fmla="val 193"/>
                <a:gd name="f42" fmla="val 194"/>
                <a:gd name="f43" fmla="val 128"/>
                <a:gd name="f44" fmla="val 170"/>
                <a:gd name="f45" fmla="val 164"/>
                <a:gd name="f46" fmla="val 162"/>
                <a:gd name="f47" fmla="val 178"/>
                <a:gd name="f48" fmla="val 153"/>
                <a:gd name="f49" fmla="val 192"/>
                <a:gd name="f50" fmla="val 145"/>
                <a:gd name="f51" fmla="val 206"/>
                <a:gd name="f52" fmla="val 114"/>
                <a:gd name="f53" fmla="val 263"/>
                <a:gd name="f54" fmla="val 125"/>
                <a:gd name="f55" fmla="val 339"/>
                <a:gd name="f56" fmla="val 141"/>
                <a:gd name="f57" fmla="val 291"/>
                <a:gd name="f58" fmla="val 154"/>
                <a:gd name="f59" fmla="val 250"/>
                <a:gd name="f60" fmla="val 210"/>
                <a:gd name="f61" fmla="val 235"/>
                <a:gd name="f62" fmla="val 239"/>
                <a:gd name="f63" fmla="val 304"/>
                <a:gd name="f64" fmla="val 259"/>
                <a:gd name="f65" fmla="val 399"/>
                <a:gd name="f66" fmla="val 211"/>
                <a:gd name="f67" fmla="val 398"/>
                <a:gd name="f68" fmla="val 106"/>
                <a:gd name="f69" fmla="val 98"/>
                <a:gd name="f70" fmla="val 384"/>
                <a:gd name="f71" fmla="val 92"/>
                <a:gd name="f72" fmla="val 375"/>
                <a:gd name="f73" fmla="val 81"/>
                <a:gd name="f74" fmla="val 355"/>
                <a:gd name="f75" fmla="val 71"/>
                <a:gd name="f76" fmla="val 334"/>
                <a:gd name="f77" fmla="val 61"/>
                <a:gd name="f78" fmla="val 313"/>
                <a:gd name="f79" fmla="+- 0 0 -90"/>
                <a:gd name="f80" fmla="*/ f3 1 266"/>
                <a:gd name="f81" fmla="*/ f4 1 400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266"/>
                <a:gd name="f90" fmla="*/ f86 1 400"/>
                <a:gd name="f91" fmla="*/ 62 f87 1"/>
                <a:gd name="f92" fmla="*/ 314 f86 1"/>
                <a:gd name="f93" fmla="*/ 0 f87 1"/>
                <a:gd name="f94" fmla="*/ 243 f86 1"/>
                <a:gd name="f95" fmla="*/ 48 f87 1"/>
                <a:gd name="f96" fmla="*/ 204 f86 1"/>
                <a:gd name="f97" fmla="*/ 90 f87 1"/>
                <a:gd name="f98" fmla="*/ 336 f86 1"/>
                <a:gd name="f99" fmla="*/ 55 f87 1"/>
                <a:gd name="f100" fmla="*/ 177 f86 1"/>
                <a:gd name="f101" fmla="*/ 47 f87 1"/>
                <a:gd name="f102" fmla="*/ 43 f86 1"/>
                <a:gd name="f103" fmla="*/ 168 f87 1"/>
                <a:gd name="f104" fmla="*/ 44 f86 1"/>
                <a:gd name="f105" fmla="*/ 170 f87 1"/>
                <a:gd name="f106" fmla="*/ 164 f86 1"/>
                <a:gd name="f107" fmla="*/ 145 f87 1"/>
                <a:gd name="f108" fmla="*/ 206 f86 1"/>
                <a:gd name="f109" fmla="*/ 125 f87 1"/>
                <a:gd name="f110" fmla="*/ 339 f86 1"/>
                <a:gd name="f111" fmla="*/ 210 f86 1"/>
                <a:gd name="f112" fmla="*/ 259 f87 1"/>
                <a:gd name="f113" fmla="*/ 399 f86 1"/>
                <a:gd name="f114" fmla="*/ 114 f87 1"/>
                <a:gd name="f115" fmla="*/ 398 f86 1"/>
                <a:gd name="f116" fmla="*/ 92 f87 1"/>
                <a:gd name="f117" fmla="*/ 375 f86 1"/>
                <a:gd name="f118" fmla="*/ 61 f87 1"/>
                <a:gd name="f119" fmla="*/ 313 f86 1"/>
                <a:gd name="f120" fmla="+- f88 0 f1"/>
                <a:gd name="f121" fmla="*/ f91 1 266"/>
                <a:gd name="f122" fmla="*/ f92 1 400"/>
                <a:gd name="f123" fmla="*/ f93 1 266"/>
                <a:gd name="f124" fmla="*/ f94 1 400"/>
                <a:gd name="f125" fmla="*/ f95 1 266"/>
                <a:gd name="f126" fmla="*/ f96 1 400"/>
                <a:gd name="f127" fmla="*/ f97 1 266"/>
                <a:gd name="f128" fmla="*/ f98 1 400"/>
                <a:gd name="f129" fmla="*/ f99 1 266"/>
                <a:gd name="f130" fmla="*/ f100 1 400"/>
                <a:gd name="f131" fmla="*/ f101 1 266"/>
                <a:gd name="f132" fmla="*/ f102 1 400"/>
                <a:gd name="f133" fmla="*/ f103 1 266"/>
                <a:gd name="f134" fmla="*/ f104 1 400"/>
                <a:gd name="f135" fmla="*/ f105 1 266"/>
                <a:gd name="f136" fmla="*/ f106 1 400"/>
                <a:gd name="f137" fmla="*/ f107 1 266"/>
                <a:gd name="f138" fmla="*/ f108 1 400"/>
                <a:gd name="f139" fmla="*/ f109 1 266"/>
                <a:gd name="f140" fmla="*/ f110 1 400"/>
                <a:gd name="f141" fmla="*/ f111 1 400"/>
                <a:gd name="f142" fmla="*/ f112 1 266"/>
                <a:gd name="f143" fmla="*/ f113 1 400"/>
                <a:gd name="f144" fmla="*/ f114 1 266"/>
                <a:gd name="f145" fmla="*/ f115 1 400"/>
                <a:gd name="f146" fmla="*/ f116 1 266"/>
                <a:gd name="f147" fmla="*/ f117 1 400"/>
                <a:gd name="f148" fmla="*/ f118 1 266"/>
                <a:gd name="f149" fmla="*/ f119 1 400"/>
                <a:gd name="f150" fmla="*/ 0 1 f89"/>
                <a:gd name="f151" fmla="*/ f83 1 f89"/>
                <a:gd name="f152" fmla="*/ 0 1 f90"/>
                <a:gd name="f153" fmla="*/ f84 1 f90"/>
                <a:gd name="f154" fmla="*/ f121 1 f89"/>
                <a:gd name="f155" fmla="*/ f122 1 f90"/>
                <a:gd name="f156" fmla="*/ f123 1 f89"/>
                <a:gd name="f157" fmla="*/ f124 1 f90"/>
                <a:gd name="f158" fmla="*/ f125 1 f89"/>
                <a:gd name="f159" fmla="*/ f126 1 f90"/>
                <a:gd name="f160" fmla="*/ f127 1 f89"/>
                <a:gd name="f161" fmla="*/ f128 1 f90"/>
                <a:gd name="f162" fmla="*/ f129 1 f89"/>
                <a:gd name="f163" fmla="*/ f130 1 f90"/>
                <a:gd name="f164" fmla="*/ f131 1 f89"/>
                <a:gd name="f165" fmla="*/ f132 1 f90"/>
                <a:gd name="f166" fmla="*/ f133 1 f89"/>
                <a:gd name="f167" fmla="*/ f134 1 f90"/>
                <a:gd name="f168" fmla="*/ f135 1 f89"/>
                <a:gd name="f169" fmla="*/ f136 1 f90"/>
                <a:gd name="f170" fmla="*/ f137 1 f89"/>
                <a:gd name="f171" fmla="*/ f138 1 f90"/>
                <a:gd name="f172" fmla="*/ f139 1 f89"/>
                <a:gd name="f173" fmla="*/ f140 1 f90"/>
                <a:gd name="f174" fmla="*/ f141 1 f90"/>
                <a:gd name="f175" fmla="*/ f142 1 f89"/>
                <a:gd name="f176" fmla="*/ f143 1 f90"/>
                <a:gd name="f177" fmla="*/ f144 1 f89"/>
                <a:gd name="f178" fmla="*/ f145 1 f90"/>
                <a:gd name="f179" fmla="*/ f146 1 f89"/>
                <a:gd name="f180" fmla="*/ f147 1 f90"/>
                <a:gd name="f181" fmla="*/ f148 1 f89"/>
                <a:gd name="f182" fmla="*/ f149 1 f90"/>
                <a:gd name="f183" fmla="*/ f150 f80 1"/>
                <a:gd name="f184" fmla="*/ f151 f80 1"/>
                <a:gd name="f185" fmla="*/ f153 f81 1"/>
                <a:gd name="f186" fmla="*/ f152 f81 1"/>
                <a:gd name="f187" fmla="*/ f154 f80 1"/>
                <a:gd name="f188" fmla="*/ f155 f81 1"/>
                <a:gd name="f189" fmla="*/ f156 f80 1"/>
                <a:gd name="f190" fmla="*/ f157 f81 1"/>
                <a:gd name="f191" fmla="*/ f158 f80 1"/>
                <a:gd name="f192" fmla="*/ f159 f81 1"/>
                <a:gd name="f193" fmla="*/ f160 f80 1"/>
                <a:gd name="f194" fmla="*/ f161 f81 1"/>
                <a:gd name="f195" fmla="*/ f162 f80 1"/>
                <a:gd name="f196" fmla="*/ f163 f81 1"/>
                <a:gd name="f197" fmla="*/ f164 f80 1"/>
                <a:gd name="f198" fmla="*/ f165 f81 1"/>
                <a:gd name="f199" fmla="*/ f166 f80 1"/>
                <a:gd name="f200" fmla="*/ f167 f81 1"/>
                <a:gd name="f201" fmla="*/ f168 f80 1"/>
                <a:gd name="f202" fmla="*/ f169 f81 1"/>
                <a:gd name="f203" fmla="*/ f170 f80 1"/>
                <a:gd name="f204" fmla="*/ f171 f81 1"/>
                <a:gd name="f205" fmla="*/ f172 f80 1"/>
                <a:gd name="f206" fmla="*/ f173 f81 1"/>
                <a:gd name="f207" fmla="*/ f174 f81 1"/>
                <a:gd name="f208" fmla="*/ f175 f80 1"/>
                <a:gd name="f209" fmla="*/ f176 f81 1"/>
                <a:gd name="f210" fmla="*/ f177 f80 1"/>
                <a:gd name="f211" fmla="*/ f178 f81 1"/>
                <a:gd name="f212" fmla="*/ f179 f80 1"/>
                <a:gd name="f213" fmla="*/ f180 f81 1"/>
                <a:gd name="f214" fmla="*/ f181 f80 1"/>
                <a:gd name="f215" fmla="*/ f182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87" y="f188"/>
                </a:cxn>
                <a:cxn ang="f120">
                  <a:pos x="f189" y="f190"/>
                </a:cxn>
                <a:cxn ang="f120">
                  <a:pos x="f191" y="f192"/>
                </a:cxn>
                <a:cxn ang="f120">
                  <a:pos x="f193" y="f194"/>
                </a:cxn>
                <a:cxn ang="f120">
                  <a:pos x="f195" y="f196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205" y="f206"/>
                </a:cxn>
                <a:cxn ang="f120">
                  <a:pos x="f199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13"/>
                </a:cxn>
                <a:cxn ang="f120">
                  <a:pos x="f214" y="f215"/>
                </a:cxn>
                <a:cxn ang="f120">
                  <a:pos x="f187" y="f188"/>
                </a:cxn>
              </a:cxnLst>
              <a:rect l="f183" t="f186" r="f184" b="f185"/>
              <a:pathLst>
                <a:path w="266" h="400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0"/>
                  </a:cubicBezTo>
                  <a:cubicBezTo>
                    <a:pt x="f37" y="f5"/>
                    <a:pt x="f38" y="f5"/>
                    <a:pt x="f39" y="f40"/>
                  </a:cubicBezTo>
                  <a:cubicBezTo>
                    <a:pt x="f41" y="f37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2" y="f53"/>
                    <a:pt x="f54" y="f55"/>
                  </a:cubicBezTo>
                  <a:cubicBezTo>
                    <a:pt x="f56" y="f57"/>
                    <a:pt x="f58" y="f59"/>
                    <a:pt x="f39" y="f60"/>
                  </a:cubicBezTo>
                  <a:cubicBezTo>
                    <a:pt x="f61" y="f62"/>
                    <a:pt x="f6" y="f63"/>
                    <a:pt x="f64" y="f65"/>
                  </a:cubicBezTo>
                  <a:cubicBezTo>
                    <a:pt x="f66" y="f65"/>
                    <a:pt x="f46" y="f7"/>
                    <a:pt x="f52" y="f67"/>
                  </a:cubicBezTo>
                  <a:cubicBezTo>
                    <a:pt x="f68" y="f67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7" y="f78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1246106-30FF-4ED7-97F2-33D44A73ECF2}"/>
                </a:ext>
              </a:extLst>
            </p:cNvPr>
            <p:cNvSpPr/>
            <p:nvPr/>
          </p:nvSpPr>
          <p:spPr>
            <a:xfrm>
              <a:off x="8668548" y="2141159"/>
              <a:ext cx="544159" cy="793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5"/>
                <a:gd name="f7" fmla="val 400"/>
                <a:gd name="f8" fmla="val 261"/>
                <a:gd name="f9" fmla="val 269"/>
                <a:gd name="f10" fmla="val 255"/>
                <a:gd name="f11" fmla="val 272"/>
                <a:gd name="f12" fmla="val 250"/>
                <a:gd name="f13" fmla="val 244"/>
                <a:gd name="f14" fmla="val 277"/>
                <a:gd name="f15" fmla="val 198"/>
                <a:gd name="f16" fmla="val 293"/>
                <a:gd name="f17" fmla="val 192"/>
                <a:gd name="f18" fmla="val 336"/>
                <a:gd name="f19" fmla="val 176"/>
                <a:gd name="f20" fmla="val 373"/>
                <a:gd name="f21" fmla="val 172"/>
                <a:gd name="f22" fmla="val 383"/>
                <a:gd name="f23" fmla="val 161"/>
                <a:gd name="f24" fmla="val 397"/>
                <a:gd name="f25" fmla="val 153"/>
                <a:gd name="f26" fmla="val 398"/>
                <a:gd name="f27" fmla="val 106"/>
                <a:gd name="f28" fmla="val 59"/>
                <a:gd name="f29" fmla="val 399"/>
                <a:gd name="f30" fmla="val 12"/>
                <a:gd name="f31" fmla="val 318"/>
                <a:gd name="f32" fmla="val 34"/>
                <a:gd name="f33" fmla="val 245"/>
                <a:gd name="f34" fmla="val 101"/>
                <a:gd name="f35" fmla="val 208"/>
                <a:gd name="f36" fmla="val 114"/>
                <a:gd name="f37" fmla="val 249"/>
                <a:gd name="f38" fmla="val 127"/>
                <a:gd name="f39" fmla="val 289"/>
                <a:gd name="f40" fmla="val 143"/>
                <a:gd name="f41" fmla="val 147"/>
                <a:gd name="f42" fmla="val 302"/>
                <a:gd name="f43" fmla="val 159"/>
                <a:gd name="f44" fmla="val 273"/>
                <a:gd name="f45" fmla="val 152"/>
                <a:gd name="f46" fmla="val 145"/>
                <a:gd name="f47" fmla="val 222"/>
                <a:gd name="f48" fmla="val 122"/>
                <a:gd name="f49" fmla="val 104"/>
                <a:gd name="f50" fmla="val 175"/>
                <a:gd name="f51" fmla="val 72"/>
                <a:gd name="f52" fmla="val 133"/>
                <a:gd name="f53" fmla="val 71"/>
                <a:gd name="f54" fmla="val 80"/>
                <a:gd name="f55" fmla="val 102"/>
                <a:gd name="f56" fmla="val 40"/>
                <a:gd name="f57" fmla="val 134"/>
                <a:gd name="f58" fmla="val 186"/>
                <a:gd name="f59" fmla="val 1"/>
                <a:gd name="f60" fmla="val 217"/>
                <a:gd name="f61" fmla="val 41"/>
                <a:gd name="f62" fmla="val 242"/>
                <a:gd name="f63" fmla="val 246"/>
                <a:gd name="f64" fmla="val 123"/>
                <a:gd name="f65" fmla="val 226"/>
                <a:gd name="f66" fmla="val 158"/>
                <a:gd name="f67" fmla="val 211"/>
                <a:gd name="f68" fmla="val 182"/>
                <a:gd name="f69" fmla="val 188"/>
                <a:gd name="f70" fmla="val 203"/>
                <a:gd name="f71" fmla="val 179"/>
                <a:gd name="f72" fmla="val 229"/>
                <a:gd name="f73" fmla="val 169"/>
                <a:gd name="f74" fmla="val 171"/>
                <a:gd name="f75" fmla="val 296"/>
                <a:gd name="f76" fmla="val 167"/>
                <a:gd name="f77" fmla="val 330"/>
                <a:gd name="f78" fmla="val 331"/>
                <a:gd name="f79" fmla="val 332"/>
                <a:gd name="f80" fmla="val 193"/>
                <a:gd name="f81" fmla="val 292"/>
                <a:gd name="f82" fmla="val 206"/>
                <a:gd name="f83" fmla="val 251"/>
                <a:gd name="f84" fmla="val 219"/>
                <a:gd name="f85" fmla="val 266"/>
                <a:gd name="f86" fmla="val 228"/>
                <a:gd name="f87" fmla="val 241"/>
                <a:gd name="f88" fmla="+- 0 0 -90"/>
                <a:gd name="f89" fmla="*/ f3 1 275"/>
                <a:gd name="f90" fmla="*/ f4 1 400"/>
                <a:gd name="f91" fmla="val f5"/>
                <a:gd name="f92" fmla="val f6"/>
                <a:gd name="f93" fmla="val f7"/>
                <a:gd name="f94" fmla="*/ f88 f0 1"/>
                <a:gd name="f95" fmla="+- f93 0 f91"/>
                <a:gd name="f96" fmla="+- f92 0 f91"/>
                <a:gd name="f97" fmla="*/ f94 1 f2"/>
                <a:gd name="f98" fmla="*/ f96 1 275"/>
                <a:gd name="f99" fmla="*/ f95 1 400"/>
                <a:gd name="f100" fmla="*/ 261 f96 1"/>
                <a:gd name="f101" fmla="*/ 269 f95 1"/>
                <a:gd name="f102" fmla="*/ 244 f96 1"/>
                <a:gd name="f103" fmla="*/ 277 f95 1"/>
                <a:gd name="f104" fmla="*/ 176 f96 1"/>
                <a:gd name="f105" fmla="*/ 373 f95 1"/>
                <a:gd name="f106" fmla="*/ 153 f96 1"/>
                <a:gd name="f107" fmla="*/ 398 f95 1"/>
                <a:gd name="f108" fmla="*/ 12 f96 1"/>
                <a:gd name="f109" fmla="*/ 399 f95 1"/>
                <a:gd name="f110" fmla="*/ 101 f96 1"/>
                <a:gd name="f111" fmla="*/ 208 f95 1"/>
                <a:gd name="f112" fmla="*/ 143 f96 1"/>
                <a:gd name="f113" fmla="*/ 336 f95 1"/>
                <a:gd name="f114" fmla="*/ 152 f96 1"/>
                <a:gd name="f115" fmla="*/ 249 f95 1"/>
                <a:gd name="f116" fmla="*/ 104 f96 1"/>
                <a:gd name="f117" fmla="*/ 175 f95 1"/>
                <a:gd name="f118" fmla="*/ 102 f96 1"/>
                <a:gd name="f119" fmla="*/ 40 f95 1"/>
                <a:gd name="f120" fmla="*/ 217 f96 1"/>
                <a:gd name="f121" fmla="*/ 41 f95 1"/>
                <a:gd name="f122" fmla="*/ 226 f96 1"/>
                <a:gd name="f123" fmla="*/ 158 f95 1"/>
                <a:gd name="f124" fmla="*/ 179 f96 1"/>
                <a:gd name="f125" fmla="*/ 229 f95 1"/>
                <a:gd name="f126" fmla="*/ 167 f96 1"/>
                <a:gd name="f127" fmla="*/ 330 f95 1"/>
                <a:gd name="f128" fmla="*/ 180 f96 1"/>
                <a:gd name="f129" fmla="*/ 332 f95 1"/>
                <a:gd name="f130" fmla="*/ 219 f96 1"/>
                <a:gd name="f131" fmla="*/ 211 f95 1"/>
                <a:gd name="f132" fmla="+- f97 0 f1"/>
                <a:gd name="f133" fmla="*/ f100 1 275"/>
                <a:gd name="f134" fmla="*/ f101 1 400"/>
                <a:gd name="f135" fmla="*/ f102 1 275"/>
                <a:gd name="f136" fmla="*/ f103 1 400"/>
                <a:gd name="f137" fmla="*/ f104 1 275"/>
                <a:gd name="f138" fmla="*/ f105 1 400"/>
                <a:gd name="f139" fmla="*/ f106 1 275"/>
                <a:gd name="f140" fmla="*/ f107 1 400"/>
                <a:gd name="f141" fmla="*/ f108 1 275"/>
                <a:gd name="f142" fmla="*/ f109 1 400"/>
                <a:gd name="f143" fmla="*/ f110 1 275"/>
                <a:gd name="f144" fmla="*/ f111 1 400"/>
                <a:gd name="f145" fmla="*/ f112 1 275"/>
                <a:gd name="f146" fmla="*/ f113 1 400"/>
                <a:gd name="f147" fmla="*/ f114 1 275"/>
                <a:gd name="f148" fmla="*/ f115 1 400"/>
                <a:gd name="f149" fmla="*/ f116 1 275"/>
                <a:gd name="f150" fmla="*/ f117 1 400"/>
                <a:gd name="f151" fmla="*/ f118 1 275"/>
                <a:gd name="f152" fmla="*/ f119 1 400"/>
                <a:gd name="f153" fmla="*/ f120 1 275"/>
                <a:gd name="f154" fmla="*/ f121 1 400"/>
                <a:gd name="f155" fmla="*/ f122 1 275"/>
                <a:gd name="f156" fmla="*/ f123 1 400"/>
                <a:gd name="f157" fmla="*/ f124 1 275"/>
                <a:gd name="f158" fmla="*/ f125 1 400"/>
                <a:gd name="f159" fmla="*/ f126 1 275"/>
                <a:gd name="f160" fmla="*/ f127 1 400"/>
                <a:gd name="f161" fmla="*/ f128 1 275"/>
                <a:gd name="f162" fmla="*/ f129 1 400"/>
                <a:gd name="f163" fmla="*/ f130 1 275"/>
                <a:gd name="f164" fmla="*/ f131 1 400"/>
                <a:gd name="f165" fmla="*/ 0 1 f98"/>
                <a:gd name="f166" fmla="*/ f92 1 f98"/>
                <a:gd name="f167" fmla="*/ 0 1 f99"/>
                <a:gd name="f168" fmla="*/ f93 1 f99"/>
                <a:gd name="f169" fmla="*/ f133 1 f98"/>
                <a:gd name="f170" fmla="*/ f134 1 f99"/>
                <a:gd name="f171" fmla="*/ f135 1 f98"/>
                <a:gd name="f172" fmla="*/ f136 1 f99"/>
                <a:gd name="f173" fmla="*/ f137 1 f98"/>
                <a:gd name="f174" fmla="*/ f138 1 f99"/>
                <a:gd name="f175" fmla="*/ f139 1 f98"/>
                <a:gd name="f176" fmla="*/ f140 1 f99"/>
                <a:gd name="f177" fmla="*/ f141 1 f98"/>
                <a:gd name="f178" fmla="*/ f142 1 f99"/>
                <a:gd name="f179" fmla="*/ f143 1 f98"/>
                <a:gd name="f180" fmla="*/ f144 1 f99"/>
                <a:gd name="f181" fmla="*/ f145 1 f98"/>
                <a:gd name="f182" fmla="*/ f146 1 f99"/>
                <a:gd name="f183" fmla="*/ f147 1 f98"/>
                <a:gd name="f184" fmla="*/ f148 1 f99"/>
                <a:gd name="f185" fmla="*/ f149 1 f98"/>
                <a:gd name="f186" fmla="*/ f150 1 f99"/>
                <a:gd name="f187" fmla="*/ f151 1 f98"/>
                <a:gd name="f188" fmla="*/ f152 1 f99"/>
                <a:gd name="f189" fmla="*/ f153 1 f98"/>
                <a:gd name="f190" fmla="*/ f154 1 f99"/>
                <a:gd name="f191" fmla="*/ f155 1 f98"/>
                <a:gd name="f192" fmla="*/ f156 1 f99"/>
                <a:gd name="f193" fmla="*/ f157 1 f98"/>
                <a:gd name="f194" fmla="*/ f158 1 f99"/>
                <a:gd name="f195" fmla="*/ f159 1 f98"/>
                <a:gd name="f196" fmla="*/ f160 1 f99"/>
                <a:gd name="f197" fmla="*/ f161 1 f98"/>
                <a:gd name="f198" fmla="*/ f162 1 f99"/>
                <a:gd name="f199" fmla="*/ f163 1 f98"/>
                <a:gd name="f200" fmla="*/ f164 1 f99"/>
                <a:gd name="f201" fmla="*/ f165 f89 1"/>
                <a:gd name="f202" fmla="*/ f166 f89 1"/>
                <a:gd name="f203" fmla="*/ f168 f90 1"/>
                <a:gd name="f204" fmla="*/ f167 f90 1"/>
                <a:gd name="f205" fmla="*/ f169 f89 1"/>
                <a:gd name="f206" fmla="*/ f170 f90 1"/>
                <a:gd name="f207" fmla="*/ f171 f89 1"/>
                <a:gd name="f208" fmla="*/ f172 f90 1"/>
                <a:gd name="f209" fmla="*/ f173 f89 1"/>
                <a:gd name="f210" fmla="*/ f174 f90 1"/>
                <a:gd name="f211" fmla="*/ f175 f89 1"/>
                <a:gd name="f212" fmla="*/ f176 f90 1"/>
                <a:gd name="f213" fmla="*/ f177 f89 1"/>
                <a:gd name="f214" fmla="*/ f178 f90 1"/>
                <a:gd name="f215" fmla="*/ f179 f89 1"/>
                <a:gd name="f216" fmla="*/ f180 f90 1"/>
                <a:gd name="f217" fmla="*/ f181 f89 1"/>
                <a:gd name="f218" fmla="*/ f182 f90 1"/>
                <a:gd name="f219" fmla="*/ f183 f89 1"/>
                <a:gd name="f220" fmla="*/ f184 f90 1"/>
                <a:gd name="f221" fmla="*/ f185 f89 1"/>
                <a:gd name="f222" fmla="*/ f186 f90 1"/>
                <a:gd name="f223" fmla="*/ f187 f89 1"/>
                <a:gd name="f224" fmla="*/ f188 f90 1"/>
                <a:gd name="f225" fmla="*/ f189 f89 1"/>
                <a:gd name="f226" fmla="*/ f190 f90 1"/>
                <a:gd name="f227" fmla="*/ f191 f89 1"/>
                <a:gd name="f228" fmla="*/ f192 f90 1"/>
                <a:gd name="f229" fmla="*/ f193 f89 1"/>
                <a:gd name="f230" fmla="*/ f194 f90 1"/>
                <a:gd name="f231" fmla="*/ f195 f89 1"/>
                <a:gd name="f232" fmla="*/ f196 f90 1"/>
                <a:gd name="f233" fmla="*/ f197 f89 1"/>
                <a:gd name="f234" fmla="*/ f198 f90 1"/>
                <a:gd name="f235" fmla="*/ f199 f89 1"/>
                <a:gd name="f236" fmla="*/ f2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2">
                  <a:pos x="f205" y="f206"/>
                </a:cxn>
                <a:cxn ang="f132">
                  <a:pos x="f207" y="f208"/>
                </a:cxn>
                <a:cxn ang="f132">
                  <a:pos x="f209" y="f210"/>
                </a:cxn>
                <a:cxn ang="f132">
                  <a:pos x="f211" y="f212"/>
                </a:cxn>
                <a:cxn ang="f132">
                  <a:pos x="f213" y="f214"/>
                </a:cxn>
                <a:cxn ang="f132">
                  <a:pos x="f215" y="f216"/>
                </a:cxn>
                <a:cxn ang="f132">
                  <a:pos x="f217" y="f218"/>
                </a:cxn>
                <a:cxn ang="f132">
                  <a:pos x="f219" y="f220"/>
                </a:cxn>
                <a:cxn ang="f132">
                  <a:pos x="f221" y="f222"/>
                </a:cxn>
                <a:cxn ang="f132">
                  <a:pos x="f223" y="f224"/>
                </a:cxn>
                <a:cxn ang="f132">
                  <a:pos x="f225" y="f226"/>
                </a:cxn>
                <a:cxn ang="f132">
                  <a:pos x="f227" y="f228"/>
                </a:cxn>
                <a:cxn ang="f132">
                  <a:pos x="f229" y="f230"/>
                </a:cxn>
                <a:cxn ang="f132">
                  <a:pos x="f231" y="f232"/>
                </a:cxn>
                <a:cxn ang="f132">
                  <a:pos x="f233" y="f234"/>
                </a:cxn>
                <a:cxn ang="f132">
                  <a:pos x="f235" y="f236"/>
                </a:cxn>
                <a:cxn ang="f132">
                  <a:pos x="f205" y="f206"/>
                </a:cxn>
              </a:cxnLst>
              <a:rect l="f201" t="f204" r="f202" b="f203"/>
              <a:pathLst>
                <a:path w="275" h="400">
                  <a:moveTo>
                    <a:pt x="f8" y="f9"/>
                  </a:moveTo>
                  <a:cubicBezTo>
                    <a:pt x="f10" y="f11"/>
                    <a:pt x="f1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7"/>
                    <a:pt x="f28" y="f29"/>
                    <a:pt x="f30" y="f29"/>
                  </a:cubicBezTo>
                  <a:cubicBezTo>
                    <a:pt x="f5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8"/>
                  </a:cubicBezTo>
                  <a:cubicBezTo>
                    <a:pt x="f41" y="f42"/>
                    <a:pt x="f43" y="f44"/>
                    <a:pt x="f45" y="f37"/>
                  </a:cubicBezTo>
                  <a:cubicBezTo>
                    <a:pt x="f46" y="f47"/>
                    <a:pt x="f48" y="f15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"/>
                    <a:pt x="f58" y="f59"/>
                    <a:pt x="f60" y="f61"/>
                  </a:cubicBezTo>
                  <a:cubicBezTo>
                    <a:pt x="f62" y="f51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8"/>
                    <a:pt x="f74" y="f75"/>
                    <a:pt x="f76" y="f77"/>
                  </a:cubicBezTo>
                  <a:cubicBezTo>
                    <a:pt x="f21" y="f78"/>
                    <a:pt x="f19" y="f78"/>
                    <a:pt x="f2" y="f79"/>
                  </a:cubicBezTo>
                  <a:cubicBezTo>
                    <a:pt x="f80" y="f81"/>
                    <a:pt x="f82" y="f83"/>
                    <a:pt x="f84" y="f67"/>
                  </a:cubicBezTo>
                  <a:cubicBezTo>
                    <a:pt x="f85" y="f86"/>
                    <a:pt x="f6" y="f87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hombre con chaqueta de traje negro">
            <a:extLst>
              <a:ext uri="{FF2B5EF4-FFF2-40B4-BE49-F238E27FC236}">
                <a16:creationId xmlns:a16="http://schemas.microsoft.com/office/drawing/2014/main" id="{B360CFC6-63A7-4E9E-87D1-D3BF56AA42F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337"/>
          <a:stretch>
            <a:fillRect/>
          </a:stretch>
        </p:blipFill>
        <p:spPr>
          <a:xfrm>
            <a:off x="1409483" y="249622"/>
            <a:ext cx="5016096" cy="635317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503;p34">
            <a:extLst>
              <a:ext uri="{FF2B5EF4-FFF2-40B4-BE49-F238E27FC236}">
                <a16:creationId xmlns:a16="http://schemas.microsoft.com/office/drawing/2014/main" id="{BB492741-F696-4ABB-B648-312280F2E765}"/>
              </a:ext>
            </a:extLst>
          </p:cNvPr>
          <p:cNvSpPr txBox="1"/>
          <p:nvPr/>
        </p:nvSpPr>
        <p:spPr>
          <a:xfrm>
            <a:off x="6425578" y="3643627"/>
            <a:ext cx="5766421" cy="1159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algn="ctr" rtl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با تشکر از شما دوستان عزیز ... !</a:t>
            </a:r>
            <a:endParaRPr lang="es-PE" sz="4000" b="1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Google Shape;504;p34">
            <a:extLst>
              <a:ext uri="{FF2B5EF4-FFF2-40B4-BE49-F238E27FC236}">
                <a16:creationId xmlns:a16="http://schemas.microsoft.com/office/drawing/2014/main" id="{C073F8CE-CCFA-46F4-9727-6DEB08C4708D}"/>
              </a:ext>
            </a:extLst>
          </p:cNvPr>
          <p:cNvSpPr txBox="1"/>
          <p:nvPr/>
        </p:nvSpPr>
        <p:spPr>
          <a:xfrm>
            <a:off x="7342338" y="4803424"/>
            <a:ext cx="4179749" cy="13422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algn="ctr" rtl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هر سوالی دارید؟</a:t>
            </a:r>
            <a:endParaRPr lang="en-US" sz="2000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ctr" rtl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شما می توانید من را در ... پیدا کنید</a:t>
            </a:r>
            <a:endParaRPr lang="en-US" sz="20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5" name="Grupo 13">
            <a:extLst>
              <a:ext uri="{FF2B5EF4-FFF2-40B4-BE49-F238E27FC236}">
                <a16:creationId xmlns:a16="http://schemas.microsoft.com/office/drawing/2014/main" id="{86E15A66-B336-4455-9A53-A6FB3163308A}"/>
              </a:ext>
            </a:extLst>
          </p:cNvPr>
          <p:cNvGrpSpPr/>
          <p:nvPr/>
        </p:nvGrpSpPr>
        <p:grpSpPr>
          <a:xfrm>
            <a:off x="8974141" y="1801249"/>
            <a:ext cx="1181092" cy="1541459"/>
            <a:chOff x="8974141" y="1801249"/>
            <a:chExt cx="1181092" cy="1541459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EAA142E9-75CA-47B1-97CC-5563B81F72BB}"/>
                </a:ext>
              </a:extLst>
            </p:cNvPr>
            <p:cNvSpPr/>
            <p:nvPr/>
          </p:nvSpPr>
          <p:spPr>
            <a:xfrm>
              <a:off x="9271001" y="1807595"/>
              <a:ext cx="565154" cy="1000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425"/>
                <a:gd name="f8" fmla="val 161"/>
                <a:gd name="f9" fmla="val 169"/>
                <a:gd name="f10" fmla="val 175"/>
                <a:gd name="f11" fmla="val 170"/>
                <a:gd name="f12" fmla="val 186"/>
                <a:gd name="f13" fmla="val 197"/>
                <a:gd name="f14" fmla="val 171"/>
                <a:gd name="f15" fmla="val 208"/>
                <a:gd name="f16" fmla="val 219"/>
                <a:gd name="f17" fmla="val 238"/>
                <a:gd name="f18" fmla="val 179"/>
                <a:gd name="f19" fmla="val 231"/>
                <a:gd name="f20" fmla="val 187"/>
                <a:gd name="f21" fmla="val 223"/>
                <a:gd name="f22" fmla="val 195"/>
                <a:gd name="f23" fmla="val 217"/>
                <a:gd name="f24" fmla="val 204"/>
                <a:gd name="f25" fmla="val 211"/>
                <a:gd name="f26" fmla="val 213"/>
                <a:gd name="f27" fmla="val 203"/>
                <a:gd name="f28" fmla="val 222"/>
                <a:gd name="f29" fmla="val 232"/>
                <a:gd name="f30" fmla="val 202"/>
                <a:gd name="f31" fmla="val 295"/>
                <a:gd name="f32" fmla="val 358"/>
                <a:gd name="f33" fmla="val 147"/>
                <a:gd name="f34" fmla="val 95"/>
                <a:gd name="f35" fmla="val 39"/>
                <a:gd name="f36" fmla="val 352"/>
                <a:gd name="f37" fmla="val 281"/>
                <a:gd name="f38" fmla="val 23"/>
                <a:gd name="f39" fmla="val 12"/>
                <a:gd name="f40" fmla="val 193"/>
                <a:gd name="f41" fmla="val 183"/>
                <a:gd name="f42" fmla="val 2"/>
                <a:gd name="f43" fmla="val 3"/>
                <a:gd name="f44" fmla="val 176"/>
                <a:gd name="f45" fmla="val 5"/>
                <a:gd name="f46" fmla="val 172"/>
                <a:gd name="f47" fmla="val 52"/>
                <a:gd name="f48" fmla="val 60"/>
                <a:gd name="f49" fmla="val 142"/>
                <a:gd name="f50" fmla="val 72"/>
                <a:gd name="f51" fmla="val 114"/>
                <a:gd name="f52" fmla="val 87"/>
                <a:gd name="f53" fmla="val 76"/>
                <a:gd name="f54" fmla="val 106"/>
                <a:gd name="f55" fmla="val 57"/>
                <a:gd name="f56" fmla="val 150"/>
                <a:gd name="f57" fmla="val 64"/>
                <a:gd name="f58" fmla="val 70"/>
                <a:gd name="f59" fmla="val 48"/>
                <a:gd name="f60" fmla="val 215"/>
                <a:gd name="f61" fmla="val 18"/>
                <a:gd name="f62" fmla="val 218"/>
                <a:gd name="f63" fmla="val 10"/>
                <a:gd name="f64" fmla="val 230"/>
                <a:gd name="f65" fmla="val 6"/>
                <a:gd name="f66" fmla="val 237"/>
                <a:gd name="f67" fmla="val 9"/>
                <a:gd name="f68" fmla="val 19"/>
                <a:gd name="f69" fmla="val 27"/>
                <a:gd name="f70" fmla="val 226"/>
                <a:gd name="f71" fmla="val 56"/>
                <a:gd name="f72" fmla="val 212"/>
                <a:gd name="f73" fmla="val 82"/>
                <a:gd name="f74" fmla="val 177"/>
                <a:gd name="f75" fmla="val 90"/>
                <a:gd name="f76" fmla="val 92"/>
                <a:gd name="f77" fmla="val 163"/>
                <a:gd name="f78" fmla="val 105"/>
                <a:gd name="f79" fmla="val 162"/>
                <a:gd name="f80" fmla="val 160"/>
                <a:gd name="f81" fmla="val 131"/>
                <a:gd name="f82" fmla="val 148"/>
                <a:gd name="f83" fmla="+- 0 0 -90"/>
                <a:gd name="f84" fmla="*/ f3 1 240"/>
                <a:gd name="f85" fmla="*/ f4 1 425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240"/>
                <a:gd name="f94" fmla="*/ f90 1 425"/>
                <a:gd name="f95" fmla="*/ 161 f91 1"/>
                <a:gd name="f96" fmla="*/ 169 f90 1"/>
                <a:gd name="f97" fmla="*/ 197 f91 1"/>
                <a:gd name="f98" fmla="*/ 171 f90 1"/>
                <a:gd name="f99" fmla="*/ 238 f91 1"/>
                <a:gd name="f100" fmla="*/ 179 f90 1"/>
                <a:gd name="f101" fmla="*/ 217 f91 1"/>
                <a:gd name="f102" fmla="*/ 204 f90 1"/>
                <a:gd name="f103" fmla="*/ 203 f91 1"/>
                <a:gd name="f104" fmla="*/ 232 f90 1"/>
                <a:gd name="f105" fmla="*/ 425 f90 1"/>
                <a:gd name="f106" fmla="*/ 39 f91 1"/>
                <a:gd name="f107" fmla="*/ 217 f90 1"/>
                <a:gd name="f108" fmla="*/ 0 f91 1"/>
                <a:gd name="f109" fmla="*/ 183 f90 1"/>
                <a:gd name="f110" fmla="*/ 5 f91 1"/>
                <a:gd name="f111" fmla="*/ 172 f90 1"/>
                <a:gd name="f112" fmla="*/ 72 f91 1"/>
                <a:gd name="f113" fmla="*/ 114 f90 1"/>
                <a:gd name="f114" fmla="*/ 150 f91 1"/>
                <a:gd name="f115" fmla="*/ 64 f90 1"/>
                <a:gd name="f116" fmla="*/ 215 f91 1"/>
                <a:gd name="f117" fmla="*/ 18 f90 1"/>
                <a:gd name="f118" fmla="*/ 237 f91 1"/>
                <a:gd name="f119" fmla="*/ 0 f90 1"/>
                <a:gd name="f120" fmla="*/ 27 f90 1"/>
                <a:gd name="f121" fmla="*/ 177 f91 1"/>
                <a:gd name="f122" fmla="*/ 90 f90 1"/>
                <a:gd name="f123" fmla="*/ 162 f91 1"/>
                <a:gd name="f124" fmla="+- f92 0 f1"/>
                <a:gd name="f125" fmla="*/ f95 1 240"/>
                <a:gd name="f126" fmla="*/ f96 1 425"/>
                <a:gd name="f127" fmla="*/ f97 1 240"/>
                <a:gd name="f128" fmla="*/ f98 1 425"/>
                <a:gd name="f129" fmla="*/ f99 1 240"/>
                <a:gd name="f130" fmla="*/ f100 1 425"/>
                <a:gd name="f131" fmla="*/ f101 1 240"/>
                <a:gd name="f132" fmla="*/ f102 1 425"/>
                <a:gd name="f133" fmla="*/ f103 1 240"/>
                <a:gd name="f134" fmla="*/ f104 1 425"/>
                <a:gd name="f135" fmla="*/ f105 1 425"/>
                <a:gd name="f136" fmla="*/ f106 1 240"/>
                <a:gd name="f137" fmla="*/ f107 1 425"/>
                <a:gd name="f138" fmla="*/ f108 1 240"/>
                <a:gd name="f139" fmla="*/ f109 1 425"/>
                <a:gd name="f140" fmla="*/ f110 1 240"/>
                <a:gd name="f141" fmla="*/ f111 1 425"/>
                <a:gd name="f142" fmla="*/ f112 1 240"/>
                <a:gd name="f143" fmla="*/ f113 1 425"/>
                <a:gd name="f144" fmla="*/ f114 1 240"/>
                <a:gd name="f145" fmla="*/ f115 1 425"/>
                <a:gd name="f146" fmla="*/ f116 1 240"/>
                <a:gd name="f147" fmla="*/ f117 1 425"/>
                <a:gd name="f148" fmla="*/ f118 1 240"/>
                <a:gd name="f149" fmla="*/ f119 1 425"/>
                <a:gd name="f150" fmla="*/ f120 1 425"/>
                <a:gd name="f151" fmla="*/ f121 1 240"/>
                <a:gd name="f152" fmla="*/ f122 1 425"/>
                <a:gd name="f153" fmla="*/ f123 1 240"/>
                <a:gd name="f154" fmla="*/ 0 1 f93"/>
                <a:gd name="f155" fmla="*/ f87 1 f93"/>
                <a:gd name="f156" fmla="*/ 0 1 f94"/>
                <a:gd name="f157" fmla="*/ f88 1 f94"/>
                <a:gd name="f158" fmla="*/ f125 1 f93"/>
                <a:gd name="f159" fmla="*/ f126 1 f94"/>
                <a:gd name="f160" fmla="*/ f127 1 f93"/>
                <a:gd name="f161" fmla="*/ f128 1 f94"/>
                <a:gd name="f162" fmla="*/ f129 1 f93"/>
                <a:gd name="f163" fmla="*/ f130 1 f94"/>
                <a:gd name="f164" fmla="*/ f131 1 f93"/>
                <a:gd name="f165" fmla="*/ f132 1 f94"/>
                <a:gd name="f166" fmla="*/ f133 1 f93"/>
                <a:gd name="f167" fmla="*/ f134 1 f94"/>
                <a:gd name="f168" fmla="*/ f135 1 f94"/>
                <a:gd name="f169" fmla="*/ f136 1 f93"/>
                <a:gd name="f170" fmla="*/ f137 1 f94"/>
                <a:gd name="f171" fmla="*/ f138 1 f93"/>
                <a:gd name="f172" fmla="*/ f139 1 f94"/>
                <a:gd name="f173" fmla="*/ f140 1 f93"/>
                <a:gd name="f174" fmla="*/ f141 1 f94"/>
                <a:gd name="f175" fmla="*/ f142 1 f93"/>
                <a:gd name="f176" fmla="*/ f143 1 f94"/>
                <a:gd name="f177" fmla="*/ f144 1 f93"/>
                <a:gd name="f178" fmla="*/ f145 1 f94"/>
                <a:gd name="f179" fmla="*/ f146 1 f93"/>
                <a:gd name="f180" fmla="*/ f147 1 f94"/>
                <a:gd name="f181" fmla="*/ f148 1 f93"/>
                <a:gd name="f182" fmla="*/ f149 1 f94"/>
                <a:gd name="f183" fmla="*/ f150 1 f94"/>
                <a:gd name="f184" fmla="*/ f151 1 f93"/>
                <a:gd name="f185" fmla="*/ f152 1 f94"/>
                <a:gd name="f186" fmla="*/ f153 1 f93"/>
                <a:gd name="f187" fmla="*/ f154 f84 1"/>
                <a:gd name="f188" fmla="*/ f155 f84 1"/>
                <a:gd name="f189" fmla="*/ f157 f85 1"/>
                <a:gd name="f190" fmla="*/ f156 f85 1"/>
                <a:gd name="f191" fmla="*/ f158 f84 1"/>
                <a:gd name="f192" fmla="*/ f159 f85 1"/>
                <a:gd name="f193" fmla="*/ f160 f84 1"/>
                <a:gd name="f194" fmla="*/ f161 f85 1"/>
                <a:gd name="f195" fmla="*/ f162 f84 1"/>
                <a:gd name="f196" fmla="*/ f163 f85 1"/>
                <a:gd name="f197" fmla="*/ f164 f84 1"/>
                <a:gd name="f198" fmla="*/ f165 f85 1"/>
                <a:gd name="f199" fmla="*/ f166 f84 1"/>
                <a:gd name="f200" fmla="*/ f167 f85 1"/>
                <a:gd name="f201" fmla="*/ f168 f85 1"/>
                <a:gd name="f202" fmla="*/ f169 f84 1"/>
                <a:gd name="f203" fmla="*/ f170 f85 1"/>
                <a:gd name="f204" fmla="*/ f171 f84 1"/>
                <a:gd name="f205" fmla="*/ f172 f85 1"/>
                <a:gd name="f206" fmla="*/ f173 f84 1"/>
                <a:gd name="f207" fmla="*/ f174 f85 1"/>
                <a:gd name="f208" fmla="*/ f175 f84 1"/>
                <a:gd name="f209" fmla="*/ f176 f85 1"/>
                <a:gd name="f210" fmla="*/ f177 f84 1"/>
                <a:gd name="f211" fmla="*/ f178 f85 1"/>
                <a:gd name="f212" fmla="*/ f179 f84 1"/>
                <a:gd name="f213" fmla="*/ f180 f85 1"/>
                <a:gd name="f214" fmla="*/ f181 f84 1"/>
                <a:gd name="f215" fmla="*/ f182 f85 1"/>
                <a:gd name="f216" fmla="*/ f183 f85 1"/>
                <a:gd name="f217" fmla="*/ f184 f84 1"/>
                <a:gd name="f218" fmla="*/ f185 f85 1"/>
                <a:gd name="f219" fmla="*/ f186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91" y="f192"/>
                </a:cxn>
                <a:cxn ang="f124">
                  <a:pos x="f193" y="f194"/>
                </a:cxn>
                <a:cxn ang="f124">
                  <a:pos x="f195" y="f196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199" y="f201"/>
                </a:cxn>
                <a:cxn ang="f124">
                  <a:pos x="f202" y="f201"/>
                </a:cxn>
                <a:cxn ang="f124">
                  <a:pos x="f202" y="f203"/>
                </a:cxn>
                <a:cxn ang="f124">
                  <a:pos x="f204" y="f205"/>
                </a:cxn>
                <a:cxn ang="f124">
                  <a:pos x="f206" y="f207"/>
                </a:cxn>
                <a:cxn ang="f124">
                  <a:pos x="f208" y="f209"/>
                </a:cxn>
                <a:cxn ang="f124">
                  <a:pos x="f210" y="f211"/>
                </a:cxn>
                <a:cxn ang="f124">
                  <a:pos x="f212" y="f213"/>
                </a:cxn>
                <a:cxn ang="f124">
                  <a:pos x="f214" y="f215"/>
                </a:cxn>
                <a:cxn ang="f124">
                  <a:pos x="f214" y="f216"/>
                </a:cxn>
                <a:cxn ang="f124">
                  <a:pos x="f217" y="f218"/>
                </a:cxn>
                <a:cxn ang="f124">
                  <a:pos x="f219" y="f209"/>
                </a:cxn>
                <a:cxn ang="f124">
                  <a:pos x="f191" y="f192"/>
                </a:cxn>
              </a:cxnLst>
              <a:rect l="f187" t="f190" r="f188" b="f189"/>
              <a:pathLst>
                <a:path w="240" h="425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4"/>
                    <a:pt x="f16" y="f14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7" y="f29"/>
                  </a:cubicBezTo>
                  <a:cubicBezTo>
                    <a:pt x="f30" y="f31"/>
                    <a:pt x="f27" y="f32"/>
                    <a:pt x="f27" y="f7"/>
                  </a:cubicBezTo>
                  <a:cubicBezTo>
                    <a:pt x="f33" y="f7"/>
                    <a:pt x="f34" y="f7"/>
                    <a:pt x="f35" y="f7"/>
                  </a:cubicBezTo>
                  <a:cubicBezTo>
                    <a:pt x="f35" y="f36"/>
                    <a:pt x="f35" y="f37"/>
                    <a:pt x="f35" y="f23"/>
                  </a:cubicBezTo>
                  <a:cubicBezTo>
                    <a:pt x="f38" y="f27"/>
                    <a:pt x="f39" y="f40"/>
                    <a:pt x="f5" y="f41"/>
                  </a:cubicBezTo>
                  <a:cubicBezTo>
                    <a:pt x="f42" y="f2"/>
                    <a:pt x="f43" y="f44"/>
                    <a:pt x="f45" y="f46"/>
                  </a:cubicBezTo>
                  <a:cubicBezTo>
                    <a:pt x="f47" y="f18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41" y="f58"/>
                    <a:pt x="f27" y="f59"/>
                    <a:pt x="f60" y="f61"/>
                  </a:cubicBezTo>
                  <a:cubicBezTo>
                    <a:pt x="f62" y="f63"/>
                    <a:pt x="f64" y="f65"/>
                    <a:pt x="f66" y="f5"/>
                  </a:cubicBezTo>
                  <a:cubicBezTo>
                    <a:pt x="f66" y="f67"/>
                    <a:pt x="f6" y="f68"/>
                    <a:pt x="f66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14" y="f76"/>
                    <a:pt x="f77" y="f78"/>
                    <a:pt x="f79" y="f51"/>
                  </a:cubicBezTo>
                  <a:cubicBezTo>
                    <a:pt x="f80" y="f81"/>
                    <a:pt x="f8" y="f82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7FCC0BD3-F254-4AD2-AC58-1F60F7B2B6E8}"/>
                </a:ext>
              </a:extLst>
            </p:cNvPr>
            <p:cNvSpPr/>
            <p:nvPr/>
          </p:nvSpPr>
          <p:spPr>
            <a:xfrm>
              <a:off x="9767885" y="2890272"/>
              <a:ext cx="387348" cy="450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91"/>
                <a:gd name="f8" fmla="val 3"/>
                <a:gd name="f9" fmla="val 144"/>
                <a:gd name="f10" fmla="val 25"/>
                <a:gd name="f11" fmla="val 114"/>
                <a:gd name="f12" fmla="val 60"/>
                <a:gd name="f13" fmla="val 91"/>
                <a:gd name="f14" fmla="val 33"/>
                <a:gd name="f15" fmla="val 50"/>
                <a:gd name="f16" fmla="val 31"/>
                <a:gd name="f17" fmla="val 22"/>
                <a:gd name="f18" fmla="val 58"/>
                <a:gd name="f19" fmla="val 7"/>
                <a:gd name="f20" fmla="val 71"/>
                <a:gd name="f21" fmla="val 94"/>
                <a:gd name="f22" fmla="val 1"/>
                <a:gd name="f23" fmla="val 107"/>
                <a:gd name="f24" fmla="val 8"/>
                <a:gd name="f25" fmla="val 132"/>
                <a:gd name="f26" fmla="val 24"/>
                <a:gd name="f27" fmla="val 130"/>
                <a:gd name="f28" fmla="val 52"/>
                <a:gd name="f29" fmla="val 103"/>
                <a:gd name="f30" fmla="val 138"/>
                <a:gd name="f31" fmla="val 161"/>
                <a:gd name="f32" fmla="val 56"/>
                <a:gd name="f33" fmla="+- 0 0 -90"/>
                <a:gd name="f34" fmla="*/ f3 1 164"/>
                <a:gd name="f35" fmla="*/ f4 1 191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64"/>
                <a:gd name="f44" fmla="*/ f40 1 191"/>
                <a:gd name="f45" fmla="*/ 3 f41 1"/>
                <a:gd name="f46" fmla="*/ 191 f40 1"/>
                <a:gd name="f47" fmla="*/ 60 f41 1"/>
                <a:gd name="f48" fmla="*/ 91 f40 1"/>
                <a:gd name="f49" fmla="*/ 58 f41 1"/>
                <a:gd name="f50" fmla="*/ 7 f40 1"/>
                <a:gd name="f51" fmla="*/ 107 f41 1"/>
                <a:gd name="f52" fmla="*/ 8 f40 1"/>
                <a:gd name="f53" fmla="*/ 103 f41 1"/>
                <a:gd name="f54" fmla="*/ 161 f41 1"/>
                <a:gd name="f55" fmla="+- f42 0 f1"/>
                <a:gd name="f56" fmla="*/ f45 1 164"/>
                <a:gd name="f57" fmla="*/ f46 1 191"/>
                <a:gd name="f58" fmla="*/ f47 1 164"/>
                <a:gd name="f59" fmla="*/ f48 1 191"/>
                <a:gd name="f60" fmla="*/ f49 1 164"/>
                <a:gd name="f61" fmla="*/ f50 1 191"/>
                <a:gd name="f62" fmla="*/ f51 1 164"/>
                <a:gd name="f63" fmla="*/ f52 1 191"/>
                <a:gd name="f64" fmla="*/ f53 1 164"/>
                <a:gd name="f65" fmla="*/ f54 1 164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3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87"/>
                </a:cxn>
                <a:cxn ang="f55">
                  <a:pos x="f93" y="f85"/>
                </a:cxn>
                <a:cxn ang="f55">
                  <a:pos x="f84" y="f85"/>
                </a:cxn>
              </a:cxnLst>
              <a:rect l="f80" t="f83" r="f81" b="f82"/>
              <a:pathLst>
                <a:path w="164" h="191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3"/>
                  </a:cubicBezTo>
                  <a:cubicBezTo>
                    <a:pt x="f30" y="f11"/>
                    <a:pt x="f6" y="f9"/>
                    <a:pt x="f31" y="f7"/>
                  </a:cubicBezTo>
                  <a:cubicBezTo>
                    <a:pt x="f23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A2666DF6-F7FA-4880-8459-F3F3C2E078D8}"/>
                </a:ext>
              </a:extLst>
            </p:cNvPr>
            <p:cNvSpPr/>
            <p:nvPr/>
          </p:nvSpPr>
          <p:spPr>
            <a:xfrm>
              <a:off x="8974141" y="2888681"/>
              <a:ext cx="385767" cy="454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93"/>
                <a:gd name="f8" fmla="val 162"/>
                <a:gd name="f9" fmla="val 108"/>
                <a:gd name="f10" fmla="val 57"/>
                <a:gd name="f11" fmla="val 5"/>
                <a:gd name="f12" fmla="val 146"/>
                <a:gd name="f13" fmla="val 26"/>
                <a:gd name="f14" fmla="val 118"/>
                <a:gd name="f15" fmla="val 62"/>
                <a:gd name="f16" fmla="val 92"/>
                <a:gd name="f17" fmla="val 40"/>
                <a:gd name="f18" fmla="val 64"/>
                <a:gd name="f19" fmla="val 27"/>
                <a:gd name="f20" fmla="val 32"/>
                <a:gd name="f21" fmla="val 61"/>
                <a:gd name="f22" fmla="val 7"/>
                <a:gd name="f23" fmla="val 71"/>
                <a:gd name="f24" fmla="val 99"/>
                <a:gd name="f25" fmla="val 1"/>
                <a:gd name="f26" fmla="val 109"/>
                <a:gd name="f27" fmla="val 10"/>
                <a:gd name="f28" fmla="val 137"/>
                <a:gd name="f29" fmla="val 35"/>
                <a:gd name="f30" fmla="val 129"/>
                <a:gd name="f31" fmla="val 103"/>
                <a:gd name="f32" fmla="val 91"/>
                <a:gd name="f33" fmla="val 139"/>
                <a:gd name="f34" fmla="val 115"/>
                <a:gd name="f35" fmla="val 144"/>
                <a:gd name="f36" fmla="+- 0 0 -90"/>
                <a:gd name="f37" fmla="*/ f3 1 164"/>
                <a:gd name="f38" fmla="*/ f4 1 19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64"/>
                <a:gd name="f47" fmla="*/ f43 1 193"/>
                <a:gd name="f48" fmla="*/ 162 f44 1"/>
                <a:gd name="f49" fmla="*/ 193 f43 1"/>
                <a:gd name="f50" fmla="*/ 5 f44 1"/>
                <a:gd name="f51" fmla="*/ 62 f44 1"/>
                <a:gd name="f52" fmla="*/ 92 f43 1"/>
                <a:gd name="f53" fmla="*/ 61 f44 1"/>
                <a:gd name="f54" fmla="*/ 7 f43 1"/>
                <a:gd name="f55" fmla="*/ 109 f44 1"/>
                <a:gd name="f56" fmla="*/ 10 f43 1"/>
                <a:gd name="f57" fmla="*/ 103 f44 1"/>
                <a:gd name="f58" fmla="*/ 91 f43 1"/>
                <a:gd name="f59" fmla="+- f45 0 f1"/>
                <a:gd name="f60" fmla="*/ f48 1 164"/>
                <a:gd name="f61" fmla="*/ f49 1 193"/>
                <a:gd name="f62" fmla="*/ f50 1 164"/>
                <a:gd name="f63" fmla="*/ f51 1 164"/>
                <a:gd name="f64" fmla="*/ f52 1 193"/>
                <a:gd name="f65" fmla="*/ f53 1 164"/>
                <a:gd name="f66" fmla="*/ f54 1 193"/>
                <a:gd name="f67" fmla="*/ f55 1 164"/>
                <a:gd name="f68" fmla="*/ f56 1 193"/>
                <a:gd name="f69" fmla="*/ f57 1 164"/>
                <a:gd name="f70" fmla="*/ f58 1 193"/>
                <a:gd name="f71" fmla="*/ 0 1 f46"/>
                <a:gd name="f72" fmla="*/ f40 1 f46"/>
                <a:gd name="f73" fmla="*/ 0 1 f47"/>
                <a:gd name="f74" fmla="*/ f41 1 f47"/>
                <a:gd name="f75" fmla="*/ f60 1 f46"/>
                <a:gd name="f76" fmla="*/ f61 1 f47"/>
                <a:gd name="f77" fmla="*/ f62 1 f46"/>
                <a:gd name="f78" fmla="*/ f63 1 f46"/>
                <a:gd name="f79" fmla="*/ f64 1 f47"/>
                <a:gd name="f80" fmla="*/ f65 1 f46"/>
                <a:gd name="f81" fmla="*/ f66 1 f47"/>
                <a:gd name="f82" fmla="*/ f67 1 f46"/>
                <a:gd name="f83" fmla="*/ f68 1 f47"/>
                <a:gd name="f84" fmla="*/ f69 1 f46"/>
                <a:gd name="f85" fmla="*/ f70 1 f47"/>
                <a:gd name="f86" fmla="*/ f71 f37 1"/>
                <a:gd name="f87" fmla="*/ f72 f37 1"/>
                <a:gd name="f88" fmla="*/ f74 f38 1"/>
                <a:gd name="f89" fmla="*/ f73 f38 1"/>
                <a:gd name="f90" fmla="*/ f75 f37 1"/>
                <a:gd name="f91" fmla="*/ f76 f38 1"/>
                <a:gd name="f92" fmla="*/ f77 f37 1"/>
                <a:gd name="f93" fmla="*/ f78 f37 1"/>
                <a:gd name="f94" fmla="*/ f79 f38 1"/>
                <a:gd name="f95" fmla="*/ f80 f37 1"/>
                <a:gd name="f96" fmla="*/ f81 f38 1"/>
                <a:gd name="f97" fmla="*/ f82 f37 1"/>
                <a:gd name="f98" fmla="*/ f83 f38 1"/>
                <a:gd name="f99" fmla="*/ f84 f37 1"/>
                <a:gd name="f100" fmla="*/ f8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0" y="f91"/>
                </a:cxn>
                <a:cxn ang="f59">
                  <a:pos x="f92" y="f91"/>
                </a:cxn>
                <a:cxn ang="f59">
                  <a:pos x="f93" y="f94"/>
                </a:cxn>
                <a:cxn ang="f59">
                  <a:pos x="f95" y="f96"/>
                </a:cxn>
                <a:cxn ang="f59">
                  <a:pos x="f97" y="f98"/>
                </a:cxn>
                <a:cxn ang="f59">
                  <a:pos x="f99" y="f100"/>
                </a:cxn>
                <a:cxn ang="f59">
                  <a:pos x="f90" y="f91"/>
                </a:cxn>
              </a:cxnLst>
              <a:rect l="f86" t="f89" r="f87" b="f88"/>
              <a:pathLst>
                <a:path w="164" h="19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9"/>
                    <a:pt x="f30" y="f18"/>
                    <a:pt x="f31" y="f32"/>
                  </a:cubicBezTo>
                  <a:cubicBezTo>
                    <a:pt x="f33" y="f34"/>
                    <a:pt x="f6" y="f35"/>
                    <a:pt x="f8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2689F49-8CB2-4B03-A5D6-7FD464A2D9A5}"/>
                </a:ext>
              </a:extLst>
            </p:cNvPr>
            <p:cNvSpPr/>
            <p:nvPr/>
          </p:nvSpPr>
          <p:spPr>
            <a:xfrm>
              <a:off x="9369427" y="2888681"/>
              <a:ext cx="393704" cy="454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93"/>
                <a:gd name="f8" fmla="val 106"/>
                <a:gd name="f9" fmla="val 93"/>
                <a:gd name="f10" fmla="val 139"/>
                <a:gd name="f11" fmla="val 117"/>
                <a:gd name="f12" fmla="val 144"/>
                <a:gd name="f13" fmla="val 161"/>
                <a:gd name="f14" fmla="val 109"/>
                <a:gd name="f15" fmla="val 57"/>
                <a:gd name="f16" fmla="val 5"/>
                <a:gd name="f17" fmla="val 145"/>
                <a:gd name="f18" fmla="val 26"/>
                <a:gd name="f19" fmla="val 116"/>
                <a:gd name="f20" fmla="val 62"/>
                <a:gd name="f21" fmla="val 92"/>
                <a:gd name="f22" fmla="val 39"/>
                <a:gd name="f23" fmla="val 64"/>
                <a:gd name="f24" fmla="val 28"/>
                <a:gd name="f25" fmla="val 34"/>
                <a:gd name="f26" fmla="val 59"/>
                <a:gd name="f27" fmla="val 9"/>
                <a:gd name="f28" fmla="val 69"/>
                <a:gd name="f29" fmla="val 95"/>
                <a:gd name="f30" fmla="val 2"/>
                <a:gd name="f31" fmla="val 107"/>
                <a:gd name="f32" fmla="val 133"/>
                <a:gd name="f33" fmla="val 23"/>
                <a:gd name="f34" fmla="val 131"/>
                <a:gd name="f35" fmla="val 51"/>
                <a:gd name="f36" fmla="+- 0 0 -90"/>
                <a:gd name="f37" fmla="*/ f3 1 167"/>
                <a:gd name="f38" fmla="*/ f4 1 19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67"/>
                <a:gd name="f47" fmla="*/ f43 1 193"/>
                <a:gd name="f48" fmla="*/ 106 f44 1"/>
                <a:gd name="f49" fmla="*/ 93 f43 1"/>
                <a:gd name="f50" fmla="*/ 161 f44 1"/>
                <a:gd name="f51" fmla="*/ 193 f43 1"/>
                <a:gd name="f52" fmla="*/ 5 f44 1"/>
                <a:gd name="f53" fmla="*/ 62 f44 1"/>
                <a:gd name="f54" fmla="*/ 92 f43 1"/>
                <a:gd name="f55" fmla="*/ 59 f44 1"/>
                <a:gd name="f56" fmla="*/ 9 f43 1"/>
                <a:gd name="f57" fmla="*/ 107 f44 1"/>
                <a:gd name="f58" fmla="+- f45 0 f1"/>
                <a:gd name="f59" fmla="*/ f48 1 167"/>
                <a:gd name="f60" fmla="*/ f49 1 193"/>
                <a:gd name="f61" fmla="*/ f50 1 167"/>
                <a:gd name="f62" fmla="*/ f51 1 193"/>
                <a:gd name="f63" fmla="*/ f52 1 167"/>
                <a:gd name="f64" fmla="*/ f53 1 167"/>
                <a:gd name="f65" fmla="*/ f54 1 193"/>
                <a:gd name="f66" fmla="*/ f55 1 167"/>
                <a:gd name="f67" fmla="*/ f56 1 193"/>
                <a:gd name="f68" fmla="*/ f57 1 167"/>
                <a:gd name="f69" fmla="*/ 0 1 f46"/>
                <a:gd name="f70" fmla="*/ f40 1 f46"/>
                <a:gd name="f71" fmla="*/ 0 1 f47"/>
                <a:gd name="f72" fmla="*/ f41 1 f47"/>
                <a:gd name="f73" fmla="*/ f59 1 f46"/>
                <a:gd name="f74" fmla="*/ f60 1 f47"/>
                <a:gd name="f75" fmla="*/ f61 1 f46"/>
                <a:gd name="f76" fmla="*/ f62 1 f47"/>
                <a:gd name="f77" fmla="*/ f63 1 f46"/>
                <a:gd name="f78" fmla="*/ f64 1 f46"/>
                <a:gd name="f79" fmla="*/ f65 1 f47"/>
                <a:gd name="f80" fmla="*/ f66 1 f46"/>
                <a:gd name="f81" fmla="*/ f67 1 f47"/>
                <a:gd name="f82" fmla="*/ f68 1 f46"/>
                <a:gd name="f83" fmla="*/ f69 f37 1"/>
                <a:gd name="f84" fmla="*/ f70 f37 1"/>
                <a:gd name="f85" fmla="*/ f72 f38 1"/>
                <a:gd name="f86" fmla="*/ f71 f38 1"/>
                <a:gd name="f87" fmla="*/ f73 f37 1"/>
                <a:gd name="f88" fmla="*/ f74 f38 1"/>
                <a:gd name="f89" fmla="*/ f75 f37 1"/>
                <a:gd name="f90" fmla="*/ f76 f38 1"/>
                <a:gd name="f91" fmla="*/ f77 f37 1"/>
                <a:gd name="f92" fmla="*/ f78 f37 1"/>
                <a:gd name="f93" fmla="*/ f79 f38 1"/>
                <a:gd name="f94" fmla="*/ f80 f37 1"/>
                <a:gd name="f95" fmla="*/ f81 f38 1"/>
                <a:gd name="f96" fmla="*/ f8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7" y="f88"/>
                </a:cxn>
                <a:cxn ang="f58">
                  <a:pos x="f89" y="f90"/>
                </a:cxn>
                <a:cxn ang="f58">
                  <a:pos x="f91" y="f90"/>
                </a:cxn>
                <a:cxn ang="f58">
                  <a:pos x="f92" y="f93"/>
                </a:cxn>
                <a:cxn ang="f58">
                  <a:pos x="f94" y="f95"/>
                </a:cxn>
                <a:cxn ang="f58">
                  <a:pos x="f96" y="f95"/>
                </a:cxn>
                <a:cxn ang="f58">
                  <a:pos x="f87" y="f88"/>
                </a:cxn>
              </a:cxnLst>
              <a:rect l="f83" t="f86" r="f84" b="f85"/>
              <a:pathLst>
                <a:path w="167" h="193">
                  <a:moveTo>
                    <a:pt x="f8" y="f9"/>
                  </a:moveTo>
                  <a:cubicBezTo>
                    <a:pt x="f10" y="f11"/>
                    <a:pt x="f6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5"/>
                    <a:pt x="f29" y="f30"/>
                    <a:pt x="f31" y="f27"/>
                  </a:cubicBezTo>
                  <a:cubicBezTo>
                    <a:pt x="f32" y="f33"/>
                    <a:pt x="f34" y="f35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0BEA7980-672E-4C5F-9D44-CD6126029B77}"/>
                </a:ext>
              </a:extLst>
            </p:cNvPr>
            <p:cNvSpPr/>
            <p:nvPr/>
          </p:nvSpPr>
          <p:spPr>
            <a:xfrm>
              <a:off x="9501192" y="1801249"/>
              <a:ext cx="160340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57"/>
                <a:gd name="f8" fmla="val 29"/>
                <a:gd name="f9" fmla="val 49"/>
                <a:gd name="f10" fmla="val 43"/>
                <a:gd name="f11" fmla="val 38"/>
                <a:gd name="f12" fmla="val 27"/>
                <a:gd name="f13" fmla="val 18"/>
                <a:gd name="f14" fmla="val 39"/>
                <a:gd name="f15" fmla="val 1"/>
                <a:gd name="f16" fmla="val 31"/>
                <a:gd name="f17" fmla="val 3"/>
                <a:gd name="f18" fmla="val 20"/>
                <a:gd name="f19" fmla="val 17"/>
                <a:gd name="f20" fmla="val 5"/>
                <a:gd name="f21" fmla="val 28"/>
                <a:gd name="f22" fmla="val 37"/>
                <a:gd name="f23" fmla="val 15"/>
                <a:gd name="f24" fmla="+- 0 0 -90"/>
                <a:gd name="f25" fmla="*/ f3 1 68"/>
                <a:gd name="f26" fmla="*/ f4 1 5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8"/>
                <a:gd name="f35" fmla="*/ f31 1 57"/>
                <a:gd name="f36" fmla="*/ 68 f32 1"/>
                <a:gd name="f37" fmla="*/ 29 f31 1"/>
                <a:gd name="f38" fmla="*/ 27 f32 1"/>
                <a:gd name="f39" fmla="*/ 57 f31 1"/>
                <a:gd name="f40" fmla="*/ 1 f32 1"/>
                <a:gd name="f41" fmla="*/ 31 f31 1"/>
                <a:gd name="f42" fmla="*/ 28 f32 1"/>
                <a:gd name="f43" fmla="*/ 3 f31 1"/>
                <a:gd name="f44" fmla="+- f33 0 f1"/>
                <a:gd name="f45" fmla="*/ f36 1 68"/>
                <a:gd name="f46" fmla="*/ f37 1 57"/>
                <a:gd name="f47" fmla="*/ f38 1 68"/>
                <a:gd name="f48" fmla="*/ f39 1 57"/>
                <a:gd name="f49" fmla="*/ f40 1 68"/>
                <a:gd name="f50" fmla="*/ f41 1 57"/>
                <a:gd name="f51" fmla="*/ f42 1 68"/>
                <a:gd name="f52" fmla="*/ f43 1 57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8" h="57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5" y="f14"/>
                    <a:pt x="f15" y="f16"/>
                  </a:cubicBezTo>
                  <a:cubicBezTo>
                    <a:pt x="f17" y="f18"/>
                    <a:pt x="f19" y="f20"/>
                    <a:pt x="f21" y="f17"/>
                  </a:cubicBezTo>
                  <a:cubicBezTo>
                    <a:pt x="f22" y="f5"/>
                    <a:pt x="f9" y="f23"/>
                    <a:pt x="f6" y="f8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2;p28">
            <a:extLst>
              <a:ext uri="{FF2B5EF4-FFF2-40B4-BE49-F238E27FC236}">
                <a16:creationId xmlns:a16="http://schemas.microsoft.com/office/drawing/2014/main" id="{E565494F-C3D5-4C1E-BC3C-4410C7202D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94519" y="263818"/>
            <a:ext cx="9071634" cy="1021604"/>
          </a:xfrm>
        </p:spPr>
        <p:txBody>
          <a:bodyPr lIns="121898" tIns="121898" rIns="121898" bIns="121898"/>
          <a:lstStyle/>
          <a:p>
            <a:pPr lvl="0" algn="ctr" rtl="1"/>
            <a:r>
              <a:rPr lang="fa-IR" sz="3600" dirty="0">
                <a:solidFill>
                  <a:srgbClr val="FFFFFF"/>
                </a:solidFill>
                <a:cs typeface="B Nazanin" panose="00000400000000000000" pitchFamily="2" charset="-78"/>
              </a:rPr>
              <a:t>بیایید برخی از مفاهیم را مرور کنیم</a:t>
            </a:r>
            <a:endParaRPr lang="en-US" sz="36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445;p28">
            <a:extLst>
              <a:ext uri="{FF2B5EF4-FFF2-40B4-BE49-F238E27FC236}">
                <a16:creationId xmlns:a16="http://schemas.microsoft.com/office/drawing/2014/main" id="{F4D2BA74-3216-45C3-8F57-3D1AC08AD326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8418286" y="1983287"/>
            <a:ext cx="2721190" cy="20207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  <a:endParaRPr lang="en-US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marL="0" lvl="0" indent="0" algn="r" rtl="1">
              <a:spcBef>
                <a:spcPts val="1335"/>
              </a:spcBef>
              <a:buNone/>
            </a:pP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600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7" name="Grupo 12">
            <a:extLst>
              <a:ext uri="{FF2B5EF4-FFF2-40B4-BE49-F238E27FC236}">
                <a16:creationId xmlns:a16="http://schemas.microsoft.com/office/drawing/2014/main" id="{E77E024C-4203-4F06-81F7-09D7DD6E6C30}"/>
              </a:ext>
            </a:extLst>
          </p:cNvPr>
          <p:cNvGrpSpPr/>
          <p:nvPr/>
        </p:nvGrpSpPr>
        <p:grpSpPr>
          <a:xfrm>
            <a:off x="3995580" y="3436936"/>
            <a:ext cx="4265611" cy="2398708"/>
            <a:chOff x="3995580" y="3436936"/>
            <a:chExt cx="4265611" cy="239870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90605BED-F409-412A-AD60-9D02C58748E7}"/>
                </a:ext>
              </a:extLst>
            </p:cNvPr>
            <p:cNvSpPr/>
            <p:nvPr/>
          </p:nvSpPr>
          <p:spPr>
            <a:xfrm>
              <a:off x="4862349" y="5080004"/>
              <a:ext cx="2541583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7"/>
                <a:gd name="f7" fmla="val 92"/>
                <a:gd name="f8" fmla="val 18"/>
                <a:gd name="f9" fmla="val 69"/>
                <a:gd name="f10" fmla="val 35"/>
                <a:gd name="f11" fmla="val 48"/>
                <a:gd name="f12" fmla="val 50"/>
                <a:gd name="f13" fmla="val 24"/>
                <a:gd name="f14" fmla="val 62"/>
                <a:gd name="f15" fmla="val 6"/>
                <a:gd name="f16" fmla="val 76"/>
                <a:gd name="f17" fmla="val 98"/>
                <a:gd name="f18" fmla="val 1"/>
                <a:gd name="f19" fmla="val 145"/>
                <a:gd name="f20" fmla="val 3"/>
                <a:gd name="f21" fmla="val 192"/>
                <a:gd name="f22" fmla="val 239"/>
                <a:gd name="f23" fmla="val 245"/>
                <a:gd name="f24" fmla="val 249"/>
                <a:gd name="f25" fmla="val 253"/>
                <a:gd name="f26" fmla="val 8"/>
                <a:gd name="f27" fmla="val 272"/>
                <a:gd name="f28" fmla="val 34"/>
                <a:gd name="f29" fmla="val 292"/>
                <a:gd name="f30" fmla="val 59"/>
                <a:gd name="f31" fmla="val 312"/>
                <a:gd name="f32" fmla="val 85"/>
                <a:gd name="f33" fmla="val 314"/>
                <a:gd name="f34" fmla="val 87"/>
                <a:gd name="f35" fmla="val 315"/>
                <a:gd name="f36" fmla="val 89"/>
                <a:gd name="f37" fmla="val 211"/>
                <a:gd name="f38" fmla="val 107"/>
                <a:gd name="f39" fmla="+- 0 0 -90"/>
                <a:gd name="f40" fmla="*/ f3 1 317"/>
                <a:gd name="f41" fmla="*/ f4 1 92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17"/>
                <a:gd name="f50" fmla="*/ f46 1 92"/>
                <a:gd name="f51" fmla="*/ 0 f47 1"/>
                <a:gd name="f52" fmla="*/ 92 f46 1"/>
                <a:gd name="f53" fmla="*/ 50 f47 1"/>
                <a:gd name="f54" fmla="*/ 24 f46 1"/>
                <a:gd name="f55" fmla="*/ 98 f47 1"/>
                <a:gd name="f56" fmla="*/ 1 f46 1"/>
                <a:gd name="f57" fmla="*/ 239 f47 1"/>
                <a:gd name="f58" fmla="*/ 253 f47 1"/>
                <a:gd name="f59" fmla="*/ 8 f46 1"/>
                <a:gd name="f60" fmla="*/ 312 f47 1"/>
                <a:gd name="f61" fmla="*/ 85 f46 1"/>
                <a:gd name="f62" fmla="*/ 317 f47 1"/>
                <a:gd name="f63" fmla="+- f48 0 f1"/>
                <a:gd name="f64" fmla="*/ f51 1 317"/>
                <a:gd name="f65" fmla="*/ f52 1 92"/>
                <a:gd name="f66" fmla="*/ f53 1 317"/>
                <a:gd name="f67" fmla="*/ f54 1 92"/>
                <a:gd name="f68" fmla="*/ f55 1 317"/>
                <a:gd name="f69" fmla="*/ f56 1 92"/>
                <a:gd name="f70" fmla="*/ f57 1 317"/>
                <a:gd name="f71" fmla="*/ f58 1 317"/>
                <a:gd name="f72" fmla="*/ f59 1 92"/>
                <a:gd name="f73" fmla="*/ f60 1 317"/>
                <a:gd name="f74" fmla="*/ f61 1 92"/>
                <a:gd name="f75" fmla="*/ f62 1 317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49"/>
                <a:gd name="f88" fmla="*/ f72 1 f50"/>
                <a:gd name="f89" fmla="*/ f73 1 f49"/>
                <a:gd name="f90" fmla="*/ f74 1 f50"/>
                <a:gd name="f91" fmla="*/ f75 1 f49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0 1"/>
                <a:gd name="f104" fmla="*/ f88 f41 1"/>
                <a:gd name="f105" fmla="*/ f89 f40 1"/>
                <a:gd name="f106" fmla="*/ f90 f41 1"/>
                <a:gd name="f107" fmla="*/ f9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1"/>
                </a:cxn>
                <a:cxn ang="f63">
                  <a:pos x="f103" y="f104"/>
                </a:cxn>
                <a:cxn ang="f63">
                  <a:pos x="f105" y="f106"/>
                </a:cxn>
                <a:cxn ang="f63">
                  <a:pos x="f107" y="f97"/>
                </a:cxn>
                <a:cxn ang="f63">
                  <a:pos x="f96" y="f97"/>
                </a:cxn>
              </a:cxnLst>
              <a:rect l="f92" t="f95" r="f93" b="f94"/>
              <a:pathLst>
                <a:path w="317" h="92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5"/>
                    <a:pt x="f17" y="f18"/>
                  </a:cubicBezTo>
                  <a:cubicBezTo>
                    <a:pt x="f19" y="f20"/>
                    <a:pt x="f21" y="f18"/>
                    <a:pt x="f22" y="f18"/>
                  </a:cubicBezTo>
                  <a:cubicBezTo>
                    <a:pt x="f23" y="f18"/>
                    <a:pt x="f24" y="f20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6" y="f7"/>
                  </a:cubicBezTo>
                  <a:cubicBezTo>
                    <a:pt x="f37" y="f7"/>
                    <a:pt x="f38" y="f7"/>
                    <a:pt x="f5" y="f7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0CEF312-42C0-42C1-9E9E-97B9BEC6B779}"/>
                </a:ext>
              </a:extLst>
            </p:cNvPr>
            <p:cNvSpPr/>
            <p:nvPr/>
          </p:nvSpPr>
          <p:spPr>
            <a:xfrm>
              <a:off x="3995580" y="4829175"/>
              <a:ext cx="1154109" cy="998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24"/>
                <a:gd name="f8" fmla="val 76"/>
                <a:gd name="f9" fmla="val 8"/>
                <a:gd name="f10" fmla="val 84"/>
                <a:gd name="f11" fmla="val 5"/>
                <a:gd name="f12" fmla="val 88"/>
                <a:gd name="f13" fmla="val 4"/>
                <a:gd name="f14" fmla="val 95"/>
                <a:gd name="f15" fmla="val 2"/>
                <a:gd name="f16" fmla="val 91"/>
                <a:gd name="f17" fmla="val 18"/>
                <a:gd name="f18" fmla="val 102"/>
                <a:gd name="f19" fmla="val 26"/>
                <a:gd name="f20" fmla="val 113"/>
                <a:gd name="f21" fmla="val 37"/>
                <a:gd name="f22" fmla="val 112"/>
                <a:gd name="f23" fmla="val 24"/>
                <a:gd name="f24" fmla="val 111"/>
                <a:gd name="f25" fmla="val 14"/>
                <a:gd name="f26" fmla="val 110"/>
                <a:gd name="f27" fmla="val 118"/>
                <a:gd name="f28" fmla="val 6"/>
                <a:gd name="f29" fmla="val 128"/>
                <a:gd name="f30" fmla="val 10"/>
                <a:gd name="f31" fmla="val 139"/>
                <a:gd name="f32" fmla="val 20"/>
                <a:gd name="f33" fmla="val 143"/>
                <a:gd name="f34" fmla="val 34"/>
                <a:gd name="f35" fmla="val 48"/>
                <a:gd name="f36" fmla="val 50"/>
                <a:gd name="f37" fmla="val 142"/>
                <a:gd name="f38" fmla="val 53"/>
                <a:gd name="f39" fmla="val 141"/>
                <a:gd name="f40" fmla="val 55"/>
                <a:gd name="f41" fmla="val 123"/>
                <a:gd name="f42" fmla="val 77"/>
                <a:gd name="f43" fmla="val 105"/>
                <a:gd name="f44" fmla="val 98"/>
                <a:gd name="f45" fmla="val 87"/>
                <a:gd name="f46" fmla="val 120"/>
                <a:gd name="f47" fmla="val 86"/>
                <a:gd name="f48" fmla="val 121"/>
                <a:gd name="f49" fmla="val 83"/>
                <a:gd name="f50" fmla="val 81"/>
                <a:gd name="f51" fmla="val 29"/>
                <a:gd name="f52" fmla="val 97"/>
                <a:gd name="f53" fmla="val 3"/>
                <a:gd name="f54" fmla="val 72"/>
                <a:gd name="f55" fmla="val 13"/>
                <a:gd name="f56" fmla="val 36"/>
                <a:gd name="f57" fmla="val 25"/>
                <a:gd name="f58" fmla="val 38"/>
                <a:gd name="f59" fmla="val 43"/>
                <a:gd name="f60" fmla="val 47"/>
                <a:gd name="f61" fmla="val 19"/>
                <a:gd name="f62" fmla="val 65"/>
                <a:gd name="f63" fmla="val 78"/>
                <a:gd name="f64" fmla="val 39"/>
                <a:gd name="f65" fmla="val 93"/>
                <a:gd name="f66" fmla="val 51"/>
                <a:gd name="f67" fmla="val 90"/>
                <a:gd name="f68" fmla="val 92"/>
                <a:gd name="f69" fmla="+- 0 0 -90"/>
                <a:gd name="f70" fmla="*/ f3 1 144"/>
                <a:gd name="f71" fmla="*/ f4 1 124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144"/>
                <a:gd name="f80" fmla="*/ f76 1 124"/>
                <a:gd name="f81" fmla="*/ 76 f77 1"/>
                <a:gd name="f82" fmla="*/ 8 f76 1"/>
                <a:gd name="f83" fmla="*/ 95 f77 1"/>
                <a:gd name="f84" fmla="*/ 2 f76 1"/>
                <a:gd name="f85" fmla="*/ 113 f77 1"/>
                <a:gd name="f86" fmla="*/ 37 f76 1"/>
                <a:gd name="f87" fmla="*/ 110 f77 1"/>
                <a:gd name="f88" fmla="*/ 0 f76 1"/>
                <a:gd name="f89" fmla="*/ 128 f77 1"/>
                <a:gd name="f90" fmla="*/ 10 f76 1"/>
                <a:gd name="f91" fmla="*/ 144 f77 1"/>
                <a:gd name="f92" fmla="*/ 48 f76 1"/>
                <a:gd name="f93" fmla="*/ 141 f77 1"/>
                <a:gd name="f94" fmla="*/ 55 f76 1"/>
                <a:gd name="f95" fmla="*/ 87 f77 1"/>
                <a:gd name="f96" fmla="*/ 120 f76 1"/>
                <a:gd name="f97" fmla="*/ 81 f77 1"/>
                <a:gd name="f98" fmla="*/ 124 f76 1"/>
                <a:gd name="f99" fmla="*/ 2 f77 1"/>
                <a:gd name="f100" fmla="*/ 13 f77 1"/>
                <a:gd name="f101" fmla="*/ 38 f77 1"/>
                <a:gd name="f102" fmla="*/ 18 f76 1"/>
                <a:gd name="f103" fmla="*/ 53 f77 1"/>
                <a:gd name="f104" fmla="*/ 19 f76 1"/>
                <a:gd name="f105" fmla="*/ 93 f77 1"/>
                <a:gd name="f106" fmla="*/ 51 f76 1"/>
                <a:gd name="f107" fmla="+- f78 0 f1"/>
                <a:gd name="f108" fmla="*/ f81 1 144"/>
                <a:gd name="f109" fmla="*/ f82 1 124"/>
                <a:gd name="f110" fmla="*/ f83 1 144"/>
                <a:gd name="f111" fmla="*/ f84 1 124"/>
                <a:gd name="f112" fmla="*/ f85 1 144"/>
                <a:gd name="f113" fmla="*/ f86 1 124"/>
                <a:gd name="f114" fmla="*/ f87 1 144"/>
                <a:gd name="f115" fmla="*/ f88 1 124"/>
                <a:gd name="f116" fmla="*/ f89 1 144"/>
                <a:gd name="f117" fmla="*/ f90 1 124"/>
                <a:gd name="f118" fmla="*/ f91 1 144"/>
                <a:gd name="f119" fmla="*/ f92 1 124"/>
                <a:gd name="f120" fmla="*/ f93 1 144"/>
                <a:gd name="f121" fmla="*/ f94 1 124"/>
                <a:gd name="f122" fmla="*/ f95 1 144"/>
                <a:gd name="f123" fmla="*/ f96 1 124"/>
                <a:gd name="f124" fmla="*/ f97 1 144"/>
                <a:gd name="f125" fmla="*/ f98 1 124"/>
                <a:gd name="f126" fmla="*/ f99 1 144"/>
                <a:gd name="f127" fmla="*/ f100 1 144"/>
                <a:gd name="f128" fmla="*/ f101 1 144"/>
                <a:gd name="f129" fmla="*/ f102 1 124"/>
                <a:gd name="f130" fmla="*/ f103 1 144"/>
                <a:gd name="f131" fmla="*/ f104 1 124"/>
                <a:gd name="f132" fmla="*/ f105 1 144"/>
                <a:gd name="f133" fmla="*/ f106 1 124"/>
                <a:gd name="f134" fmla="*/ 0 1 f79"/>
                <a:gd name="f135" fmla="*/ f73 1 f79"/>
                <a:gd name="f136" fmla="*/ 0 1 f80"/>
                <a:gd name="f137" fmla="*/ f74 1 f80"/>
                <a:gd name="f138" fmla="*/ f108 1 f79"/>
                <a:gd name="f139" fmla="*/ f109 1 f80"/>
                <a:gd name="f140" fmla="*/ f110 1 f79"/>
                <a:gd name="f141" fmla="*/ f111 1 f80"/>
                <a:gd name="f142" fmla="*/ f112 1 f79"/>
                <a:gd name="f143" fmla="*/ f113 1 f80"/>
                <a:gd name="f144" fmla="*/ f114 1 f79"/>
                <a:gd name="f145" fmla="*/ f115 1 f80"/>
                <a:gd name="f146" fmla="*/ f116 1 f79"/>
                <a:gd name="f147" fmla="*/ f117 1 f80"/>
                <a:gd name="f148" fmla="*/ f118 1 f79"/>
                <a:gd name="f149" fmla="*/ f119 1 f80"/>
                <a:gd name="f150" fmla="*/ f120 1 f79"/>
                <a:gd name="f151" fmla="*/ f121 1 f80"/>
                <a:gd name="f152" fmla="*/ f122 1 f79"/>
                <a:gd name="f153" fmla="*/ f123 1 f80"/>
                <a:gd name="f154" fmla="*/ f124 1 f79"/>
                <a:gd name="f155" fmla="*/ f125 1 f80"/>
                <a:gd name="f156" fmla="*/ f126 1 f79"/>
                <a:gd name="f157" fmla="*/ f127 1 f79"/>
                <a:gd name="f158" fmla="*/ f128 1 f79"/>
                <a:gd name="f159" fmla="*/ f129 1 f80"/>
                <a:gd name="f160" fmla="*/ f130 1 f79"/>
                <a:gd name="f161" fmla="*/ f131 1 f80"/>
                <a:gd name="f162" fmla="*/ f132 1 f79"/>
                <a:gd name="f163" fmla="*/ f133 1 f80"/>
                <a:gd name="f164" fmla="*/ f134 f70 1"/>
                <a:gd name="f165" fmla="*/ f135 f70 1"/>
                <a:gd name="f166" fmla="*/ f137 f71 1"/>
                <a:gd name="f167" fmla="*/ f136 f71 1"/>
                <a:gd name="f168" fmla="*/ f138 f70 1"/>
                <a:gd name="f169" fmla="*/ f139 f71 1"/>
                <a:gd name="f170" fmla="*/ f140 f70 1"/>
                <a:gd name="f171" fmla="*/ f141 f71 1"/>
                <a:gd name="f172" fmla="*/ f142 f70 1"/>
                <a:gd name="f173" fmla="*/ f143 f71 1"/>
                <a:gd name="f174" fmla="*/ f144 f70 1"/>
                <a:gd name="f175" fmla="*/ f145 f71 1"/>
                <a:gd name="f176" fmla="*/ f146 f70 1"/>
                <a:gd name="f177" fmla="*/ f147 f71 1"/>
                <a:gd name="f178" fmla="*/ f148 f70 1"/>
                <a:gd name="f179" fmla="*/ f149 f71 1"/>
                <a:gd name="f180" fmla="*/ f150 f70 1"/>
                <a:gd name="f181" fmla="*/ f151 f71 1"/>
                <a:gd name="f182" fmla="*/ f152 f70 1"/>
                <a:gd name="f183" fmla="*/ f153 f71 1"/>
                <a:gd name="f184" fmla="*/ f154 f70 1"/>
                <a:gd name="f185" fmla="*/ f155 f71 1"/>
                <a:gd name="f186" fmla="*/ f156 f70 1"/>
                <a:gd name="f187" fmla="*/ f157 f70 1"/>
                <a:gd name="f188" fmla="*/ f158 f70 1"/>
                <a:gd name="f189" fmla="*/ f159 f71 1"/>
                <a:gd name="f190" fmla="*/ f160 f70 1"/>
                <a:gd name="f191" fmla="*/ f161 f71 1"/>
                <a:gd name="f192" fmla="*/ f162 f70 1"/>
                <a:gd name="f193" fmla="*/ f16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68" y="f169"/>
                </a:cxn>
                <a:cxn ang="f107">
                  <a:pos x="f170" y="f171"/>
                </a:cxn>
                <a:cxn ang="f107">
                  <a:pos x="f172" y="f173"/>
                </a:cxn>
                <a:cxn ang="f107">
                  <a:pos x="f174" y="f175"/>
                </a:cxn>
                <a:cxn ang="f107">
                  <a:pos x="f176" y="f177"/>
                </a:cxn>
                <a:cxn ang="f107">
                  <a:pos x="f178" y="f179"/>
                </a:cxn>
                <a:cxn ang="f107">
                  <a:pos x="f180" y="f181"/>
                </a:cxn>
                <a:cxn ang="f107">
                  <a:pos x="f182" y="f183"/>
                </a:cxn>
                <a:cxn ang="f107">
                  <a:pos x="f184" y="f185"/>
                </a:cxn>
                <a:cxn ang="f107">
                  <a:pos x="f186" y="f185"/>
                </a:cxn>
                <a:cxn ang="f107">
                  <a:pos x="f187" y="f179"/>
                </a:cxn>
                <a:cxn ang="f107">
                  <a:pos x="f188" y="f189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68" y="f169"/>
                </a:cxn>
              </a:cxnLst>
              <a:rect l="f164" t="f167" r="f165" b="f166"/>
              <a:pathLst>
                <a:path w="144" h="1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27" y="f13"/>
                    <a:pt x="f7" y="f28"/>
                    <a:pt x="f29" y="f30"/>
                  </a:cubicBezTo>
                  <a:cubicBezTo>
                    <a:pt x="f31" y="f32"/>
                    <a:pt x="f33" y="f34"/>
                    <a:pt x="f6" y="f35"/>
                  </a:cubicBezTo>
                  <a:cubicBezTo>
                    <a:pt x="f6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1"/>
                    <a:pt x="f50" y="f7"/>
                  </a:cubicBezTo>
                  <a:cubicBezTo>
                    <a:pt x="f40" y="f7"/>
                    <a:pt x="f51" y="f7"/>
                    <a:pt x="f15" y="f7"/>
                  </a:cubicBezTo>
                  <a:cubicBezTo>
                    <a:pt x="f5" y="f52"/>
                    <a:pt x="f53" y="f54"/>
                    <a:pt x="f55" y="f35"/>
                  </a:cubicBezTo>
                  <a:cubicBezTo>
                    <a:pt x="f17" y="f56"/>
                    <a:pt x="f19" y="f57"/>
                    <a:pt x="f58" y="f17"/>
                  </a:cubicBezTo>
                  <a:cubicBezTo>
                    <a:pt x="f59" y="f25"/>
                    <a:pt x="f60" y="f25"/>
                    <a:pt x="f38" y="f61"/>
                  </a:cubicBezTo>
                  <a:cubicBezTo>
                    <a:pt x="f62" y="f51"/>
                    <a:pt x="f63" y="f64"/>
                    <a:pt x="f65" y="f66"/>
                  </a:cubicBezTo>
                  <a:cubicBezTo>
                    <a:pt x="f67" y="f34"/>
                    <a:pt x="f68" y="f61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0D9CC48-2CDB-4AA4-9DEC-F2FBAA686C53}"/>
                </a:ext>
              </a:extLst>
            </p:cNvPr>
            <p:cNvSpPr/>
            <p:nvPr/>
          </p:nvSpPr>
          <p:spPr>
            <a:xfrm>
              <a:off x="7107082" y="4837111"/>
              <a:ext cx="1154109" cy="998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24"/>
                <a:gd name="f8" fmla="val 31"/>
                <a:gd name="f9" fmla="val 36"/>
                <a:gd name="f10" fmla="val 41"/>
                <a:gd name="f11" fmla="val 25"/>
                <a:gd name="f12" fmla="val 53"/>
                <a:gd name="f13" fmla="val 18"/>
                <a:gd name="f14" fmla="val 48"/>
                <a:gd name="f15" fmla="val 1"/>
                <a:gd name="f16" fmla="val 55"/>
                <a:gd name="f17" fmla="val 3"/>
                <a:gd name="f18" fmla="val 60"/>
                <a:gd name="f19" fmla="val 4"/>
                <a:gd name="f20" fmla="val 67"/>
                <a:gd name="f21" fmla="val 6"/>
                <a:gd name="f22" fmla="val 54"/>
                <a:gd name="f23" fmla="val 33"/>
                <a:gd name="f24" fmla="val 51"/>
                <a:gd name="f25" fmla="val 50"/>
                <a:gd name="f26" fmla="val 66"/>
                <a:gd name="f27" fmla="val 38"/>
                <a:gd name="f28" fmla="val 79"/>
                <a:gd name="f29" fmla="val 28"/>
                <a:gd name="f30" fmla="val 91"/>
                <a:gd name="f31" fmla="val 97"/>
                <a:gd name="f32" fmla="val 13"/>
                <a:gd name="f33" fmla="val 101"/>
                <a:gd name="f34" fmla="val 106"/>
                <a:gd name="f35" fmla="val 17"/>
                <a:gd name="f36" fmla="val 121"/>
                <a:gd name="f37" fmla="val 26"/>
                <a:gd name="f38" fmla="val 129"/>
                <a:gd name="f39" fmla="val 40"/>
                <a:gd name="f40" fmla="val 134"/>
                <a:gd name="f41" fmla="val 142"/>
                <a:gd name="f42" fmla="val 77"/>
                <a:gd name="f43" fmla="val 99"/>
                <a:gd name="f44" fmla="val 123"/>
                <a:gd name="f45" fmla="val 120"/>
                <a:gd name="f46" fmla="val 122"/>
                <a:gd name="f47" fmla="val 65"/>
                <a:gd name="f48" fmla="val 56"/>
                <a:gd name="f49" fmla="val 109"/>
                <a:gd name="f50" fmla="val 34"/>
                <a:gd name="f51" fmla="val 90"/>
                <a:gd name="f52" fmla="val 19"/>
                <a:gd name="f53" fmla="val 73"/>
                <a:gd name="f54" fmla="val 2"/>
                <a:gd name="f55" fmla="val 52"/>
                <a:gd name="f56" fmla="val 46"/>
                <a:gd name="f57" fmla="val 43"/>
                <a:gd name="f58" fmla="val 32"/>
                <a:gd name="f59" fmla="val 8"/>
                <a:gd name="f60" fmla="val 22"/>
                <a:gd name="f61" fmla="val 7"/>
                <a:gd name="f62" fmla="val 30"/>
                <a:gd name="f63" fmla="val 23"/>
                <a:gd name="f64" fmla="+- 0 0 -90"/>
                <a:gd name="f65" fmla="*/ f3 1 144"/>
                <a:gd name="f66" fmla="*/ f4 1 124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144"/>
                <a:gd name="f75" fmla="*/ f71 1 124"/>
                <a:gd name="f76" fmla="*/ 31 f72 1"/>
                <a:gd name="f77" fmla="*/ 36 f71 1"/>
                <a:gd name="f78" fmla="*/ 48 f72 1"/>
                <a:gd name="f79" fmla="*/ 1 f71 1"/>
                <a:gd name="f80" fmla="*/ 67 f72 1"/>
                <a:gd name="f81" fmla="*/ 6 f71 1"/>
                <a:gd name="f82" fmla="*/ 51 f72 1"/>
                <a:gd name="f83" fmla="*/ 50 f71 1"/>
                <a:gd name="f84" fmla="*/ 91 f72 1"/>
                <a:gd name="f85" fmla="*/ 18 f71 1"/>
                <a:gd name="f86" fmla="*/ 106 f72 1"/>
                <a:gd name="f87" fmla="*/ 17 f71 1"/>
                <a:gd name="f88" fmla="*/ 134 f72 1"/>
                <a:gd name="f89" fmla="*/ 55 f71 1"/>
                <a:gd name="f90" fmla="*/ 142 f72 1"/>
                <a:gd name="f91" fmla="*/ 123 f71 1"/>
                <a:gd name="f92" fmla="*/ 79 f72 1"/>
                <a:gd name="f93" fmla="*/ 109 f71 1"/>
                <a:gd name="f94" fmla="*/ 4 f72 1"/>
                <a:gd name="f95" fmla="*/ 56 f71 1"/>
                <a:gd name="f96" fmla="*/ 1 f72 1"/>
                <a:gd name="f97" fmla="*/ 43 f71 1"/>
                <a:gd name="f98" fmla="*/ 13 f72 1"/>
                <a:gd name="f99" fmla="*/ 13 f71 1"/>
                <a:gd name="f100" fmla="*/ 30 f72 1"/>
                <a:gd name="f101" fmla="*/ 0 f71 1"/>
                <a:gd name="f102" fmla="*/ 33 f72 1"/>
                <a:gd name="f103" fmla="*/ 2 f71 1"/>
                <a:gd name="f104" fmla="+- f73 0 f1"/>
                <a:gd name="f105" fmla="*/ f76 1 144"/>
                <a:gd name="f106" fmla="*/ f77 1 124"/>
                <a:gd name="f107" fmla="*/ f78 1 144"/>
                <a:gd name="f108" fmla="*/ f79 1 124"/>
                <a:gd name="f109" fmla="*/ f80 1 144"/>
                <a:gd name="f110" fmla="*/ f81 1 124"/>
                <a:gd name="f111" fmla="*/ f82 1 144"/>
                <a:gd name="f112" fmla="*/ f83 1 124"/>
                <a:gd name="f113" fmla="*/ f84 1 144"/>
                <a:gd name="f114" fmla="*/ f85 1 124"/>
                <a:gd name="f115" fmla="*/ f86 1 144"/>
                <a:gd name="f116" fmla="*/ f87 1 124"/>
                <a:gd name="f117" fmla="*/ f88 1 144"/>
                <a:gd name="f118" fmla="*/ f89 1 124"/>
                <a:gd name="f119" fmla="*/ f90 1 144"/>
                <a:gd name="f120" fmla="*/ f91 1 124"/>
                <a:gd name="f121" fmla="*/ f92 1 144"/>
                <a:gd name="f122" fmla="*/ f93 1 124"/>
                <a:gd name="f123" fmla="*/ f94 1 144"/>
                <a:gd name="f124" fmla="*/ f95 1 124"/>
                <a:gd name="f125" fmla="*/ f96 1 144"/>
                <a:gd name="f126" fmla="*/ f97 1 124"/>
                <a:gd name="f127" fmla="*/ f98 1 144"/>
                <a:gd name="f128" fmla="*/ f99 1 124"/>
                <a:gd name="f129" fmla="*/ f100 1 144"/>
                <a:gd name="f130" fmla="*/ f101 1 124"/>
                <a:gd name="f131" fmla="*/ f102 1 144"/>
                <a:gd name="f132" fmla="*/ f103 1 124"/>
                <a:gd name="f133" fmla="*/ 0 1 f74"/>
                <a:gd name="f134" fmla="*/ f68 1 f74"/>
                <a:gd name="f135" fmla="*/ 0 1 f75"/>
                <a:gd name="f136" fmla="*/ f69 1 f75"/>
                <a:gd name="f137" fmla="*/ f105 1 f74"/>
                <a:gd name="f138" fmla="*/ f106 1 f75"/>
                <a:gd name="f139" fmla="*/ f107 1 f74"/>
                <a:gd name="f140" fmla="*/ f108 1 f75"/>
                <a:gd name="f141" fmla="*/ f109 1 f74"/>
                <a:gd name="f142" fmla="*/ f110 1 f75"/>
                <a:gd name="f143" fmla="*/ f111 1 f74"/>
                <a:gd name="f144" fmla="*/ f112 1 f75"/>
                <a:gd name="f145" fmla="*/ f113 1 f74"/>
                <a:gd name="f146" fmla="*/ f114 1 f75"/>
                <a:gd name="f147" fmla="*/ f115 1 f74"/>
                <a:gd name="f148" fmla="*/ f116 1 f75"/>
                <a:gd name="f149" fmla="*/ f117 1 f74"/>
                <a:gd name="f150" fmla="*/ f118 1 f75"/>
                <a:gd name="f151" fmla="*/ f119 1 f74"/>
                <a:gd name="f152" fmla="*/ f120 1 f75"/>
                <a:gd name="f153" fmla="*/ f121 1 f74"/>
                <a:gd name="f154" fmla="*/ f122 1 f75"/>
                <a:gd name="f155" fmla="*/ f123 1 f74"/>
                <a:gd name="f156" fmla="*/ f124 1 f75"/>
                <a:gd name="f157" fmla="*/ f125 1 f74"/>
                <a:gd name="f158" fmla="*/ f126 1 f75"/>
                <a:gd name="f159" fmla="*/ f127 1 f74"/>
                <a:gd name="f160" fmla="*/ f128 1 f75"/>
                <a:gd name="f161" fmla="*/ f129 1 f74"/>
                <a:gd name="f162" fmla="*/ f130 1 f75"/>
                <a:gd name="f163" fmla="*/ f131 1 f74"/>
                <a:gd name="f164" fmla="*/ f132 1 f75"/>
                <a:gd name="f165" fmla="*/ f133 f65 1"/>
                <a:gd name="f166" fmla="*/ f134 f65 1"/>
                <a:gd name="f167" fmla="*/ f136 f66 1"/>
                <a:gd name="f168" fmla="*/ f135 f66 1"/>
                <a:gd name="f169" fmla="*/ f137 f65 1"/>
                <a:gd name="f170" fmla="*/ f138 f66 1"/>
                <a:gd name="f171" fmla="*/ f139 f65 1"/>
                <a:gd name="f172" fmla="*/ f140 f66 1"/>
                <a:gd name="f173" fmla="*/ f141 f65 1"/>
                <a:gd name="f174" fmla="*/ f142 f66 1"/>
                <a:gd name="f175" fmla="*/ f143 f65 1"/>
                <a:gd name="f176" fmla="*/ f144 f66 1"/>
                <a:gd name="f177" fmla="*/ f145 f65 1"/>
                <a:gd name="f178" fmla="*/ f146 f66 1"/>
                <a:gd name="f179" fmla="*/ f147 f65 1"/>
                <a:gd name="f180" fmla="*/ f148 f66 1"/>
                <a:gd name="f181" fmla="*/ f149 f65 1"/>
                <a:gd name="f182" fmla="*/ f150 f66 1"/>
                <a:gd name="f183" fmla="*/ f151 f65 1"/>
                <a:gd name="f184" fmla="*/ f152 f66 1"/>
                <a:gd name="f185" fmla="*/ f153 f65 1"/>
                <a:gd name="f186" fmla="*/ f154 f66 1"/>
                <a:gd name="f187" fmla="*/ f155 f65 1"/>
                <a:gd name="f188" fmla="*/ f156 f66 1"/>
                <a:gd name="f189" fmla="*/ f157 f65 1"/>
                <a:gd name="f190" fmla="*/ f158 f66 1"/>
                <a:gd name="f191" fmla="*/ f159 f65 1"/>
                <a:gd name="f192" fmla="*/ f160 f66 1"/>
                <a:gd name="f193" fmla="*/ f161 f65 1"/>
                <a:gd name="f194" fmla="*/ f162 f66 1"/>
                <a:gd name="f195" fmla="*/ f163 f65 1"/>
                <a:gd name="f196" fmla="*/ f164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9" y="f170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85" y="f184"/>
                </a:cxn>
                <a:cxn ang="f104">
                  <a:pos x="f171" y="f186"/>
                </a:cxn>
                <a:cxn ang="f104">
                  <a:pos x="f187" y="f188"/>
                </a:cxn>
                <a:cxn ang="f104">
                  <a:pos x="f189" y="f190"/>
                </a:cxn>
                <a:cxn ang="f104">
                  <a:pos x="f191" y="f192"/>
                </a:cxn>
                <a:cxn ang="f104">
                  <a:pos x="f193" y="f194"/>
                </a:cxn>
                <a:cxn ang="f104">
                  <a:pos x="f195" y="f196"/>
                </a:cxn>
                <a:cxn ang="f104">
                  <a:pos x="f169" y="f170"/>
                </a:cxn>
              </a:cxnLst>
              <a:rect l="f165" t="f168" r="f166" b="f167"/>
              <a:pathLst>
                <a:path w="144" h="1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12" y="f13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13"/>
                  </a:cubicBezTo>
                  <a:cubicBezTo>
                    <a:pt x="f31" y="f32"/>
                    <a:pt x="f33" y="f32"/>
                    <a:pt x="f34" y="f35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1" y="f42"/>
                    <a:pt x="f6" y="f43"/>
                    <a:pt x="f41" y="f44"/>
                  </a:cubicBezTo>
                  <a:cubicBezTo>
                    <a:pt x="f45" y="f44"/>
                    <a:pt x="f43" y="f46"/>
                    <a:pt x="f28" y="f44"/>
                  </a:cubicBezTo>
                  <a:cubicBezTo>
                    <a:pt x="f47" y="f7"/>
                    <a:pt x="f48" y="f45"/>
                    <a:pt x="f14" y="f49"/>
                  </a:cubicBezTo>
                  <a:cubicBezTo>
                    <a:pt x="f50" y="f51"/>
                    <a:pt x="f52" y="f53"/>
                    <a:pt x="f19" y="f48"/>
                  </a:cubicBezTo>
                  <a:cubicBezTo>
                    <a:pt x="f54" y="f55"/>
                    <a:pt x="f5" y="f56"/>
                    <a:pt x="f15" y="f57"/>
                  </a:cubicBezTo>
                  <a:cubicBezTo>
                    <a:pt x="f19" y="f58"/>
                    <a:pt x="f59" y="f60"/>
                    <a:pt x="f32" y="f32"/>
                  </a:cubicBezTo>
                  <a:cubicBezTo>
                    <a:pt x="f35" y="f61"/>
                    <a:pt x="f11" y="f19"/>
                    <a:pt x="f62" y="f5"/>
                  </a:cubicBezTo>
                  <a:cubicBezTo>
                    <a:pt x="f8" y="f15"/>
                    <a:pt x="f58" y="f15"/>
                    <a:pt x="f23" y="f54"/>
                  </a:cubicBezTo>
                  <a:cubicBezTo>
                    <a:pt x="f23" y="f32"/>
                    <a:pt x="f58" y="f63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AA09B14E-70CF-4952-971C-552A8A9EC232}"/>
                </a:ext>
              </a:extLst>
            </p:cNvPr>
            <p:cNvSpPr/>
            <p:nvPr/>
          </p:nvSpPr>
          <p:spPr>
            <a:xfrm>
              <a:off x="5462424" y="4338635"/>
              <a:ext cx="1331915" cy="6445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6"/>
                <a:gd name="f7" fmla="val 80"/>
                <a:gd name="f8" fmla="val 112"/>
                <a:gd name="f9" fmla="val 125"/>
                <a:gd name="f10" fmla="val 5"/>
                <a:gd name="f11" fmla="val 136"/>
                <a:gd name="f12" fmla="val 8"/>
                <a:gd name="f13" fmla="val 148"/>
                <a:gd name="f14" fmla="val 13"/>
                <a:gd name="f15" fmla="val 151"/>
                <a:gd name="f16" fmla="val 15"/>
                <a:gd name="f17" fmla="val 154"/>
                <a:gd name="f18" fmla="val 19"/>
                <a:gd name="f19" fmla="val 22"/>
                <a:gd name="f20" fmla="val 159"/>
                <a:gd name="f21" fmla="val 41"/>
                <a:gd name="f22" fmla="val 162"/>
                <a:gd name="f23" fmla="val 60"/>
                <a:gd name="f24" fmla="val 111"/>
                <a:gd name="f25" fmla="val 56"/>
                <a:gd name="f26" fmla="val 2"/>
                <a:gd name="f27" fmla="val 69"/>
                <a:gd name="f28" fmla="val 58"/>
                <a:gd name="f29" fmla="val 46"/>
                <a:gd name="f30" fmla="val 6"/>
                <a:gd name="f31" fmla="val 17"/>
                <a:gd name="f32" fmla="val 7"/>
                <a:gd name="f33" fmla="val 42"/>
                <a:gd name="f34" fmla="val 4"/>
                <a:gd name="f35" fmla="val 45"/>
                <a:gd name="f36" fmla="val 3"/>
                <a:gd name="f37" fmla="val 48"/>
                <a:gd name="f38" fmla="val 53"/>
                <a:gd name="f39" fmla="val 18"/>
                <a:gd name="f40" fmla="val 64"/>
                <a:gd name="f41" fmla="val 35"/>
                <a:gd name="f42" fmla="val 52"/>
                <a:gd name="f43" fmla="val 72"/>
                <a:gd name="f44" fmla="val 83"/>
                <a:gd name="f45" fmla="val 70"/>
                <a:gd name="f46" fmla="val 79"/>
                <a:gd name="f47" fmla="val 86"/>
                <a:gd name="f48" fmla="val 95"/>
                <a:gd name="f49" fmla="val 82"/>
                <a:gd name="f50" fmla="val 93"/>
                <a:gd name="f51" fmla="val 34"/>
                <a:gd name="f52" fmla="val 96"/>
                <a:gd name="f53" fmla="val 101"/>
                <a:gd name="f54" fmla="val 106"/>
                <a:gd name="f55" fmla="+- 0 0 -90"/>
                <a:gd name="f56" fmla="*/ f3 1 166"/>
                <a:gd name="f57" fmla="*/ f4 1 80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66"/>
                <a:gd name="f66" fmla="*/ f62 1 80"/>
                <a:gd name="f67" fmla="*/ 112 f63 1"/>
                <a:gd name="f68" fmla="*/ 0 f62 1"/>
                <a:gd name="f69" fmla="*/ 148 f63 1"/>
                <a:gd name="f70" fmla="*/ 13 f62 1"/>
                <a:gd name="f71" fmla="*/ 154 f63 1"/>
                <a:gd name="f72" fmla="*/ 22 f62 1"/>
                <a:gd name="f73" fmla="*/ 166 f63 1"/>
                <a:gd name="f74" fmla="*/ 80 f62 1"/>
                <a:gd name="f75" fmla="*/ 0 f63 1"/>
                <a:gd name="f76" fmla="*/ 5 f63 1"/>
                <a:gd name="f77" fmla="*/ 46 f62 1"/>
                <a:gd name="f78" fmla="*/ 42 f63 1"/>
                <a:gd name="f79" fmla="*/ 4 f62 1"/>
                <a:gd name="f80" fmla="*/ 53 f63 1"/>
                <a:gd name="f81" fmla="*/ 69 f63 1"/>
                <a:gd name="f82" fmla="*/ 52 f62 1"/>
                <a:gd name="f83" fmla="*/ 70 f63 1"/>
                <a:gd name="f84" fmla="*/ 95 f63 1"/>
                <a:gd name="f85" fmla="*/ 96 f63 1"/>
                <a:gd name="f86" fmla="+- f64 0 f1"/>
                <a:gd name="f87" fmla="*/ f67 1 166"/>
                <a:gd name="f88" fmla="*/ f68 1 80"/>
                <a:gd name="f89" fmla="*/ f69 1 166"/>
                <a:gd name="f90" fmla="*/ f70 1 80"/>
                <a:gd name="f91" fmla="*/ f71 1 166"/>
                <a:gd name="f92" fmla="*/ f72 1 80"/>
                <a:gd name="f93" fmla="*/ f73 1 166"/>
                <a:gd name="f94" fmla="*/ f74 1 80"/>
                <a:gd name="f95" fmla="*/ f75 1 166"/>
                <a:gd name="f96" fmla="*/ f76 1 166"/>
                <a:gd name="f97" fmla="*/ f77 1 80"/>
                <a:gd name="f98" fmla="*/ f78 1 166"/>
                <a:gd name="f99" fmla="*/ f79 1 80"/>
                <a:gd name="f100" fmla="*/ f80 1 166"/>
                <a:gd name="f101" fmla="*/ f81 1 166"/>
                <a:gd name="f102" fmla="*/ f82 1 80"/>
                <a:gd name="f103" fmla="*/ f83 1 166"/>
                <a:gd name="f104" fmla="*/ f84 1 166"/>
                <a:gd name="f105" fmla="*/ f85 1 166"/>
                <a:gd name="f106" fmla="*/ 0 1 f65"/>
                <a:gd name="f107" fmla="*/ f59 1 f65"/>
                <a:gd name="f108" fmla="*/ 0 1 f66"/>
                <a:gd name="f109" fmla="*/ f60 1 f66"/>
                <a:gd name="f110" fmla="*/ f87 1 f65"/>
                <a:gd name="f111" fmla="*/ f88 1 f66"/>
                <a:gd name="f112" fmla="*/ f89 1 f65"/>
                <a:gd name="f113" fmla="*/ f90 1 f66"/>
                <a:gd name="f114" fmla="*/ f91 1 f65"/>
                <a:gd name="f115" fmla="*/ f92 1 f66"/>
                <a:gd name="f116" fmla="*/ f93 1 f65"/>
                <a:gd name="f117" fmla="*/ f94 1 f66"/>
                <a:gd name="f118" fmla="*/ f95 1 f65"/>
                <a:gd name="f119" fmla="*/ f96 1 f65"/>
                <a:gd name="f120" fmla="*/ f97 1 f66"/>
                <a:gd name="f121" fmla="*/ f98 1 f65"/>
                <a:gd name="f122" fmla="*/ f99 1 f66"/>
                <a:gd name="f123" fmla="*/ f100 1 f65"/>
                <a:gd name="f124" fmla="*/ f101 1 f65"/>
                <a:gd name="f125" fmla="*/ f102 1 f66"/>
                <a:gd name="f126" fmla="*/ f103 1 f65"/>
                <a:gd name="f127" fmla="*/ f104 1 f65"/>
                <a:gd name="f128" fmla="*/ f105 1 f65"/>
                <a:gd name="f129" fmla="*/ f106 f56 1"/>
                <a:gd name="f130" fmla="*/ f107 f56 1"/>
                <a:gd name="f131" fmla="*/ f109 f57 1"/>
                <a:gd name="f132" fmla="*/ f108 f57 1"/>
                <a:gd name="f133" fmla="*/ f110 f56 1"/>
                <a:gd name="f134" fmla="*/ f111 f57 1"/>
                <a:gd name="f135" fmla="*/ f112 f56 1"/>
                <a:gd name="f136" fmla="*/ f113 f57 1"/>
                <a:gd name="f137" fmla="*/ f114 f56 1"/>
                <a:gd name="f138" fmla="*/ f115 f57 1"/>
                <a:gd name="f139" fmla="*/ f116 f56 1"/>
                <a:gd name="f140" fmla="*/ f117 f57 1"/>
                <a:gd name="f141" fmla="*/ f118 f56 1"/>
                <a:gd name="f142" fmla="*/ f119 f56 1"/>
                <a:gd name="f143" fmla="*/ f120 f57 1"/>
                <a:gd name="f144" fmla="*/ f121 f56 1"/>
                <a:gd name="f145" fmla="*/ f122 f57 1"/>
                <a:gd name="f146" fmla="*/ f123 f56 1"/>
                <a:gd name="f147" fmla="*/ f124 f56 1"/>
                <a:gd name="f148" fmla="*/ f125 f57 1"/>
                <a:gd name="f149" fmla="*/ f126 f56 1"/>
                <a:gd name="f150" fmla="*/ f127 f56 1"/>
                <a:gd name="f151" fmla="*/ f128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3" y="f134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0"/>
                </a:cxn>
                <a:cxn ang="f86">
                  <a:pos x="f142" y="f143"/>
                </a:cxn>
                <a:cxn ang="f86">
                  <a:pos x="f144" y="f145"/>
                </a:cxn>
                <a:cxn ang="f86">
                  <a:pos x="f146" y="f134"/>
                </a:cxn>
                <a:cxn ang="f86">
                  <a:pos x="f147" y="f148"/>
                </a:cxn>
                <a:cxn ang="f86">
                  <a:pos x="f149" y="f134"/>
                </a:cxn>
                <a:cxn ang="f86">
                  <a:pos x="f150" y="f134"/>
                </a:cxn>
                <a:cxn ang="f86">
                  <a:pos x="f151" y="f148"/>
                </a:cxn>
                <a:cxn ang="f86">
                  <a:pos x="f133" y="f134"/>
                </a:cxn>
              </a:cxnLst>
              <a:rect l="f129" t="f132" r="f130" b="f131"/>
              <a:pathLst>
                <a:path w="166" h="8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22" y="f23"/>
                    <a:pt x="f6" y="f7"/>
                  </a:cubicBezTo>
                  <a:cubicBezTo>
                    <a:pt x="f24" y="f7"/>
                    <a:pt x="f25" y="f7"/>
                    <a:pt x="f5" y="f7"/>
                  </a:cubicBezTo>
                  <a:cubicBezTo>
                    <a:pt x="f26" y="f27"/>
                    <a:pt x="f10" y="f28"/>
                    <a:pt x="f10" y="f29"/>
                  </a:cubicBezTo>
                  <a:cubicBezTo>
                    <a:pt x="f30" y="f19"/>
                    <a:pt x="f31" y="f32"/>
                    <a:pt x="f33" y="f34"/>
                  </a:cubicBezTo>
                  <a:cubicBezTo>
                    <a:pt x="f35" y="f36"/>
                    <a:pt x="f37" y="f26"/>
                    <a:pt x="f38" y="f5"/>
                  </a:cubicBezTo>
                  <a:cubicBezTo>
                    <a:pt x="f28" y="f39"/>
                    <a:pt x="f40" y="f41"/>
                    <a:pt x="f27" y="f42"/>
                  </a:cubicBezTo>
                  <a:cubicBezTo>
                    <a:pt x="f43" y="f41"/>
                    <a:pt x="f44" y="f39"/>
                    <a:pt x="f45" y="f5"/>
                  </a:cubicBezTo>
                  <a:cubicBezTo>
                    <a:pt x="f46" y="f5"/>
                    <a:pt x="f47" y="f5"/>
                    <a:pt x="f48" y="f5"/>
                  </a:cubicBezTo>
                  <a:cubicBezTo>
                    <a:pt x="f49" y="f39"/>
                    <a:pt x="f50" y="f51"/>
                    <a:pt x="f52" y="f42"/>
                  </a:cubicBezTo>
                  <a:cubicBezTo>
                    <a:pt x="f53" y="f41"/>
                    <a:pt x="f54" y="f39"/>
                    <a:pt x="f8" y="f5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EEBBA136-0641-4AFF-A2E5-F0DB7F077B34}"/>
                </a:ext>
              </a:extLst>
            </p:cNvPr>
            <p:cNvSpPr/>
            <p:nvPr/>
          </p:nvSpPr>
          <p:spPr>
            <a:xfrm>
              <a:off x="5783104" y="3436936"/>
              <a:ext cx="674690" cy="7810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97"/>
                <a:gd name="f8" fmla="val 76"/>
                <a:gd name="f9" fmla="val 34"/>
                <a:gd name="f10" fmla="val 78"/>
                <a:gd name="f11" fmla="val 38"/>
                <a:gd name="f12" fmla="val 79"/>
                <a:gd name="f13" fmla="val 42"/>
                <a:gd name="f14" fmla="val 81"/>
                <a:gd name="f15" fmla="val 46"/>
                <a:gd name="f16" fmla="val 52"/>
                <a:gd name="f17" fmla="val 82"/>
                <a:gd name="f18" fmla="val 63"/>
                <a:gd name="f19" fmla="val 77"/>
                <a:gd name="f20" fmla="val 69"/>
                <a:gd name="f21" fmla="val 74"/>
                <a:gd name="f22" fmla="val 72"/>
                <a:gd name="f23" fmla="val 71"/>
                <a:gd name="f24" fmla="val 75"/>
                <a:gd name="f25" fmla="val 89"/>
                <a:gd name="f26" fmla="val 55"/>
                <a:gd name="f27" fmla="val 29"/>
                <a:gd name="f28" fmla="val 21"/>
                <a:gd name="f29" fmla="val 16"/>
                <a:gd name="f30" fmla="val 15"/>
                <a:gd name="f31" fmla="val 13"/>
                <a:gd name="f32" fmla="val 11"/>
                <a:gd name="f33" fmla="val 1"/>
                <a:gd name="f34" fmla="val 62"/>
                <a:gd name="f35" fmla="val 6"/>
                <a:gd name="f36" fmla="val 43"/>
                <a:gd name="f37" fmla="val 8"/>
                <a:gd name="f38" fmla="val 39"/>
                <a:gd name="f39" fmla="val 7"/>
                <a:gd name="f40" fmla="val 37"/>
                <a:gd name="f41" fmla="val 65"/>
                <a:gd name="f42" fmla="val 17"/>
                <a:gd name="f43" fmla="val 28"/>
                <a:gd name="f44" fmla="val 33"/>
                <a:gd name="f45" fmla="+- 0 0 -90"/>
                <a:gd name="f46" fmla="*/ f3 1 84"/>
                <a:gd name="f47" fmla="*/ f4 1 97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84"/>
                <a:gd name="f56" fmla="*/ f52 1 97"/>
                <a:gd name="f57" fmla="*/ 76 f53 1"/>
                <a:gd name="f58" fmla="*/ 34 f52 1"/>
                <a:gd name="f59" fmla="*/ 81 f53 1"/>
                <a:gd name="f60" fmla="*/ 46 f52 1"/>
                <a:gd name="f61" fmla="*/ 77 f53 1"/>
                <a:gd name="f62" fmla="*/ 69 f52 1"/>
                <a:gd name="f63" fmla="*/ 69 f53 1"/>
                <a:gd name="f64" fmla="*/ 78 f52 1"/>
                <a:gd name="f65" fmla="*/ 42 f53 1"/>
                <a:gd name="f66" fmla="*/ 97 f52 1"/>
                <a:gd name="f67" fmla="*/ 16 f53 1"/>
                <a:gd name="f68" fmla="*/ 11 f53 1"/>
                <a:gd name="f69" fmla="*/ 71 f52 1"/>
                <a:gd name="f70" fmla="*/ 6 f53 1"/>
                <a:gd name="f71" fmla="*/ 43 f52 1"/>
                <a:gd name="f72" fmla="*/ 7 f53 1"/>
                <a:gd name="f73" fmla="*/ 29 f52 1"/>
                <a:gd name="f74" fmla="*/ 37 f53 1"/>
                <a:gd name="f75" fmla="*/ 0 f52 1"/>
                <a:gd name="f76" fmla="*/ 74 f53 1"/>
                <a:gd name="f77" fmla="*/ 17 f52 1"/>
                <a:gd name="f78" fmla="*/ 79 f53 1"/>
                <a:gd name="f79" fmla="*/ 33 f52 1"/>
                <a:gd name="f80" fmla="+- f54 0 f1"/>
                <a:gd name="f81" fmla="*/ f57 1 84"/>
                <a:gd name="f82" fmla="*/ f58 1 97"/>
                <a:gd name="f83" fmla="*/ f59 1 84"/>
                <a:gd name="f84" fmla="*/ f60 1 97"/>
                <a:gd name="f85" fmla="*/ f61 1 84"/>
                <a:gd name="f86" fmla="*/ f62 1 97"/>
                <a:gd name="f87" fmla="*/ f63 1 84"/>
                <a:gd name="f88" fmla="*/ f64 1 97"/>
                <a:gd name="f89" fmla="*/ f65 1 84"/>
                <a:gd name="f90" fmla="*/ f66 1 97"/>
                <a:gd name="f91" fmla="*/ f67 1 84"/>
                <a:gd name="f92" fmla="*/ f68 1 84"/>
                <a:gd name="f93" fmla="*/ f69 1 97"/>
                <a:gd name="f94" fmla="*/ f70 1 84"/>
                <a:gd name="f95" fmla="*/ f71 1 97"/>
                <a:gd name="f96" fmla="*/ f72 1 84"/>
                <a:gd name="f97" fmla="*/ f73 1 97"/>
                <a:gd name="f98" fmla="*/ f74 1 84"/>
                <a:gd name="f99" fmla="*/ f75 1 97"/>
                <a:gd name="f100" fmla="*/ f76 1 84"/>
                <a:gd name="f101" fmla="*/ f77 1 97"/>
                <a:gd name="f102" fmla="*/ f78 1 84"/>
                <a:gd name="f103" fmla="*/ f79 1 97"/>
                <a:gd name="f104" fmla="*/ 0 1 f55"/>
                <a:gd name="f105" fmla="*/ f49 1 f55"/>
                <a:gd name="f106" fmla="*/ 0 1 f56"/>
                <a:gd name="f107" fmla="*/ f50 1 f56"/>
                <a:gd name="f108" fmla="*/ f81 1 f55"/>
                <a:gd name="f109" fmla="*/ f82 1 f56"/>
                <a:gd name="f110" fmla="*/ f83 1 f55"/>
                <a:gd name="f111" fmla="*/ f84 1 f56"/>
                <a:gd name="f112" fmla="*/ f85 1 f55"/>
                <a:gd name="f113" fmla="*/ f86 1 f56"/>
                <a:gd name="f114" fmla="*/ f87 1 f55"/>
                <a:gd name="f115" fmla="*/ f88 1 f56"/>
                <a:gd name="f116" fmla="*/ f89 1 f55"/>
                <a:gd name="f117" fmla="*/ f90 1 f56"/>
                <a:gd name="f118" fmla="*/ f91 1 f55"/>
                <a:gd name="f119" fmla="*/ f92 1 f55"/>
                <a:gd name="f120" fmla="*/ f93 1 f56"/>
                <a:gd name="f121" fmla="*/ f94 1 f55"/>
                <a:gd name="f122" fmla="*/ f95 1 f56"/>
                <a:gd name="f123" fmla="*/ f96 1 f55"/>
                <a:gd name="f124" fmla="*/ f97 1 f56"/>
                <a:gd name="f125" fmla="*/ f98 1 f55"/>
                <a:gd name="f126" fmla="*/ f99 1 f56"/>
                <a:gd name="f127" fmla="*/ f100 1 f55"/>
                <a:gd name="f128" fmla="*/ f101 1 f56"/>
                <a:gd name="f129" fmla="*/ f102 1 f55"/>
                <a:gd name="f130" fmla="*/ f103 1 f56"/>
                <a:gd name="f131" fmla="*/ f104 f46 1"/>
                <a:gd name="f132" fmla="*/ f105 f46 1"/>
                <a:gd name="f133" fmla="*/ f107 f47 1"/>
                <a:gd name="f134" fmla="*/ f106 f47 1"/>
                <a:gd name="f135" fmla="*/ f108 f46 1"/>
                <a:gd name="f136" fmla="*/ f109 f47 1"/>
                <a:gd name="f137" fmla="*/ f110 f46 1"/>
                <a:gd name="f138" fmla="*/ f111 f47 1"/>
                <a:gd name="f139" fmla="*/ f112 f46 1"/>
                <a:gd name="f140" fmla="*/ f113 f47 1"/>
                <a:gd name="f141" fmla="*/ f114 f46 1"/>
                <a:gd name="f142" fmla="*/ f115 f47 1"/>
                <a:gd name="f143" fmla="*/ f116 f46 1"/>
                <a:gd name="f144" fmla="*/ f117 f47 1"/>
                <a:gd name="f145" fmla="*/ f118 f46 1"/>
                <a:gd name="f146" fmla="*/ f119 f46 1"/>
                <a:gd name="f147" fmla="*/ f120 f47 1"/>
                <a:gd name="f148" fmla="*/ f121 f46 1"/>
                <a:gd name="f149" fmla="*/ f122 f47 1"/>
                <a:gd name="f150" fmla="*/ f123 f46 1"/>
                <a:gd name="f151" fmla="*/ f124 f47 1"/>
                <a:gd name="f152" fmla="*/ f125 f46 1"/>
                <a:gd name="f153" fmla="*/ f126 f47 1"/>
                <a:gd name="f154" fmla="*/ f127 f46 1"/>
                <a:gd name="f155" fmla="*/ f128 f47 1"/>
                <a:gd name="f156" fmla="*/ f129 f46 1"/>
                <a:gd name="f157" fmla="*/ f130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2"/>
                </a:cxn>
                <a:cxn ang="f80">
                  <a:pos x="f146" y="f147"/>
                </a:cxn>
                <a:cxn ang="f80">
                  <a:pos x="f148" y="f149"/>
                </a:cxn>
                <a:cxn ang="f80">
                  <a:pos x="f150" y="f151"/>
                </a:cxn>
                <a:cxn ang="f80">
                  <a:pos x="f152" y="f153"/>
                </a:cxn>
                <a:cxn ang="f80">
                  <a:pos x="f154" y="f155"/>
                </a:cxn>
                <a:cxn ang="f80">
                  <a:pos x="f156" y="f157"/>
                </a:cxn>
                <a:cxn ang="f80">
                  <a:pos x="f135" y="f136"/>
                </a:cxn>
              </a:cxnLst>
              <a:rect l="f131" t="f134" r="f132" b="f133"/>
              <a:pathLst>
                <a:path w="84" h="9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0" y="f10"/>
                  </a:cubicBezTo>
                  <a:cubicBezTo>
                    <a:pt x="f18" y="f25"/>
                    <a:pt x="f26" y="f7"/>
                    <a:pt x="f13" y="f7"/>
                  </a:cubicBezTo>
                  <a:cubicBezTo>
                    <a:pt x="f27" y="f7"/>
                    <a:pt x="f28" y="f25"/>
                    <a:pt x="f29" y="f10"/>
                  </a:cubicBezTo>
                  <a:cubicBezTo>
                    <a:pt x="f30" y="f24"/>
                    <a:pt x="f31" y="f22"/>
                    <a:pt x="f32" y="f23"/>
                  </a:cubicBezTo>
                  <a:cubicBezTo>
                    <a:pt x="f33" y="f34"/>
                    <a:pt x="f5" y="f26"/>
                    <a:pt x="f35" y="f36"/>
                  </a:cubicBezTo>
                  <a:cubicBezTo>
                    <a:pt x="f37" y="f38"/>
                    <a:pt x="f39" y="f9"/>
                    <a:pt x="f39" y="f27"/>
                  </a:cubicBezTo>
                  <a:cubicBezTo>
                    <a:pt x="f39" y="f31"/>
                    <a:pt x="f28" y="f5"/>
                    <a:pt x="f40" y="f5"/>
                  </a:cubicBezTo>
                  <a:cubicBezTo>
                    <a:pt x="f16" y="f33"/>
                    <a:pt x="f41" y="f35"/>
                    <a:pt x="f21" y="f42"/>
                  </a:cubicBezTo>
                  <a:cubicBezTo>
                    <a:pt x="f19" y="f28"/>
                    <a:pt x="f19" y="f43"/>
                    <a:pt x="f12" y="f44"/>
                  </a:cubicBezTo>
                  <a:cubicBezTo>
                    <a:pt x="f10" y="f44"/>
                    <a:pt x="f19" y="f9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94A549FF-C6D7-439D-B278-4453602E1859}"/>
                </a:ext>
              </a:extLst>
            </p:cNvPr>
            <p:cNvSpPr/>
            <p:nvPr/>
          </p:nvSpPr>
          <p:spPr>
            <a:xfrm>
              <a:off x="4292440" y="4081460"/>
              <a:ext cx="593729" cy="755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94"/>
                <a:gd name="f8" fmla="val 1"/>
                <a:gd name="f9" fmla="val 41"/>
                <a:gd name="f10" fmla="val 29"/>
                <a:gd name="f11" fmla="val 3"/>
                <a:gd name="f12" fmla="val 19"/>
                <a:gd name="f13" fmla="val 12"/>
                <a:gd name="f14" fmla="val 11"/>
                <a:gd name="f15" fmla="val 13"/>
                <a:gd name="f16" fmla="val 10"/>
                <a:gd name="f17" fmla="val 15"/>
                <a:gd name="f18" fmla="val 8"/>
                <a:gd name="f19" fmla="val 17"/>
                <a:gd name="f20" fmla="val 7"/>
                <a:gd name="f21" fmla="val 28"/>
                <a:gd name="f22" fmla="val 60"/>
                <a:gd name="f23" fmla="val 68"/>
                <a:gd name="f24" fmla="val 71"/>
                <a:gd name="f25" fmla="val 72"/>
                <a:gd name="f26" fmla="val 24"/>
                <a:gd name="f27" fmla="val 30"/>
                <a:gd name="f28" fmla="val 73"/>
                <a:gd name="f29" fmla="val 42"/>
                <a:gd name="f30" fmla="val 55"/>
                <a:gd name="f31" fmla="val 67"/>
                <a:gd name="f32" fmla="val 70"/>
                <a:gd name="f33" fmla="val 83"/>
                <a:gd name="f34" fmla="val 57"/>
                <a:gd name="f35" fmla="val 93"/>
                <a:gd name="f36" fmla="val 40"/>
                <a:gd name="f37" fmla="val 21"/>
                <a:gd name="f38" fmla="val 87"/>
                <a:gd name="f39" fmla="val 6"/>
                <a:gd name="f40" fmla="val 2"/>
                <a:gd name="f41" fmla="val 51"/>
                <a:gd name="f42" fmla="+- 0 0 -90"/>
                <a:gd name="f43" fmla="*/ f3 1 74"/>
                <a:gd name="f44" fmla="*/ f4 1 9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74"/>
                <a:gd name="f53" fmla="*/ f49 1 94"/>
                <a:gd name="f54" fmla="*/ 1 f50 1"/>
                <a:gd name="f55" fmla="*/ 41 f49 1"/>
                <a:gd name="f56" fmla="*/ 12 f50 1"/>
                <a:gd name="f57" fmla="*/ 11 f49 1"/>
                <a:gd name="f58" fmla="*/ 17 f50 1"/>
                <a:gd name="f59" fmla="*/ 7 f49 1"/>
                <a:gd name="f60" fmla="*/ 68 f50 1"/>
                <a:gd name="f61" fmla="*/ 13 f49 1"/>
                <a:gd name="f62" fmla="*/ 72 f50 1"/>
                <a:gd name="f63" fmla="*/ 30 f49 1"/>
                <a:gd name="f64" fmla="*/ 67 f49 1"/>
                <a:gd name="f65" fmla="*/ 40 f50 1"/>
                <a:gd name="f66" fmla="*/ 94 f49 1"/>
                <a:gd name="f67" fmla="*/ 6 f50 1"/>
                <a:gd name="f68" fmla="*/ 70 f49 1"/>
                <a:gd name="f69" fmla="+- f51 0 f1"/>
                <a:gd name="f70" fmla="*/ f54 1 74"/>
                <a:gd name="f71" fmla="*/ f55 1 94"/>
                <a:gd name="f72" fmla="*/ f56 1 74"/>
                <a:gd name="f73" fmla="*/ f57 1 94"/>
                <a:gd name="f74" fmla="*/ f58 1 74"/>
                <a:gd name="f75" fmla="*/ f59 1 94"/>
                <a:gd name="f76" fmla="*/ f60 1 74"/>
                <a:gd name="f77" fmla="*/ f61 1 94"/>
                <a:gd name="f78" fmla="*/ f62 1 74"/>
                <a:gd name="f79" fmla="*/ f63 1 94"/>
                <a:gd name="f80" fmla="*/ f64 1 94"/>
                <a:gd name="f81" fmla="*/ f65 1 74"/>
                <a:gd name="f82" fmla="*/ f66 1 94"/>
                <a:gd name="f83" fmla="*/ f67 1 74"/>
                <a:gd name="f84" fmla="*/ f68 1 94"/>
                <a:gd name="f85" fmla="*/ 0 1 f52"/>
                <a:gd name="f86" fmla="*/ f46 1 f52"/>
                <a:gd name="f87" fmla="*/ 0 1 f53"/>
                <a:gd name="f88" fmla="*/ f47 1 f53"/>
                <a:gd name="f89" fmla="*/ f70 1 f52"/>
                <a:gd name="f90" fmla="*/ f71 1 f53"/>
                <a:gd name="f91" fmla="*/ f72 1 f52"/>
                <a:gd name="f92" fmla="*/ f73 1 f53"/>
                <a:gd name="f93" fmla="*/ f74 1 f52"/>
                <a:gd name="f94" fmla="*/ f75 1 f53"/>
                <a:gd name="f95" fmla="*/ f76 1 f52"/>
                <a:gd name="f96" fmla="*/ f77 1 f53"/>
                <a:gd name="f97" fmla="*/ f78 1 f52"/>
                <a:gd name="f98" fmla="*/ f79 1 f53"/>
                <a:gd name="f99" fmla="*/ f80 1 f53"/>
                <a:gd name="f100" fmla="*/ f81 1 f52"/>
                <a:gd name="f101" fmla="*/ f82 1 f53"/>
                <a:gd name="f102" fmla="*/ f83 1 f52"/>
                <a:gd name="f103" fmla="*/ f84 1 f53"/>
                <a:gd name="f104" fmla="*/ f85 f43 1"/>
                <a:gd name="f105" fmla="*/ f86 f43 1"/>
                <a:gd name="f106" fmla="*/ f88 f44 1"/>
                <a:gd name="f107" fmla="*/ f87 f44 1"/>
                <a:gd name="f108" fmla="*/ f89 f43 1"/>
                <a:gd name="f109" fmla="*/ f90 f44 1"/>
                <a:gd name="f110" fmla="*/ f91 f43 1"/>
                <a:gd name="f111" fmla="*/ f92 f44 1"/>
                <a:gd name="f112" fmla="*/ f93 f43 1"/>
                <a:gd name="f113" fmla="*/ f94 f44 1"/>
                <a:gd name="f114" fmla="*/ f95 f43 1"/>
                <a:gd name="f115" fmla="*/ f96 f44 1"/>
                <a:gd name="f116" fmla="*/ f97 f43 1"/>
                <a:gd name="f117" fmla="*/ f98 f44 1"/>
                <a:gd name="f118" fmla="*/ f99 f44 1"/>
                <a:gd name="f119" fmla="*/ f100 f43 1"/>
                <a:gd name="f120" fmla="*/ f101 f44 1"/>
                <a:gd name="f121" fmla="*/ f102 f43 1"/>
                <a:gd name="f122" fmla="*/ f103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8" y="f109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6" y="f118"/>
                </a:cxn>
                <a:cxn ang="f69">
                  <a:pos x="f119" y="f120"/>
                </a:cxn>
                <a:cxn ang="f69">
                  <a:pos x="f121" y="f122"/>
                </a:cxn>
                <a:cxn ang="f69">
                  <a:pos x="f108" y="f109"/>
                </a:cxn>
              </a:cxnLst>
              <a:rect l="f104" t="f107" r="f105" b="f106"/>
              <a:pathLst>
                <a:path w="74" h="94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5"/>
                    <a:pt x="f22" y="f11"/>
                    <a:pt x="f23" y="f15"/>
                  </a:cubicBezTo>
                  <a:cubicBezTo>
                    <a:pt x="f24" y="f19"/>
                    <a:pt x="f25" y="f26"/>
                    <a:pt x="f25" y="f27"/>
                  </a:cubicBezTo>
                  <a:cubicBezTo>
                    <a:pt x="f28" y="f29"/>
                    <a:pt x="f6" y="f30"/>
                    <a:pt x="f25" y="f31"/>
                  </a:cubicBezTo>
                  <a:cubicBezTo>
                    <a:pt x="f32" y="f33"/>
                    <a:pt x="f34" y="f35"/>
                    <a:pt x="f36" y="f7"/>
                  </a:cubicBezTo>
                  <a:cubicBezTo>
                    <a:pt x="f37" y="f7"/>
                    <a:pt x="f16" y="f38"/>
                    <a:pt x="f39" y="f32"/>
                  </a:cubicBezTo>
                  <a:cubicBezTo>
                    <a:pt x="f11" y="f22"/>
                    <a:pt x="f40" y="f41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E683FD47-7676-46E4-91EB-0D2D2F511880}"/>
                </a:ext>
              </a:extLst>
            </p:cNvPr>
            <p:cNvSpPr/>
            <p:nvPr/>
          </p:nvSpPr>
          <p:spPr>
            <a:xfrm>
              <a:off x="7380131" y="4073523"/>
              <a:ext cx="592138" cy="773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96"/>
                <a:gd name="f8" fmla="val 73"/>
                <a:gd name="f9" fmla="val 42"/>
                <a:gd name="f10" fmla="val 70"/>
                <a:gd name="f11" fmla="val 53"/>
                <a:gd name="f12" fmla="val 69"/>
                <a:gd name="f13" fmla="val 65"/>
                <a:gd name="f14" fmla="val 76"/>
                <a:gd name="f15" fmla="val 60"/>
                <a:gd name="f16" fmla="val 90"/>
                <a:gd name="f17" fmla="val 48"/>
                <a:gd name="f18" fmla="val 31"/>
                <a:gd name="f19" fmla="val 94"/>
                <a:gd name="f20" fmla="val 16"/>
                <a:gd name="f21" fmla="val 93"/>
                <a:gd name="f22" fmla="val 3"/>
                <a:gd name="f23" fmla="val 84"/>
                <a:gd name="f24" fmla="val 1"/>
                <a:gd name="f25" fmla="val 57"/>
                <a:gd name="f26" fmla="val 44"/>
                <a:gd name="f27" fmla="val 22"/>
                <a:gd name="f28" fmla="val 2"/>
                <a:gd name="f29" fmla="val 13"/>
                <a:gd name="f30" fmla="val 9"/>
                <a:gd name="f31" fmla="val 27"/>
                <a:gd name="f32" fmla="val 5"/>
                <a:gd name="f33" fmla="val 43"/>
                <a:gd name="f34" fmla="val 56"/>
                <a:gd name="f35" fmla="val 8"/>
                <a:gd name="f36" fmla="val 68"/>
                <a:gd name="f37" fmla="val 15"/>
                <a:gd name="f38" fmla="+- 0 0 -90"/>
                <a:gd name="f39" fmla="*/ f3 1 74"/>
                <a:gd name="f40" fmla="*/ f4 1 9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4"/>
                <a:gd name="f49" fmla="*/ f45 1 96"/>
                <a:gd name="f50" fmla="*/ 73 f46 1"/>
                <a:gd name="f51" fmla="*/ 42 f45 1"/>
                <a:gd name="f52" fmla="*/ 65 f46 1"/>
                <a:gd name="f53" fmla="*/ 76 f45 1"/>
                <a:gd name="f54" fmla="*/ 31 f46 1"/>
                <a:gd name="f55" fmla="*/ 94 f45 1"/>
                <a:gd name="f56" fmla="*/ 1 f46 1"/>
                <a:gd name="f57" fmla="*/ 69 f45 1"/>
                <a:gd name="f58" fmla="*/ 31 f45 1"/>
                <a:gd name="f59" fmla="*/ 13 f46 1"/>
                <a:gd name="f60" fmla="*/ 9 f45 1"/>
                <a:gd name="f61" fmla="*/ 56 f46 1"/>
                <a:gd name="f62" fmla="*/ 8 f45 1"/>
                <a:gd name="f63" fmla="+- f47 0 f1"/>
                <a:gd name="f64" fmla="*/ f50 1 74"/>
                <a:gd name="f65" fmla="*/ f51 1 96"/>
                <a:gd name="f66" fmla="*/ f52 1 74"/>
                <a:gd name="f67" fmla="*/ f53 1 96"/>
                <a:gd name="f68" fmla="*/ f54 1 74"/>
                <a:gd name="f69" fmla="*/ f55 1 96"/>
                <a:gd name="f70" fmla="*/ f56 1 74"/>
                <a:gd name="f71" fmla="*/ f57 1 96"/>
                <a:gd name="f72" fmla="*/ f58 1 96"/>
                <a:gd name="f73" fmla="*/ f59 1 74"/>
                <a:gd name="f74" fmla="*/ f60 1 96"/>
                <a:gd name="f75" fmla="*/ f61 1 74"/>
                <a:gd name="f76" fmla="*/ f62 1 96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9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40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4" y="f106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4" h="96">
                  <a:moveTo>
                    <a:pt x="f8" y="f9"/>
                  </a:moveTo>
                  <a:cubicBezTo>
                    <a:pt x="f10" y="f11"/>
                    <a:pt x="f12" y="f13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22" y="f23"/>
                    <a:pt x="f24" y="f12"/>
                  </a:cubicBezTo>
                  <a:cubicBezTo>
                    <a:pt x="f5" y="f25"/>
                    <a:pt x="f24" y="f26"/>
                    <a:pt x="f24" y="f18"/>
                  </a:cubicBezTo>
                  <a:cubicBezTo>
                    <a:pt x="f24" y="f27"/>
                    <a:pt x="f28" y="f29"/>
                    <a:pt x="f29" y="f30"/>
                  </a:cubicBezTo>
                  <a:cubicBezTo>
                    <a:pt x="f31" y="f32"/>
                    <a:pt x="f33" y="f5"/>
                    <a:pt x="f34" y="f35"/>
                  </a:cubicBezTo>
                  <a:cubicBezTo>
                    <a:pt x="f36" y="f37"/>
                    <a:pt x="f6" y="f31"/>
                    <a:pt x="f8" y="f9"/>
                  </a:cubicBez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sp>
        <p:nvSpPr>
          <p:cNvPr id="15" name="Google Shape;445;p28">
            <a:extLst>
              <a:ext uri="{FF2B5EF4-FFF2-40B4-BE49-F238E27FC236}">
                <a16:creationId xmlns:a16="http://schemas.microsoft.com/office/drawing/2014/main" id="{9A8E7713-FC1E-4337-BC35-FB112A7C98BC}"/>
              </a:ext>
            </a:extLst>
          </p:cNvPr>
          <p:cNvSpPr txBox="1">
            <a:spLocks/>
          </p:cNvSpPr>
          <p:nvPr/>
        </p:nvSpPr>
        <p:spPr>
          <a:xfrm>
            <a:off x="8641403" y="3877902"/>
            <a:ext cx="2721190" cy="20207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  <a:endParaRPr lang="en-US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marL="0" indent="0" algn="r" rtl="1">
              <a:spcBef>
                <a:spcPts val="1335"/>
              </a:spcBef>
              <a:buFont typeface="Arial" panose="020B0604020202020204" pitchFamily="34" charset="0"/>
              <a:buNone/>
            </a:pP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600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6" name="Google Shape;445;p28">
            <a:extLst>
              <a:ext uri="{FF2B5EF4-FFF2-40B4-BE49-F238E27FC236}">
                <a16:creationId xmlns:a16="http://schemas.microsoft.com/office/drawing/2014/main" id="{DF193350-0326-4A41-8F79-DFBD2023B1FC}"/>
              </a:ext>
            </a:extLst>
          </p:cNvPr>
          <p:cNvSpPr txBox="1">
            <a:spLocks/>
          </p:cNvSpPr>
          <p:nvPr/>
        </p:nvSpPr>
        <p:spPr>
          <a:xfrm>
            <a:off x="729010" y="1857106"/>
            <a:ext cx="2721190" cy="20207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  <a:endParaRPr lang="en-US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marL="0" indent="0" algn="r" rtl="1">
              <a:spcBef>
                <a:spcPts val="1335"/>
              </a:spcBef>
              <a:buFont typeface="Arial" panose="020B0604020202020204" pitchFamily="34" charset="0"/>
              <a:buNone/>
            </a:pP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600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7" name="Google Shape;445;p28">
            <a:extLst>
              <a:ext uri="{FF2B5EF4-FFF2-40B4-BE49-F238E27FC236}">
                <a16:creationId xmlns:a16="http://schemas.microsoft.com/office/drawing/2014/main" id="{572E9D7B-DC31-4E87-835F-EEC08FE715DF}"/>
              </a:ext>
            </a:extLst>
          </p:cNvPr>
          <p:cNvSpPr txBox="1">
            <a:spLocks/>
          </p:cNvSpPr>
          <p:nvPr/>
        </p:nvSpPr>
        <p:spPr>
          <a:xfrm>
            <a:off x="894178" y="4004083"/>
            <a:ext cx="2721190" cy="20207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Font typeface="Arial" panose="020B0604020202020204" pitchFamily="34" charset="0"/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  <a:endParaRPr lang="en-US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marL="0" indent="0" algn="r" rtl="1">
              <a:spcBef>
                <a:spcPts val="1335"/>
              </a:spcBef>
              <a:buFont typeface="Arial" panose="020B0604020202020204" pitchFamily="34" charset="0"/>
              <a:buNone/>
            </a:pP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600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apecio 19">
            <a:extLst>
              <a:ext uri="{FF2B5EF4-FFF2-40B4-BE49-F238E27FC236}">
                <a16:creationId xmlns:a16="http://schemas.microsoft.com/office/drawing/2014/main" id="{F3C0237B-37D0-492E-A4B8-A448652F14A6}"/>
              </a:ext>
            </a:extLst>
          </p:cNvPr>
          <p:cNvSpPr/>
          <p:nvPr/>
        </p:nvSpPr>
        <p:spPr>
          <a:xfrm>
            <a:off x="4673644" y="0"/>
            <a:ext cx="7462601" cy="6858000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solidFill>
            <a:srgbClr val="4677EA"/>
          </a:solidFill>
          <a:ln w="12701" cap="flat">
            <a:solidFill>
              <a:srgbClr val="3156AC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" name="Trapecio 17">
            <a:extLst>
              <a:ext uri="{FF2B5EF4-FFF2-40B4-BE49-F238E27FC236}">
                <a16:creationId xmlns:a16="http://schemas.microsoft.com/office/drawing/2014/main" id="{7635A307-5172-4669-8D85-D320837B444B}"/>
              </a:ext>
            </a:extLst>
          </p:cNvPr>
          <p:cNvSpPr/>
          <p:nvPr/>
        </p:nvSpPr>
        <p:spPr>
          <a:xfrm>
            <a:off x="5646758" y="0"/>
            <a:ext cx="5632173" cy="6858000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326B7067-6677-433D-B8C4-A4D5670E2B7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3074" y="540556"/>
            <a:ext cx="3591251" cy="864610"/>
          </a:xfrm>
        </p:spPr>
        <p:txBody>
          <a:bodyPr/>
          <a:lstStyle/>
          <a:p>
            <a:pPr lvl="0" algn="r" rtl="1"/>
            <a:r>
              <a:rPr lang="fa-IR" b="1" dirty="0">
                <a:solidFill>
                  <a:srgbClr val="FFFFFF"/>
                </a:solidFill>
                <a:cs typeface="B Nazanin" panose="00000400000000000000" pitchFamily="2" charset="-78"/>
              </a:rPr>
              <a:t>ارائه</a:t>
            </a:r>
            <a:endParaRPr lang="es-ES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36632ECD-6752-42E7-A0BD-52F46F286FC1}"/>
              </a:ext>
            </a:extLst>
          </p:cNvPr>
          <p:cNvSpPr/>
          <p:nvPr/>
        </p:nvSpPr>
        <p:spPr>
          <a:xfrm>
            <a:off x="840022" y="4149373"/>
            <a:ext cx="3589422" cy="156966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سلام، من 20</a:t>
            </a:r>
            <a:r>
              <a:rPr lang="es-ES" sz="16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begir.com </a:t>
            </a:r>
            <a:r>
              <a:rPr lang="fa-IR" sz="16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هستم و شما؟</a:t>
            </a:r>
          </a:p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fa-IR" sz="1600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من وب سایتی هستم که قالب های ارائه رایگان را ارائه می دهد. هر ارائه به یک موضوع مرتبط است و بنابراین، هر دارایی گرافیکی قابل تنظیم است و به طور خاص برای آن هدف ایجاد می شود.</a:t>
            </a:r>
            <a:endParaRPr lang="es-ES" sz="12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6" name="Grupo 14">
            <a:extLst>
              <a:ext uri="{FF2B5EF4-FFF2-40B4-BE49-F238E27FC236}">
                <a16:creationId xmlns:a16="http://schemas.microsoft.com/office/drawing/2014/main" id="{97F1C3CE-646D-439A-AF61-17D84D4476A8}"/>
              </a:ext>
            </a:extLst>
          </p:cNvPr>
          <p:cNvGrpSpPr/>
          <p:nvPr/>
        </p:nvGrpSpPr>
        <p:grpSpPr>
          <a:xfrm>
            <a:off x="1170212" y="1746385"/>
            <a:ext cx="2219047" cy="2152744"/>
            <a:chOff x="1170212" y="1746385"/>
            <a:chExt cx="2219047" cy="2152744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C5966DEF-0895-4C70-8B17-1047B85B2E04}"/>
                </a:ext>
              </a:extLst>
            </p:cNvPr>
            <p:cNvSpPr/>
            <p:nvPr/>
          </p:nvSpPr>
          <p:spPr>
            <a:xfrm>
              <a:off x="1170212" y="1746385"/>
              <a:ext cx="1713942" cy="2152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2"/>
                <a:gd name="f7" fmla="val 568"/>
                <a:gd name="f8" fmla="val 41"/>
                <a:gd name="f9" fmla="val 43"/>
                <a:gd name="f10" fmla="val 203"/>
                <a:gd name="f11" fmla="val 362"/>
                <a:gd name="f12" fmla="val 527"/>
                <a:gd name="f13" fmla="val 111"/>
                <a:gd name="f14" fmla="val 528"/>
                <a:gd name="f15" fmla="val 249"/>
                <a:gd name="f16" fmla="val 315"/>
                <a:gd name="f17" fmla="val 525"/>
                <a:gd name="f18" fmla="val 382"/>
                <a:gd name="f19" fmla="val 522"/>
                <a:gd name="f20" fmla="val 451"/>
                <a:gd name="f21" fmla="val 520"/>
                <a:gd name="f22" fmla="val 531"/>
                <a:gd name="f23" fmla="val 548"/>
                <a:gd name="f24" fmla="val 301"/>
                <a:gd name="f25" fmla="val 152"/>
                <a:gd name="f26" fmla="val 378"/>
                <a:gd name="f27" fmla="val 190"/>
                <a:gd name="f28" fmla="val 151"/>
                <a:gd name="f29" fmla="val 107"/>
                <a:gd name="f30" fmla="val 213"/>
                <a:gd name="f31" fmla="val 321"/>
                <a:gd name="f32" fmla="val 441"/>
                <a:gd name="f33" fmla="val 322"/>
                <a:gd name="f34" fmla="val 430"/>
                <a:gd name="f35" fmla="val 414"/>
                <a:gd name="f36" fmla="val 323"/>
                <a:gd name="f37" fmla="val 229"/>
                <a:gd name="f38" fmla="val 137"/>
                <a:gd name="f39" fmla="val 287"/>
                <a:gd name="f40" fmla="val 165"/>
                <a:gd name="f41" fmla="+- 0 0 -90"/>
                <a:gd name="f42" fmla="*/ f3 1 452"/>
                <a:gd name="f43" fmla="*/ f4 1 568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452"/>
                <a:gd name="f52" fmla="*/ f48 1 568"/>
                <a:gd name="f53" fmla="*/ 41 f49 1"/>
                <a:gd name="f54" fmla="*/ 43 f48 1"/>
                <a:gd name="f55" fmla="*/ 527 f48 1"/>
                <a:gd name="f56" fmla="*/ 249 f49 1"/>
                <a:gd name="f57" fmla="*/ 451 f49 1"/>
                <a:gd name="f58" fmla="*/ 520 f48 1"/>
                <a:gd name="f59" fmla="*/ 568 f48 1"/>
                <a:gd name="f60" fmla="*/ 0 f49 1"/>
                <a:gd name="f61" fmla="*/ 0 f48 1"/>
                <a:gd name="f62" fmla="*/ 452 f49 1"/>
                <a:gd name="f63" fmla="*/ 321 f48 1"/>
                <a:gd name="f64" fmla="*/ 414 f49 1"/>
                <a:gd name="f65" fmla="*/ 323 f48 1"/>
                <a:gd name="f66" fmla="+- f50 0 f1"/>
                <a:gd name="f67" fmla="*/ f53 1 452"/>
                <a:gd name="f68" fmla="*/ f54 1 568"/>
                <a:gd name="f69" fmla="*/ f55 1 568"/>
                <a:gd name="f70" fmla="*/ f56 1 452"/>
                <a:gd name="f71" fmla="*/ f57 1 452"/>
                <a:gd name="f72" fmla="*/ f58 1 568"/>
                <a:gd name="f73" fmla="*/ f59 1 568"/>
                <a:gd name="f74" fmla="*/ f60 1 452"/>
                <a:gd name="f75" fmla="*/ f61 1 568"/>
                <a:gd name="f76" fmla="*/ f62 1 452"/>
                <a:gd name="f77" fmla="*/ f63 1 568"/>
                <a:gd name="f78" fmla="*/ f64 1 452"/>
                <a:gd name="f79" fmla="*/ f65 1 568"/>
                <a:gd name="f80" fmla="*/ 0 1 f51"/>
                <a:gd name="f81" fmla="*/ f45 1 f51"/>
                <a:gd name="f82" fmla="*/ 0 1 f52"/>
                <a:gd name="f83" fmla="*/ f46 1 f52"/>
                <a:gd name="f84" fmla="*/ f67 1 f51"/>
                <a:gd name="f85" fmla="*/ f68 1 f52"/>
                <a:gd name="f86" fmla="*/ f69 1 f52"/>
                <a:gd name="f87" fmla="*/ f70 1 f51"/>
                <a:gd name="f88" fmla="*/ f71 1 f51"/>
                <a:gd name="f89" fmla="*/ f72 1 f52"/>
                <a:gd name="f90" fmla="*/ f73 1 f52"/>
                <a:gd name="f91" fmla="*/ f74 1 f51"/>
                <a:gd name="f92" fmla="*/ f75 1 f52"/>
                <a:gd name="f93" fmla="*/ f76 1 f51"/>
                <a:gd name="f94" fmla="*/ f77 1 f52"/>
                <a:gd name="f95" fmla="*/ f78 1 f51"/>
                <a:gd name="f96" fmla="*/ f79 1 f52"/>
                <a:gd name="f97" fmla="*/ f80 f42 1"/>
                <a:gd name="f98" fmla="*/ f81 f42 1"/>
                <a:gd name="f99" fmla="*/ f83 f43 1"/>
                <a:gd name="f100" fmla="*/ f82 f43 1"/>
                <a:gd name="f101" fmla="*/ f84 f42 1"/>
                <a:gd name="f102" fmla="*/ f85 f43 1"/>
                <a:gd name="f103" fmla="*/ f86 f43 1"/>
                <a:gd name="f104" fmla="*/ f87 f42 1"/>
                <a:gd name="f105" fmla="*/ f88 f42 1"/>
                <a:gd name="f106" fmla="*/ f89 f43 1"/>
                <a:gd name="f107" fmla="*/ f90 f43 1"/>
                <a:gd name="f108" fmla="*/ f91 f42 1"/>
                <a:gd name="f109" fmla="*/ f92 f43 1"/>
                <a:gd name="f110" fmla="*/ f93 f42 1"/>
                <a:gd name="f111" fmla="*/ f94 f43 1"/>
                <a:gd name="f112" fmla="*/ f95 f42 1"/>
                <a:gd name="f113" fmla="*/ f96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2"/>
                </a:cxn>
                <a:cxn ang="f66">
                  <a:pos x="f101" y="f103"/>
                </a:cxn>
                <a:cxn ang="f66">
                  <a:pos x="f104" y="f103"/>
                </a:cxn>
                <a:cxn ang="f66">
                  <a:pos x="f105" y="f106"/>
                </a:cxn>
                <a:cxn ang="f66">
                  <a:pos x="f105" y="f107"/>
                </a:cxn>
                <a:cxn ang="f66">
                  <a:pos x="f108" y="f107"/>
                </a:cxn>
                <a:cxn ang="f66">
                  <a:pos x="f108" y="f109"/>
                </a:cxn>
                <a:cxn ang="f66">
                  <a:pos x="f110" y="f109"/>
                </a:cxn>
                <a:cxn ang="f66">
                  <a:pos x="f110" y="f111"/>
                </a:cxn>
                <a:cxn ang="f66">
                  <a:pos x="f112" y="f113"/>
                </a:cxn>
                <a:cxn ang="f66">
                  <a:pos x="f112" y="f102"/>
                </a:cxn>
                <a:cxn ang="f66">
                  <a:pos x="f101" y="f102"/>
                </a:cxn>
              </a:cxnLst>
              <a:rect l="f97" t="f100" r="f98" b="f99"/>
              <a:pathLst>
                <a:path w="452" h="56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2"/>
                    <a:pt x="f2" y="f14"/>
                    <a:pt x="f15" y="f12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0" y="f23"/>
                    <a:pt x="f20" y="f7"/>
                  </a:cubicBezTo>
                  <a:cubicBezTo>
                    <a:pt x="f24" y="f7"/>
                    <a:pt x="f25" y="f7"/>
                    <a:pt x="f5" y="f7"/>
                  </a:cubicBezTo>
                  <a:cubicBezTo>
                    <a:pt x="f5" y="f26"/>
                    <a:pt x="f5" y="f27"/>
                    <a:pt x="f5" y="f5"/>
                  </a:cubicBezTo>
                  <a:cubicBezTo>
                    <a:pt x="f28" y="f5"/>
                    <a:pt x="f24" y="f5"/>
                    <a:pt x="f6" y="f5"/>
                  </a:cubicBezTo>
                  <a:cubicBezTo>
                    <a:pt x="f6" y="f29"/>
                    <a:pt x="f6" y="f30"/>
                    <a:pt x="f6" y="f31"/>
                  </a:cubicBezTo>
                  <a:cubicBezTo>
                    <a:pt x="f32" y="f33"/>
                    <a:pt x="f34" y="f33"/>
                    <a:pt x="f35" y="f36"/>
                  </a:cubicBezTo>
                  <a:cubicBezTo>
                    <a:pt x="f35" y="f37"/>
                    <a:pt x="f35" y="f38"/>
                    <a:pt x="f35" y="f9"/>
                  </a:cubicBezTo>
                  <a:cubicBezTo>
                    <a:pt x="f39" y="f9"/>
                    <a:pt x="f40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C114B6-9E34-4829-B4E6-EC0BE5ACBFAC}"/>
                </a:ext>
              </a:extLst>
            </p:cNvPr>
            <p:cNvSpPr/>
            <p:nvPr/>
          </p:nvSpPr>
          <p:spPr>
            <a:xfrm>
              <a:off x="1519001" y="3004654"/>
              <a:ext cx="443484" cy="690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82"/>
                <a:gd name="f8" fmla="val 116"/>
                <a:gd name="f9" fmla="val 85"/>
                <a:gd name="f10" fmla="val 86"/>
                <a:gd name="f11" fmla="val 88"/>
                <a:gd name="f12" fmla="val 89"/>
                <a:gd name="f13" fmla="val 177"/>
                <a:gd name="f14" fmla="val 110"/>
                <a:gd name="f15" fmla="val 22"/>
                <a:gd name="f16" fmla="val 169"/>
                <a:gd name="f17" fmla="val 14"/>
                <a:gd name="f18" fmla="val 168"/>
                <a:gd name="f19" fmla="val 2"/>
                <a:gd name="f20" fmla="val 155"/>
                <a:gd name="f21" fmla="val 147"/>
                <a:gd name="f22" fmla="val 106"/>
                <a:gd name="f23" fmla="val 65"/>
                <a:gd name="f24" fmla="val 1"/>
                <a:gd name="f25" fmla="val 24"/>
                <a:gd name="f26" fmla="val 16"/>
                <a:gd name="f27" fmla="val 9"/>
                <a:gd name="f28" fmla="val 3"/>
                <a:gd name="f29" fmla="val 43"/>
                <a:gd name="f30" fmla="val 72"/>
                <a:gd name="f31" fmla="val 101"/>
                <a:gd name="f32" fmla="val 114"/>
                <a:gd name="f33" fmla="val 115"/>
                <a:gd name="f34" fmla="val 23"/>
                <a:gd name="f35" fmla="val 44"/>
                <a:gd name="f36" fmla="val 64"/>
                <a:gd name="f37" fmla="+- 0 0 -90"/>
                <a:gd name="f38" fmla="*/ f3 1 117"/>
                <a:gd name="f39" fmla="*/ f4 1 18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7"/>
                <a:gd name="f48" fmla="*/ f44 1 182"/>
                <a:gd name="f49" fmla="*/ 116 f45 1"/>
                <a:gd name="f50" fmla="*/ 85 f44 1"/>
                <a:gd name="f51" fmla="*/ 89 f44 1"/>
                <a:gd name="f52" fmla="*/ 22 f45 1"/>
                <a:gd name="f53" fmla="*/ 169 f44 1"/>
                <a:gd name="f54" fmla="*/ 2 f45 1"/>
                <a:gd name="f55" fmla="*/ 147 f44 1"/>
                <a:gd name="f56" fmla="*/ 1 f45 1"/>
                <a:gd name="f57" fmla="*/ 24 f44 1"/>
                <a:gd name="f58" fmla="*/ 14 f45 1"/>
                <a:gd name="f59" fmla="*/ 2 f44 1"/>
                <a:gd name="f60" fmla="*/ 101 f45 1"/>
                <a:gd name="f61" fmla="*/ 115 f45 1"/>
                <a:gd name="f62" fmla="*/ 23 f44 1"/>
                <a:gd name="f63" fmla="+- f46 0 f1"/>
                <a:gd name="f64" fmla="*/ f49 1 117"/>
                <a:gd name="f65" fmla="*/ f50 1 182"/>
                <a:gd name="f66" fmla="*/ f51 1 182"/>
                <a:gd name="f67" fmla="*/ f52 1 117"/>
                <a:gd name="f68" fmla="*/ f53 1 182"/>
                <a:gd name="f69" fmla="*/ f54 1 117"/>
                <a:gd name="f70" fmla="*/ f55 1 182"/>
                <a:gd name="f71" fmla="*/ f56 1 117"/>
                <a:gd name="f72" fmla="*/ f57 1 182"/>
                <a:gd name="f73" fmla="*/ f58 1 117"/>
                <a:gd name="f74" fmla="*/ f59 1 182"/>
                <a:gd name="f75" fmla="*/ f60 1 117"/>
                <a:gd name="f76" fmla="*/ f61 1 117"/>
                <a:gd name="f77" fmla="*/ f62 1 182"/>
                <a:gd name="f78" fmla="*/ 0 1 f47"/>
                <a:gd name="f79" fmla="*/ f41 1 f47"/>
                <a:gd name="f80" fmla="*/ 0 1 f48"/>
                <a:gd name="f81" fmla="*/ f42 1 f48"/>
                <a:gd name="f82" fmla="*/ f64 1 f47"/>
                <a:gd name="f83" fmla="*/ f65 1 f48"/>
                <a:gd name="f84" fmla="*/ f66 1 f48"/>
                <a:gd name="f85" fmla="*/ f67 1 f47"/>
                <a:gd name="f86" fmla="*/ f68 1 f48"/>
                <a:gd name="f87" fmla="*/ f69 1 f47"/>
                <a:gd name="f88" fmla="*/ f70 1 f48"/>
                <a:gd name="f89" fmla="*/ f71 1 f47"/>
                <a:gd name="f90" fmla="*/ f72 1 f48"/>
                <a:gd name="f91" fmla="*/ f73 1 f47"/>
                <a:gd name="f92" fmla="*/ f74 1 f48"/>
                <a:gd name="f93" fmla="*/ f75 1 f47"/>
                <a:gd name="f94" fmla="*/ f76 1 f47"/>
                <a:gd name="f95" fmla="*/ f77 1 f48"/>
                <a:gd name="f96" fmla="*/ f78 f38 1"/>
                <a:gd name="f97" fmla="*/ f79 f38 1"/>
                <a:gd name="f98" fmla="*/ f81 f39 1"/>
                <a:gd name="f99" fmla="*/ f80 f39 1"/>
                <a:gd name="f100" fmla="*/ f82 f38 1"/>
                <a:gd name="f101" fmla="*/ f83 f39 1"/>
                <a:gd name="f102" fmla="*/ f84 f39 1"/>
                <a:gd name="f103" fmla="*/ f85 f38 1"/>
                <a:gd name="f104" fmla="*/ f86 f39 1"/>
                <a:gd name="f105" fmla="*/ f87 f38 1"/>
                <a:gd name="f106" fmla="*/ f88 f39 1"/>
                <a:gd name="f107" fmla="*/ f89 f38 1"/>
                <a:gd name="f108" fmla="*/ f90 f39 1"/>
                <a:gd name="f109" fmla="*/ f91 f38 1"/>
                <a:gd name="f110" fmla="*/ f92 f39 1"/>
                <a:gd name="f111" fmla="*/ f93 f38 1"/>
                <a:gd name="f112" fmla="*/ f94 f38 1"/>
                <a:gd name="f113" fmla="*/ f9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0" y="f101"/>
                </a:cxn>
                <a:cxn ang="f63">
                  <a:pos x="f100" y="f102"/>
                </a:cxn>
                <a:cxn ang="f63">
                  <a:pos x="f103" y="f104"/>
                </a:cxn>
                <a:cxn ang="f63">
                  <a:pos x="f105" y="f106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111" y="f110"/>
                </a:cxn>
                <a:cxn ang="f63">
                  <a:pos x="f112" y="f113"/>
                </a:cxn>
                <a:cxn ang="f63">
                  <a:pos x="f112" y="f101"/>
                </a:cxn>
                <a:cxn ang="f63">
                  <a:pos x="f100" y="f101"/>
                </a:cxn>
              </a:cxnLst>
              <a:rect l="f96" t="f99" r="f97" b="f98"/>
              <a:pathLst>
                <a:path w="117" h="18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7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5" y="f22"/>
                    <a:pt x="f5" y="f23"/>
                    <a:pt x="f24" y="f25"/>
                  </a:cubicBezTo>
                  <a:cubicBezTo>
                    <a:pt x="f24" y="f26"/>
                    <a:pt x="f27" y="f28"/>
                    <a:pt x="f17" y="f19"/>
                  </a:cubicBezTo>
                  <a:cubicBezTo>
                    <a:pt x="f29" y="f5"/>
                    <a:pt x="f30" y="f5"/>
                    <a:pt x="f31" y="f19"/>
                  </a:cubicBezTo>
                  <a:cubicBezTo>
                    <a:pt x="f22" y="f28"/>
                    <a:pt x="f32" y="f26"/>
                    <a:pt x="f33" y="f34"/>
                  </a:cubicBezTo>
                  <a:cubicBezTo>
                    <a:pt x="f6" y="f35"/>
                    <a:pt x="f33" y="f36"/>
                    <a:pt x="f33" y="f9"/>
                  </a:cubicBezTo>
                  <a:cubicBezTo>
                    <a:pt x="f33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72537BD-10E5-43A8-A569-E94607F7D765}"/>
                </a:ext>
              </a:extLst>
            </p:cNvPr>
            <p:cNvSpPr/>
            <p:nvPr/>
          </p:nvSpPr>
          <p:spPr>
            <a:xfrm>
              <a:off x="1503995" y="2341769"/>
              <a:ext cx="1061371" cy="181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48"/>
                <a:gd name="f8" fmla="val 9"/>
                <a:gd name="f9" fmla="val 97"/>
                <a:gd name="f10" fmla="val 185"/>
                <a:gd name="f11" fmla="val 273"/>
                <a:gd name="f12" fmla="val 46"/>
                <a:gd name="f13" fmla="val 279"/>
                <a:gd name="f14" fmla="val 235"/>
                <a:gd name="f15" fmla="val 172"/>
                <a:gd name="f16" fmla="val 108"/>
                <a:gd name="f17" fmla="val 45"/>
                <a:gd name="f18" fmla="val 2"/>
                <a:gd name="f19" fmla="+- 0 0 -90"/>
                <a:gd name="f20" fmla="*/ f3 1 280"/>
                <a:gd name="f21" fmla="*/ f4 1 4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0"/>
                <a:gd name="f30" fmla="*/ f26 1 48"/>
                <a:gd name="f31" fmla="*/ 9 f27 1"/>
                <a:gd name="f32" fmla="*/ 0 f26 1"/>
                <a:gd name="f33" fmla="*/ 273 f27 1"/>
                <a:gd name="f34" fmla="*/ 235 f27 1"/>
                <a:gd name="f35" fmla="*/ 48 f26 1"/>
                <a:gd name="f36" fmla="*/ 45 f27 1"/>
                <a:gd name="f37" fmla="+- f28 0 f1"/>
                <a:gd name="f38" fmla="*/ f31 1 280"/>
                <a:gd name="f39" fmla="*/ f32 1 48"/>
                <a:gd name="f40" fmla="*/ f33 1 280"/>
                <a:gd name="f41" fmla="*/ f34 1 280"/>
                <a:gd name="f42" fmla="*/ f35 1 48"/>
                <a:gd name="f43" fmla="*/ f36 1 28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29"/>
                <a:gd name="f52" fmla="*/ f42 1 f30"/>
                <a:gd name="f53" fmla="*/ f43 1 f29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0 1"/>
                <a:gd name="f62" fmla="*/ f52 f21 1"/>
                <a:gd name="f63" fmla="*/ f5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59"/>
                </a:cxn>
                <a:cxn ang="f37">
                  <a:pos x="f61" y="f62"/>
                </a:cxn>
                <a:cxn ang="f37">
                  <a:pos x="f63" y="f62"/>
                </a:cxn>
                <a:cxn ang="f37">
                  <a:pos x="f58" y="f59"/>
                </a:cxn>
              </a:cxnLst>
              <a:rect l="f54" t="f57" r="f55" b="f56"/>
              <a:pathLst>
                <a:path w="280" h="48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18" y="f7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8EBF710-7D2B-45A6-BB36-F92DA35E59CA}"/>
                </a:ext>
              </a:extLst>
            </p:cNvPr>
            <p:cNvSpPr/>
            <p:nvPr/>
          </p:nvSpPr>
          <p:spPr>
            <a:xfrm>
              <a:off x="1507754" y="2022981"/>
              <a:ext cx="1042617" cy="200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5"/>
                <a:gd name="f7" fmla="val 53"/>
                <a:gd name="f8" fmla="val 8"/>
                <a:gd name="f9" fmla="val 1"/>
                <a:gd name="f10" fmla="val 91"/>
                <a:gd name="f11" fmla="val 174"/>
                <a:gd name="f12" fmla="val 257"/>
                <a:gd name="f13" fmla="val 2"/>
                <a:gd name="f14" fmla="val 264"/>
                <a:gd name="f15" fmla="val 21"/>
                <a:gd name="f16" fmla="val 274"/>
                <a:gd name="f17" fmla="val 29"/>
                <a:gd name="f18" fmla="val 273"/>
                <a:gd name="f19" fmla="val 38"/>
                <a:gd name="f20" fmla="val 259"/>
                <a:gd name="f21" fmla="val 51"/>
                <a:gd name="f22" fmla="val 251"/>
                <a:gd name="f23" fmla="val 195"/>
                <a:gd name="f24" fmla="val 139"/>
                <a:gd name="f25" fmla="val 52"/>
                <a:gd name="f26" fmla="val 83"/>
                <a:gd name="f27" fmla="val 70"/>
                <a:gd name="f28" fmla="val 57"/>
                <a:gd name="f29" fmla="val 43"/>
                <a:gd name="f30" fmla="val 49"/>
                <a:gd name="f31" fmla="+- 0 0 -90"/>
                <a:gd name="f32" fmla="*/ f3 1 275"/>
                <a:gd name="f33" fmla="*/ f4 1 5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75"/>
                <a:gd name="f42" fmla="*/ f38 1 53"/>
                <a:gd name="f43" fmla="*/ 8 f39 1"/>
                <a:gd name="f44" fmla="*/ 1 f38 1"/>
                <a:gd name="f45" fmla="*/ 257 f39 1"/>
                <a:gd name="f46" fmla="*/ 2 f38 1"/>
                <a:gd name="f47" fmla="*/ 274 f39 1"/>
                <a:gd name="f48" fmla="*/ 29 f38 1"/>
                <a:gd name="f49" fmla="*/ 251 f39 1"/>
                <a:gd name="f50" fmla="*/ 51 f38 1"/>
                <a:gd name="f51" fmla="*/ 83 f39 1"/>
                <a:gd name="f52" fmla="*/ 52 f38 1"/>
                <a:gd name="f53" fmla="*/ 43 f39 1"/>
                <a:gd name="f54" fmla="+- f40 0 f1"/>
                <a:gd name="f55" fmla="*/ f43 1 275"/>
                <a:gd name="f56" fmla="*/ f44 1 53"/>
                <a:gd name="f57" fmla="*/ f45 1 275"/>
                <a:gd name="f58" fmla="*/ f46 1 53"/>
                <a:gd name="f59" fmla="*/ f47 1 275"/>
                <a:gd name="f60" fmla="*/ f48 1 53"/>
                <a:gd name="f61" fmla="*/ f49 1 275"/>
                <a:gd name="f62" fmla="*/ f50 1 53"/>
                <a:gd name="f63" fmla="*/ f51 1 275"/>
                <a:gd name="f64" fmla="*/ f52 1 53"/>
                <a:gd name="f65" fmla="*/ f53 1 275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1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85" y="f86"/>
                </a:cxn>
              </a:cxnLst>
              <a:rect l="f81" t="f84" r="f82" b="f83"/>
              <a:pathLst>
                <a:path w="275" h="52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3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7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5"/>
                  </a:cubicBezTo>
                  <a:cubicBezTo>
                    <a:pt x="f9" y="f25"/>
                    <a:pt x="f5" y="f30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28E4B33-F128-41E9-95C7-15C7C6D89B10}"/>
                </a:ext>
              </a:extLst>
            </p:cNvPr>
            <p:cNvSpPr/>
            <p:nvPr/>
          </p:nvSpPr>
          <p:spPr>
            <a:xfrm>
              <a:off x="1530257" y="2670861"/>
              <a:ext cx="1042617" cy="1781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5"/>
                <a:gd name="f7" fmla="val 47"/>
                <a:gd name="f8" fmla="val 44"/>
                <a:gd name="f9" fmla="val 28"/>
                <a:gd name="f10" fmla="val 16"/>
                <a:gd name="f11" fmla="val 88"/>
                <a:gd name="f12" fmla="val 176"/>
                <a:gd name="f13" fmla="val 264"/>
                <a:gd name="f14" fmla="val 273"/>
                <a:gd name="f15" fmla="val 46"/>
                <a:gd name="f16" fmla="val 230"/>
                <a:gd name="f17" fmla="val 166"/>
                <a:gd name="f18" fmla="val 102"/>
                <a:gd name="f19" fmla="val 37"/>
                <a:gd name="f20" fmla="val 25"/>
                <a:gd name="f21" fmla="val 14"/>
                <a:gd name="f22" fmla="val 45"/>
                <a:gd name="f23" fmla="+- 0 0 -90"/>
                <a:gd name="f24" fmla="*/ f3 1 275"/>
                <a:gd name="f25" fmla="*/ f4 1 4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5"/>
                <a:gd name="f34" fmla="*/ f30 1 47"/>
                <a:gd name="f35" fmla="*/ 0 f31 1"/>
                <a:gd name="f36" fmla="*/ 44 f30 1"/>
                <a:gd name="f37" fmla="*/ 0 f30 1"/>
                <a:gd name="f38" fmla="*/ 264 f31 1"/>
                <a:gd name="f39" fmla="*/ 230 f31 1"/>
                <a:gd name="f40" fmla="*/ 46 f30 1"/>
                <a:gd name="f41" fmla="*/ 37 f31 1"/>
                <a:gd name="f42" fmla="+- f32 0 f1"/>
                <a:gd name="f43" fmla="*/ f35 1 275"/>
                <a:gd name="f44" fmla="*/ f36 1 47"/>
                <a:gd name="f45" fmla="*/ f37 1 47"/>
                <a:gd name="f46" fmla="*/ f38 1 275"/>
                <a:gd name="f47" fmla="*/ f39 1 275"/>
                <a:gd name="f48" fmla="*/ f40 1 47"/>
                <a:gd name="f49" fmla="*/ f41 1 275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3"/>
                <a:gd name="f59" fmla="*/ f48 1 f34"/>
                <a:gd name="f60" fmla="*/ f49 1 f33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4 1"/>
                <a:gd name="f70" fmla="*/ f59 f25 1"/>
                <a:gd name="f71" fmla="*/ f6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7"/>
                </a:cxn>
                <a:cxn ang="f42">
                  <a:pos x="f69" y="f70"/>
                </a:cxn>
                <a:cxn ang="f42">
                  <a:pos x="f71" y="f70"/>
                </a:cxn>
                <a:cxn ang="f42">
                  <a:pos x="f65" y="f66"/>
                </a:cxn>
              </a:cxnLst>
              <a:rect l="f61" t="f64" r="f62" b="f63"/>
              <a:pathLst>
                <a:path w="275" h="47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6" y="f8"/>
                    <a:pt x="f14" y="f15"/>
                    <a:pt x="f16" y="f15"/>
                  </a:cubicBezTo>
                  <a:cubicBezTo>
                    <a:pt x="f17" y="f15"/>
                    <a:pt x="f18" y="f7"/>
                    <a:pt x="f19" y="f15"/>
                  </a:cubicBezTo>
                  <a:cubicBezTo>
                    <a:pt x="f20" y="f15"/>
                    <a:pt x="f21" y="f22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2" name="Rectángulo: esquinas redondeadas 13">
              <a:extLst>
                <a:ext uri="{FF2B5EF4-FFF2-40B4-BE49-F238E27FC236}">
                  <a16:creationId xmlns:a16="http://schemas.microsoft.com/office/drawing/2014/main" id="{31C3EA2A-20D1-4567-8FA3-DBE38148A081}"/>
                </a:ext>
              </a:extLst>
            </p:cNvPr>
            <p:cNvSpPr/>
            <p:nvPr/>
          </p:nvSpPr>
          <p:spPr>
            <a:xfrm>
              <a:off x="2064349" y="3066659"/>
              <a:ext cx="1324910" cy="566068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000" b="0" i="0" u="none" strike="noStrike" kern="1200" cap="none" spc="0" baseline="0" dirty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3" name="Título 3">
              <a:extLst>
                <a:ext uri="{FF2B5EF4-FFF2-40B4-BE49-F238E27FC236}">
                  <a16:creationId xmlns:a16="http://schemas.microsoft.com/office/drawing/2014/main" id="{945FFDB9-AEDF-4951-BCA3-EC7B8CC8D69D}"/>
                </a:ext>
              </a:extLst>
            </p:cNvPr>
            <p:cNvSpPr txBox="1"/>
            <p:nvPr/>
          </p:nvSpPr>
          <p:spPr>
            <a:xfrm>
              <a:off x="2211311" y="3112132"/>
              <a:ext cx="1030976" cy="346713"/>
            </a:xfrm>
            <a:prstGeom prst="rect">
              <a:avLst/>
            </a:prstGeom>
            <a:solidFill>
              <a:srgbClr val="4677EA"/>
            </a:solidFill>
            <a:ln cap="flat">
              <a:noFill/>
            </a:ln>
          </p:spPr>
          <p:txBody>
            <a:bodyPr vert="horz" wrap="square" lIns="91440" tIns="45720" rIns="91440" bIns="45720" anchor="t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ES" sz="3200" b="1" i="0" u="none" strike="noStrike" kern="1200" cap="none" spc="0" baseline="0" dirty="0">
                  <a:solidFill>
                    <a:srgbClr val="FFFFFF"/>
                  </a:solidFill>
                  <a:uFillTx/>
                  <a:latin typeface="Century Gothic"/>
                  <a:cs typeface="B Nazanin" panose="00000400000000000000" pitchFamily="2" charset="-78"/>
                </a:rPr>
                <a:t>PPT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449003CB-5FA5-43E7-B0CB-5C60FEE8B1D0}"/>
              </a:ext>
            </a:extLst>
          </p:cNvPr>
          <p:cNvSpPr/>
          <p:nvPr/>
        </p:nvSpPr>
        <p:spPr>
          <a:xfrm>
            <a:off x="449939" y="197711"/>
            <a:ext cx="9477829" cy="6425516"/>
          </a:xfrm>
          <a:prstGeom prst="rect">
            <a:avLst/>
          </a:prstGeom>
          <a:noFill/>
          <a:ln w="57150" cap="flat">
            <a:solidFill>
              <a:srgbClr val="4677EA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" name="Rectángulo 10">
            <a:extLst>
              <a:ext uri="{FF2B5EF4-FFF2-40B4-BE49-F238E27FC236}">
                <a16:creationId xmlns:a16="http://schemas.microsoft.com/office/drawing/2014/main" id="{17972FB5-2BD9-4640-A60E-88FF903BCC07}"/>
              </a:ext>
            </a:extLst>
          </p:cNvPr>
          <p:cNvSpPr/>
          <p:nvPr/>
        </p:nvSpPr>
        <p:spPr>
          <a:xfrm>
            <a:off x="9054352" y="0"/>
            <a:ext cx="3137644" cy="6858000"/>
          </a:xfrm>
          <a:prstGeom prst="rect">
            <a:avLst/>
          </a:pr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236D1501-6FC0-442A-B8C5-A49777B03F4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431840" y="2510970"/>
            <a:ext cx="2301481" cy="1316589"/>
          </a:xfrm>
        </p:spPr>
        <p:txBody>
          <a:bodyPr>
            <a:normAutofit fontScale="90000"/>
          </a:bodyPr>
          <a:lstStyle/>
          <a:p>
            <a:pPr lvl="0" rtl="1"/>
            <a:r>
              <a:rPr lang="fa-IR" sz="8800" dirty="0">
                <a:solidFill>
                  <a:srgbClr val="4677EA"/>
                </a:solidFill>
                <a:latin typeface="Barlow Medium" pitchFamily="2"/>
                <a:cs typeface="B Nazanin" panose="00000400000000000000" pitchFamily="2" charset="-78"/>
              </a:rPr>
              <a:t>عنوان</a:t>
            </a:r>
            <a:endParaRPr lang="es-ES" sz="8800" dirty="0">
              <a:solidFill>
                <a:srgbClr val="4677EA"/>
              </a:solidFill>
              <a:latin typeface="Barlow Medium" pitchFamily="2"/>
              <a:cs typeface="B Nazanin" panose="00000400000000000000" pitchFamily="2" charset="-78"/>
            </a:endParaRPr>
          </a:p>
        </p:txBody>
      </p:sp>
      <p:sp>
        <p:nvSpPr>
          <p:cNvPr id="5" name="Subtítulo 2">
            <a:extLst>
              <a:ext uri="{FF2B5EF4-FFF2-40B4-BE49-F238E27FC236}">
                <a16:creationId xmlns:a16="http://schemas.microsoft.com/office/drawing/2014/main" id="{A78E6F71-FFA9-4DD2-A71E-D1E38A99272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188235" y="3941146"/>
            <a:ext cx="2789898" cy="499728"/>
          </a:xfrm>
        </p:spPr>
        <p:txBody>
          <a:bodyPr>
            <a:normAutofit/>
          </a:bodyPr>
          <a:lstStyle/>
          <a:p>
            <a:pPr lvl="0" rtl="1"/>
            <a:r>
              <a:rPr lang="fa-IR" sz="2800" dirty="0">
                <a:solidFill>
                  <a:srgbClr val="252525"/>
                </a:solidFill>
                <a:cs typeface="B Nazanin" panose="00000400000000000000" pitchFamily="2" charset="-78"/>
              </a:rPr>
              <a:t>قالب رایگان</a:t>
            </a:r>
            <a:endParaRPr lang="es-ES" sz="2800" dirty="0">
              <a:solidFill>
                <a:srgbClr val="252525"/>
              </a:solidFill>
              <a:cs typeface="B Nazanin" panose="00000400000000000000" pitchFamily="2" charset="-78"/>
            </a:endParaRPr>
          </a:p>
        </p:txBody>
      </p:sp>
      <p:sp>
        <p:nvSpPr>
          <p:cNvPr id="6" name="CuadroTexto 14">
            <a:extLst>
              <a:ext uri="{FF2B5EF4-FFF2-40B4-BE49-F238E27FC236}">
                <a16:creationId xmlns:a16="http://schemas.microsoft.com/office/drawing/2014/main" id="{BEB38F14-3F63-483F-AF81-F61FE5D3F2EB}"/>
              </a:ext>
            </a:extLst>
          </p:cNvPr>
          <p:cNvSpPr txBox="1"/>
          <p:nvPr/>
        </p:nvSpPr>
        <p:spPr>
          <a:xfrm>
            <a:off x="1576087" y="4429015"/>
            <a:ext cx="2087858" cy="3407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200" b="1" i="0" u="none" strike="noStrike" kern="1200" cap="none" spc="300" baseline="0" dirty="0">
                <a:solidFill>
                  <a:srgbClr val="222838"/>
                </a:solidFill>
                <a:uFillTx/>
                <a:latin typeface="Barlow" pitchFamily="2"/>
                <a:cs typeface="B Nazanin" panose="00000400000000000000" pitchFamily="2" charset="-78"/>
              </a:rPr>
              <a:t>20begir.com</a:t>
            </a:r>
          </a:p>
        </p:txBody>
      </p:sp>
      <p:pic>
        <p:nvPicPr>
          <p:cNvPr id="7" name="Picture 4" descr="Gratis Fotos de stock gratuitas de de pie, discusión, educación Foto de stock">
            <a:extLst>
              <a:ext uri="{FF2B5EF4-FFF2-40B4-BE49-F238E27FC236}">
                <a16:creationId xmlns:a16="http://schemas.microsoft.com/office/drawing/2014/main" id="{62FE629C-7A4D-479E-AF13-6B434B49BF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15222" y="871148"/>
            <a:ext cx="6820930" cy="5115693"/>
          </a:xfrm>
          <a:prstGeom prst="rect">
            <a:avLst/>
          </a:prstGeom>
          <a:noFill/>
          <a:ln w="57150" cap="flat">
            <a:solidFill>
              <a:srgbClr val="4677EA"/>
            </a:solidFill>
            <a:prstDash val="solid"/>
            <a:miter/>
          </a:ln>
        </p:spPr>
      </p:pic>
      <p:grpSp>
        <p:nvGrpSpPr>
          <p:cNvPr id="8" name="Grupo 4">
            <a:extLst>
              <a:ext uri="{FF2B5EF4-FFF2-40B4-BE49-F238E27FC236}">
                <a16:creationId xmlns:a16="http://schemas.microsoft.com/office/drawing/2014/main" id="{69172199-1000-4AD2-810D-00DD245060CE}"/>
              </a:ext>
            </a:extLst>
          </p:cNvPr>
          <p:cNvGrpSpPr/>
          <p:nvPr/>
        </p:nvGrpSpPr>
        <p:grpSpPr>
          <a:xfrm>
            <a:off x="1637288" y="5063014"/>
            <a:ext cx="1890595" cy="1118402"/>
            <a:chOff x="1637288" y="5063014"/>
            <a:chExt cx="1890595" cy="1118402"/>
          </a:xfrm>
        </p:grpSpPr>
        <p:sp>
          <p:nvSpPr>
            <p:cNvPr id="9" name="Freeform 144">
              <a:extLst>
                <a:ext uri="{FF2B5EF4-FFF2-40B4-BE49-F238E27FC236}">
                  <a16:creationId xmlns:a16="http://schemas.microsoft.com/office/drawing/2014/main" id="{0AB7B479-2122-489D-A747-FE1F26DA247B}"/>
                </a:ext>
              </a:extLst>
            </p:cNvPr>
            <p:cNvSpPr/>
            <p:nvPr/>
          </p:nvSpPr>
          <p:spPr>
            <a:xfrm>
              <a:off x="2368652" y="5291340"/>
              <a:ext cx="421373" cy="890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57"/>
                <a:gd name="f8" fmla="val 23"/>
                <a:gd name="f9" fmla="val 31"/>
                <a:gd name="f10" fmla="val 36"/>
                <a:gd name="f11" fmla="val 41"/>
                <a:gd name="f12" fmla="val 45"/>
                <a:gd name="f13" fmla="val 65"/>
                <a:gd name="f14" fmla="val 85"/>
                <a:gd name="f15" fmla="val 105"/>
                <a:gd name="f16" fmla="val 112"/>
                <a:gd name="f17" fmla="val 20"/>
                <a:gd name="f18" fmla="val 117"/>
                <a:gd name="f19" fmla="val 14"/>
                <a:gd name="f20" fmla="val 119"/>
                <a:gd name="f21" fmla="val 6"/>
                <a:gd name="f22" fmla="val 1"/>
                <a:gd name="f23" fmla="val 116"/>
                <a:gd name="f24" fmla="val 106"/>
                <a:gd name="f25" fmla="val 86"/>
                <a:gd name="f26" fmla="val 67"/>
                <a:gd name="f27" fmla="val 47"/>
                <a:gd name="f28" fmla="val 39"/>
                <a:gd name="f29" fmla="val 3"/>
                <a:gd name="f30" fmla="val 16"/>
                <a:gd name="f31" fmla="val 15"/>
                <a:gd name="f32" fmla="val 18"/>
                <a:gd name="f33" fmla="val 10"/>
                <a:gd name="f34" fmla="val 30"/>
                <a:gd name="f35" fmla="val 5"/>
                <a:gd name="f36" fmla="val 43"/>
                <a:gd name="f37" fmla="val 11"/>
                <a:gd name="f38" fmla="val 50"/>
                <a:gd name="f39" fmla="val 21"/>
                <a:gd name="f40" fmla="val 53"/>
                <a:gd name="f41" fmla="val 54"/>
                <a:gd name="f42" fmla="val 55"/>
                <a:gd name="f43" fmla="val 56"/>
                <a:gd name="f44" fmla="val 57"/>
                <a:gd name="f45" fmla="val 12"/>
                <a:gd name="f46" fmla="val 59"/>
                <a:gd name="f47" fmla="val 64"/>
                <a:gd name="f48" fmla="val 66"/>
                <a:gd name="f49" fmla="val 68"/>
                <a:gd name="f50" fmla="val 69"/>
                <a:gd name="f51" fmla="val 70"/>
                <a:gd name="f52" fmla="val 32"/>
                <a:gd name="f53" fmla="val 71"/>
                <a:gd name="f54" fmla="val 74"/>
                <a:gd name="f55" fmla="val 77"/>
                <a:gd name="f56" fmla="val 80"/>
                <a:gd name="f57" fmla="val 93"/>
                <a:gd name="f58" fmla="val 118"/>
                <a:gd name="f59" fmla="val 120"/>
                <a:gd name="f60" fmla="val 17"/>
                <a:gd name="f61" fmla="val 51"/>
                <a:gd name="f62" fmla="val 79"/>
                <a:gd name="f63" fmla="val 121"/>
                <a:gd name="f64" fmla="val 115"/>
                <a:gd name="f65" fmla="val 108"/>
                <a:gd name="f66" fmla="val 104"/>
                <a:gd name="f67" fmla="val 101"/>
                <a:gd name="f68" fmla="val 109"/>
                <a:gd name="f69" fmla="val 100"/>
                <a:gd name="f70" fmla="val 84"/>
                <a:gd name="f71" fmla="val 63"/>
                <a:gd name="f72" fmla="val 42"/>
                <a:gd name="f73" fmla="val 38"/>
                <a:gd name="f74" fmla="val 35"/>
                <a:gd name="f75" fmla="val 99"/>
                <a:gd name="f76" fmla="val 98"/>
                <a:gd name="f77" fmla="val 34"/>
                <a:gd name="f78" fmla="val 97"/>
                <a:gd name="f79" fmla="val 37"/>
                <a:gd name="f80" fmla="val 40"/>
                <a:gd name="f81" fmla="val 167"/>
                <a:gd name="f82" fmla="val 231"/>
                <a:gd name="f83" fmla="val 238"/>
                <a:gd name="f84" fmla="val 95"/>
                <a:gd name="f85" fmla="val 244"/>
                <a:gd name="f86" fmla="val 251"/>
                <a:gd name="f87" fmla="val 252"/>
                <a:gd name="f88" fmla="val 90"/>
                <a:gd name="f89" fmla="val 253"/>
                <a:gd name="f90" fmla="val 88"/>
                <a:gd name="f91" fmla="val 254"/>
                <a:gd name="f92" fmla="val 233"/>
                <a:gd name="f93" fmla="val 200"/>
                <a:gd name="f94" fmla="val 135"/>
                <a:gd name="f95" fmla="val 131"/>
                <a:gd name="f96" fmla="val 128"/>
                <a:gd name="f97" fmla="val 125"/>
                <a:gd name="f98" fmla="val 62"/>
                <a:gd name="f99" fmla="val 60"/>
                <a:gd name="f100" fmla="val 127"/>
                <a:gd name="f101" fmla="val 130"/>
                <a:gd name="f102" fmla="val 133"/>
                <a:gd name="f103" fmla="val 166"/>
                <a:gd name="f104" fmla="val 58"/>
                <a:gd name="f105" fmla="val 239"/>
                <a:gd name="f106" fmla="val 245"/>
                <a:gd name="f107" fmla="val 49"/>
                <a:gd name="f108" fmla="val 256"/>
                <a:gd name="f109" fmla="val 26"/>
                <a:gd name="f110" fmla="val 171"/>
                <a:gd name="f111" fmla="val 25"/>
                <a:gd name="f112" fmla="val 24"/>
                <a:gd name="f113" fmla="+- 0 0 -90"/>
                <a:gd name="f114" fmla="*/ f3 1 122"/>
                <a:gd name="f115" fmla="*/ f4 1 257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2"/>
                <a:gd name="f124" fmla="*/ f120 1 257"/>
                <a:gd name="f125" fmla="*/ 23 f121 1"/>
                <a:gd name="f126" fmla="*/ 31 f120 1"/>
                <a:gd name="f127" fmla="*/ 45 f120 1"/>
                <a:gd name="f128" fmla="*/ 105 f120 1"/>
                <a:gd name="f129" fmla="*/ 14 f121 1"/>
                <a:gd name="f130" fmla="*/ 119 f120 1"/>
                <a:gd name="f131" fmla="*/ 1 f121 1"/>
                <a:gd name="f132" fmla="*/ 106 f120 1"/>
                <a:gd name="f133" fmla="*/ 0 f121 1"/>
                <a:gd name="f134" fmla="*/ 47 f120 1"/>
                <a:gd name="f135" fmla="*/ 23 f120 1"/>
                <a:gd name="f136" fmla="*/ 6 f121 1"/>
                <a:gd name="f137" fmla="*/ 15 f120 1"/>
                <a:gd name="f138" fmla="*/ 43 f121 1"/>
                <a:gd name="f139" fmla="*/ 0 f120 1"/>
                <a:gd name="f140" fmla="*/ 53 f121 1"/>
                <a:gd name="f141" fmla="*/ 55 f121 1"/>
                <a:gd name="f142" fmla="*/ 57 f121 1"/>
                <a:gd name="f143" fmla="*/ 1 f120 1"/>
                <a:gd name="f144" fmla="*/ 66 f121 1"/>
                <a:gd name="f145" fmla="*/ 68 f121 1"/>
                <a:gd name="f146" fmla="*/ 71 f121 1"/>
                <a:gd name="f147" fmla="*/ 32 f120 1"/>
                <a:gd name="f148" fmla="*/ 80 f121 1"/>
                <a:gd name="f149" fmla="*/ 118 f121 1"/>
                <a:gd name="f150" fmla="*/ 16 f120 1"/>
                <a:gd name="f151" fmla="*/ 122 f121 1"/>
                <a:gd name="f152" fmla="*/ 108 f121 1"/>
                <a:gd name="f153" fmla="*/ 100 f121 1"/>
                <a:gd name="f154" fmla="*/ 104 f120 1"/>
                <a:gd name="f155" fmla="*/ 42 f120 1"/>
                <a:gd name="f156" fmla="*/ 98 f121 1"/>
                <a:gd name="f157" fmla="*/ 97 f121 1"/>
                <a:gd name="f158" fmla="*/ 40 f120 1"/>
                <a:gd name="f159" fmla="*/ 231 f120 1"/>
                <a:gd name="f160" fmla="*/ 93 f121 1"/>
                <a:gd name="f161" fmla="*/ 251 f120 1"/>
                <a:gd name="f162" fmla="*/ 88 f121 1"/>
                <a:gd name="f163" fmla="*/ 254 f120 1"/>
                <a:gd name="f164" fmla="*/ 64 f121 1"/>
                <a:gd name="f165" fmla="*/ 233 f120 1"/>
                <a:gd name="f166" fmla="*/ 135 f120 1"/>
                <a:gd name="f167" fmla="*/ 125 f120 1"/>
                <a:gd name="f168" fmla="*/ 60 f121 1"/>
                <a:gd name="f169" fmla="*/ 59 f121 1"/>
                <a:gd name="f170" fmla="*/ 133 f120 1"/>
                <a:gd name="f171" fmla="*/ 58 f121 1"/>
                <a:gd name="f172" fmla="*/ 49 f121 1"/>
                <a:gd name="f173" fmla="*/ 26 f121 1"/>
                <a:gd name="f174" fmla="+- f122 0 f1"/>
                <a:gd name="f175" fmla="*/ f125 1 122"/>
                <a:gd name="f176" fmla="*/ f126 1 257"/>
                <a:gd name="f177" fmla="*/ f127 1 257"/>
                <a:gd name="f178" fmla="*/ f128 1 257"/>
                <a:gd name="f179" fmla="*/ f129 1 122"/>
                <a:gd name="f180" fmla="*/ f130 1 257"/>
                <a:gd name="f181" fmla="*/ f131 1 122"/>
                <a:gd name="f182" fmla="*/ f132 1 257"/>
                <a:gd name="f183" fmla="*/ f133 1 122"/>
                <a:gd name="f184" fmla="*/ f134 1 257"/>
                <a:gd name="f185" fmla="*/ f135 1 257"/>
                <a:gd name="f186" fmla="*/ f136 1 122"/>
                <a:gd name="f187" fmla="*/ f137 1 257"/>
                <a:gd name="f188" fmla="*/ f138 1 122"/>
                <a:gd name="f189" fmla="*/ f139 1 257"/>
                <a:gd name="f190" fmla="*/ f140 1 122"/>
                <a:gd name="f191" fmla="*/ f141 1 122"/>
                <a:gd name="f192" fmla="*/ f142 1 122"/>
                <a:gd name="f193" fmla="*/ f143 1 257"/>
                <a:gd name="f194" fmla="*/ f144 1 122"/>
                <a:gd name="f195" fmla="*/ f145 1 122"/>
                <a:gd name="f196" fmla="*/ f146 1 122"/>
                <a:gd name="f197" fmla="*/ f147 1 257"/>
                <a:gd name="f198" fmla="*/ f148 1 122"/>
                <a:gd name="f199" fmla="*/ f149 1 122"/>
                <a:gd name="f200" fmla="*/ f150 1 257"/>
                <a:gd name="f201" fmla="*/ f151 1 122"/>
                <a:gd name="f202" fmla="*/ f152 1 122"/>
                <a:gd name="f203" fmla="*/ f153 1 122"/>
                <a:gd name="f204" fmla="*/ f154 1 257"/>
                <a:gd name="f205" fmla="*/ f155 1 257"/>
                <a:gd name="f206" fmla="*/ f156 1 122"/>
                <a:gd name="f207" fmla="*/ f157 1 122"/>
                <a:gd name="f208" fmla="*/ f158 1 257"/>
                <a:gd name="f209" fmla="*/ f159 1 257"/>
                <a:gd name="f210" fmla="*/ f160 1 122"/>
                <a:gd name="f211" fmla="*/ f161 1 257"/>
                <a:gd name="f212" fmla="*/ f162 1 122"/>
                <a:gd name="f213" fmla="*/ f163 1 257"/>
                <a:gd name="f214" fmla="*/ f164 1 122"/>
                <a:gd name="f215" fmla="*/ f165 1 257"/>
                <a:gd name="f216" fmla="*/ f166 1 257"/>
                <a:gd name="f217" fmla="*/ f167 1 257"/>
                <a:gd name="f218" fmla="*/ f168 1 122"/>
                <a:gd name="f219" fmla="*/ f169 1 122"/>
                <a:gd name="f220" fmla="*/ f170 1 257"/>
                <a:gd name="f221" fmla="*/ f171 1 122"/>
                <a:gd name="f222" fmla="*/ f172 1 122"/>
                <a:gd name="f223" fmla="*/ f173 1 122"/>
                <a:gd name="f224" fmla="*/ 0 1 f123"/>
                <a:gd name="f225" fmla="*/ f117 1 f123"/>
                <a:gd name="f226" fmla="*/ 0 1 f124"/>
                <a:gd name="f227" fmla="*/ f118 1 f124"/>
                <a:gd name="f228" fmla="*/ f175 1 f123"/>
                <a:gd name="f229" fmla="*/ f176 1 f124"/>
                <a:gd name="f230" fmla="*/ f177 1 f124"/>
                <a:gd name="f231" fmla="*/ f178 1 f124"/>
                <a:gd name="f232" fmla="*/ f179 1 f123"/>
                <a:gd name="f233" fmla="*/ f180 1 f124"/>
                <a:gd name="f234" fmla="*/ f181 1 f123"/>
                <a:gd name="f235" fmla="*/ f182 1 f124"/>
                <a:gd name="f236" fmla="*/ f183 1 f123"/>
                <a:gd name="f237" fmla="*/ f184 1 f124"/>
                <a:gd name="f238" fmla="*/ f185 1 f124"/>
                <a:gd name="f239" fmla="*/ f186 1 f123"/>
                <a:gd name="f240" fmla="*/ f187 1 f124"/>
                <a:gd name="f241" fmla="*/ f188 1 f123"/>
                <a:gd name="f242" fmla="*/ f189 1 f124"/>
                <a:gd name="f243" fmla="*/ f190 1 f123"/>
                <a:gd name="f244" fmla="*/ f191 1 f123"/>
                <a:gd name="f245" fmla="*/ f192 1 f123"/>
                <a:gd name="f246" fmla="*/ f193 1 f124"/>
                <a:gd name="f247" fmla="*/ f194 1 f123"/>
                <a:gd name="f248" fmla="*/ f195 1 f123"/>
                <a:gd name="f249" fmla="*/ f196 1 f123"/>
                <a:gd name="f250" fmla="*/ f197 1 f124"/>
                <a:gd name="f251" fmla="*/ f198 1 f123"/>
                <a:gd name="f252" fmla="*/ f199 1 f123"/>
                <a:gd name="f253" fmla="*/ f200 1 f124"/>
                <a:gd name="f254" fmla="*/ f201 1 f123"/>
                <a:gd name="f255" fmla="*/ f202 1 f123"/>
                <a:gd name="f256" fmla="*/ f203 1 f123"/>
                <a:gd name="f257" fmla="*/ f204 1 f124"/>
                <a:gd name="f258" fmla="*/ f205 1 f124"/>
                <a:gd name="f259" fmla="*/ f206 1 f123"/>
                <a:gd name="f260" fmla="*/ f207 1 f123"/>
                <a:gd name="f261" fmla="*/ f208 1 f124"/>
                <a:gd name="f262" fmla="*/ f209 1 f124"/>
                <a:gd name="f263" fmla="*/ f210 1 f123"/>
                <a:gd name="f264" fmla="*/ f211 1 f124"/>
                <a:gd name="f265" fmla="*/ f212 1 f123"/>
                <a:gd name="f266" fmla="*/ f213 1 f124"/>
                <a:gd name="f267" fmla="*/ f214 1 f123"/>
                <a:gd name="f268" fmla="*/ f215 1 f124"/>
                <a:gd name="f269" fmla="*/ f216 1 f124"/>
                <a:gd name="f270" fmla="*/ f217 1 f124"/>
                <a:gd name="f271" fmla="*/ f218 1 f123"/>
                <a:gd name="f272" fmla="*/ f219 1 f123"/>
                <a:gd name="f273" fmla="*/ f220 1 f124"/>
                <a:gd name="f274" fmla="*/ f221 1 f123"/>
                <a:gd name="f275" fmla="*/ f222 1 f123"/>
                <a:gd name="f276" fmla="*/ f223 1 f123"/>
                <a:gd name="f277" fmla="*/ f224 f114 1"/>
                <a:gd name="f278" fmla="*/ f225 f114 1"/>
                <a:gd name="f279" fmla="*/ f227 f115 1"/>
                <a:gd name="f280" fmla="*/ f226 f115 1"/>
                <a:gd name="f281" fmla="*/ f228 f114 1"/>
                <a:gd name="f282" fmla="*/ f229 f115 1"/>
                <a:gd name="f283" fmla="*/ f230 f115 1"/>
                <a:gd name="f284" fmla="*/ f231 f115 1"/>
                <a:gd name="f285" fmla="*/ f232 f114 1"/>
                <a:gd name="f286" fmla="*/ f233 f115 1"/>
                <a:gd name="f287" fmla="*/ f234 f114 1"/>
                <a:gd name="f288" fmla="*/ f235 f115 1"/>
                <a:gd name="f289" fmla="*/ f236 f114 1"/>
                <a:gd name="f290" fmla="*/ f237 f115 1"/>
                <a:gd name="f291" fmla="*/ f238 f115 1"/>
                <a:gd name="f292" fmla="*/ f239 f114 1"/>
                <a:gd name="f293" fmla="*/ f240 f115 1"/>
                <a:gd name="f294" fmla="*/ f241 f114 1"/>
                <a:gd name="f295" fmla="*/ f242 f115 1"/>
                <a:gd name="f296" fmla="*/ f243 f114 1"/>
                <a:gd name="f297" fmla="*/ f244 f114 1"/>
                <a:gd name="f298" fmla="*/ f245 f114 1"/>
                <a:gd name="f299" fmla="*/ f246 f115 1"/>
                <a:gd name="f300" fmla="*/ f247 f114 1"/>
                <a:gd name="f301" fmla="*/ f248 f114 1"/>
                <a:gd name="f302" fmla="*/ f249 f114 1"/>
                <a:gd name="f303" fmla="*/ f250 f115 1"/>
                <a:gd name="f304" fmla="*/ f251 f114 1"/>
                <a:gd name="f305" fmla="*/ f252 f114 1"/>
                <a:gd name="f306" fmla="*/ f253 f115 1"/>
                <a:gd name="f307" fmla="*/ f254 f114 1"/>
                <a:gd name="f308" fmla="*/ f255 f114 1"/>
                <a:gd name="f309" fmla="*/ f256 f114 1"/>
                <a:gd name="f310" fmla="*/ f257 f115 1"/>
                <a:gd name="f311" fmla="*/ f258 f115 1"/>
                <a:gd name="f312" fmla="*/ f259 f114 1"/>
                <a:gd name="f313" fmla="*/ f260 f114 1"/>
                <a:gd name="f314" fmla="*/ f261 f115 1"/>
                <a:gd name="f315" fmla="*/ f262 f115 1"/>
                <a:gd name="f316" fmla="*/ f263 f114 1"/>
                <a:gd name="f317" fmla="*/ f264 f115 1"/>
                <a:gd name="f318" fmla="*/ f265 f114 1"/>
                <a:gd name="f319" fmla="*/ f266 f115 1"/>
                <a:gd name="f320" fmla="*/ f267 f114 1"/>
                <a:gd name="f321" fmla="*/ f268 f115 1"/>
                <a:gd name="f322" fmla="*/ f269 f115 1"/>
                <a:gd name="f323" fmla="*/ f270 f115 1"/>
                <a:gd name="f324" fmla="*/ f271 f114 1"/>
                <a:gd name="f325" fmla="*/ f272 f114 1"/>
                <a:gd name="f326" fmla="*/ f273 f115 1"/>
                <a:gd name="f327" fmla="*/ f274 f114 1"/>
                <a:gd name="f328" fmla="*/ f275 f114 1"/>
                <a:gd name="f329" fmla="*/ f276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4">
                  <a:pos x="f281" y="f282"/>
                </a:cxn>
                <a:cxn ang="f174">
                  <a:pos x="f281" y="f283"/>
                </a:cxn>
                <a:cxn ang="f174">
                  <a:pos x="f281" y="f284"/>
                </a:cxn>
                <a:cxn ang="f174">
                  <a:pos x="f285" y="f286"/>
                </a:cxn>
                <a:cxn ang="f174">
                  <a:pos x="f287" y="f288"/>
                </a:cxn>
                <a:cxn ang="f174">
                  <a:pos x="f289" y="f290"/>
                </a:cxn>
                <a:cxn ang="f174">
                  <a:pos x="f287" y="f291"/>
                </a:cxn>
                <a:cxn ang="f174">
                  <a:pos x="f292" y="f293"/>
                </a:cxn>
                <a:cxn ang="f174">
                  <a:pos x="f294" y="f295"/>
                </a:cxn>
                <a:cxn ang="f174">
                  <a:pos x="f296" y="f282"/>
                </a:cxn>
                <a:cxn ang="f174">
                  <a:pos x="f297" y="f282"/>
                </a:cxn>
                <a:cxn ang="f174">
                  <a:pos x="f298" y="f299"/>
                </a:cxn>
                <a:cxn ang="f174">
                  <a:pos x="f300" y="f299"/>
                </a:cxn>
                <a:cxn ang="f174">
                  <a:pos x="f301" y="f282"/>
                </a:cxn>
                <a:cxn ang="f174">
                  <a:pos x="f302" y="f303"/>
                </a:cxn>
                <a:cxn ang="f174">
                  <a:pos x="f304" y="f295"/>
                </a:cxn>
                <a:cxn ang="f174">
                  <a:pos x="f305" y="f306"/>
                </a:cxn>
                <a:cxn ang="f174">
                  <a:pos x="f307" y="f291"/>
                </a:cxn>
                <a:cxn ang="f174">
                  <a:pos x="f307" y="f288"/>
                </a:cxn>
                <a:cxn ang="f174">
                  <a:pos x="f308" y="f286"/>
                </a:cxn>
                <a:cxn ang="f174">
                  <a:pos x="f309" y="f310"/>
                </a:cxn>
                <a:cxn ang="f174">
                  <a:pos x="f309" y="f311"/>
                </a:cxn>
                <a:cxn ang="f174">
                  <a:pos x="f309" y="f282"/>
                </a:cxn>
                <a:cxn ang="f174">
                  <a:pos x="f312" y="f282"/>
                </a:cxn>
                <a:cxn ang="f174">
                  <a:pos x="f313" y="f314"/>
                </a:cxn>
                <a:cxn ang="f174">
                  <a:pos x="f313" y="f315"/>
                </a:cxn>
                <a:cxn ang="f174">
                  <a:pos x="f316" y="f317"/>
                </a:cxn>
                <a:cxn ang="f174">
                  <a:pos x="f318" y="f319"/>
                </a:cxn>
                <a:cxn ang="f174">
                  <a:pos x="f320" y="f321"/>
                </a:cxn>
                <a:cxn ang="f174">
                  <a:pos x="f320" y="f322"/>
                </a:cxn>
                <a:cxn ang="f174">
                  <a:pos x="f320" y="f323"/>
                </a:cxn>
                <a:cxn ang="f174">
                  <a:pos x="f324" y="f323"/>
                </a:cxn>
                <a:cxn ang="f174">
                  <a:pos x="f325" y="f326"/>
                </a:cxn>
                <a:cxn ang="f174">
                  <a:pos x="f327" y="f321"/>
                </a:cxn>
                <a:cxn ang="f174">
                  <a:pos x="f297" y="f317"/>
                </a:cxn>
                <a:cxn ang="f174">
                  <a:pos x="f328" y="f319"/>
                </a:cxn>
                <a:cxn ang="f174">
                  <a:pos x="f329" y="f321"/>
                </a:cxn>
                <a:cxn ang="f174">
                  <a:pos x="f329" y="f283"/>
                </a:cxn>
                <a:cxn ang="f174">
                  <a:pos x="f329" y="f303"/>
                </a:cxn>
                <a:cxn ang="f174">
                  <a:pos x="f281" y="f282"/>
                </a:cxn>
              </a:cxnLst>
              <a:rect l="f277" t="f280" r="f278" b="f279"/>
              <a:pathLst>
                <a:path w="122" h="257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4"/>
                    <a:pt x="f8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6"/>
                    <a:pt x="f22" y="f23"/>
                    <a:pt x="f22" y="f24"/>
                  </a:cubicBezTo>
                  <a:cubicBezTo>
                    <a:pt x="f5" y="f25"/>
                    <a:pt x="f5" y="f26"/>
                    <a:pt x="f5" y="f27"/>
                  </a:cubicBezTo>
                  <a:cubicBezTo>
                    <a:pt x="f5" y="f28"/>
                    <a:pt x="f5" y="f9"/>
                    <a:pt x="f22" y="f8"/>
                  </a:cubicBezTo>
                  <a:cubicBezTo>
                    <a:pt x="f22" y="f17"/>
                    <a:pt x="f29" y="f30"/>
                    <a:pt x="f21" y="f31"/>
                  </a:cubicBezTo>
                  <a:cubicBezTo>
                    <a:pt x="f32" y="f33"/>
                    <a:pt x="f34" y="f35"/>
                    <a:pt x="f36" y="f5"/>
                  </a:cubicBezTo>
                  <a:cubicBezTo>
                    <a:pt x="f27" y="f37"/>
                    <a:pt x="f38" y="f39"/>
                    <a:pt x="f40" y="f9"/>
                  </a:cubicBezTo>
                  <a:cubicBezTo>
                    <a:pt x="f41" y="f9"/>
                    <a:pt x="f42" y="f9"/>
                    <a:pt x="f42" y="f9"/>
                  </a:cubicBezTo>
                  <a:cubicBezTo>
                    <a:pt x="f43" y="f39"/>
                    <a:pt x="f44" y="f45"/>
                    <a:pt x="f44" y="f22"/>
                  </a:cubicBezTo>
                  <a:cubicBezTo>
                    <a:pt x="f46" y="f22"/>
                    <a:pt x="f47" y="f22"/>
                    <a:pt x="f48" y="f22"/>
                  </a:cubicBezTo>
                  <a:cubicBezTo>
                    <a:pt x="f26" y="f37"/>
                    <a:pt x="f26" y="f39"/>
                    <a:pt x="f49" y="f9"/>
                  </a:cubicBezTo>
                  <a:cubicBezTo>
                    <a:pt x="f50" y="f9"/>
                    <a:pt x="f51" y="f52"/>
                    <a:pt x="f53" y="f52"/>
                  </a:cubicBezTo>
                  <a:cubicBezTo>
                    <a:pt x="f54" y="f39"/>
                    <a:pt x="f55" y="f37"/>
                    <a:pt x="f56" y="f5"/>
                  </a:cubicBezTo>
                  <a:cubicBezTo>
                    <a:pt x="f57" y="f21"/>
                    <a:pt x="f24" y="f33"/>
                    <a:pt x="f58" y="f30"/>
                  </a:cubicBezTo>
                  <a:cubicBezTo>
                    <a:pt x="f59" y="f60"/>
                    <a:pt x="f6" y="f39"/>
                    <a:pt x="f6" y="f8"/>
                  </a:cubicBezTo>
                  <a:cubicBezTo>
                    <a:pt x="f6" y="f61"/>
                    <a:pt x="f6" y="f62"/>
                    <a:pt x="f6" y="f24"/>
                  </a:cubicBezTo>
                  <a:cubicBezTo>
                    <a:pt x="f63" y="f23"/>
                    <a:pt x="f64" y="f6"/>
                    <a:pt x="f65" y="f20"/>
                  </a:cubicBezTo>
                  <a:cubicBezTo>
                    <a:pt x="f66" y="f18"/>
                    <a:pt x="f67" y="f68"/>
                    <a:pt x="f69" y="f66"/>
                  </a:cubicBezTo>
                  <a:cubicBezTo>
                    <a:pt x="f69" y="f70"/>
                    <a:pt x="f69" y="f71"/>
                    <a:pt x="f69" y="f72"/>
                  </a:cubicBezTo>
                  <a:cubicBezTo>
                    <a:pt x="f69" y="f73"/>
                    <a:pt x="f69" y="f74"/>
                    <a:pt x="f69" y="f9"/>
                  </a:cubicBezTo>
                  <a:cubicBezTo>
                    <a:pt x="f69" y="f9"/>
                    <a:pt x="f75" y="f9"/>
                    <a:pt x="f76" y="f9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66"/>
                    <a:pt x="f78" y="f81"/>
                    <a:pt x="f78" y="f82"/>
                  </a:cubicBezTo>
                  <a:cubicBezTo>
                    <a:pt x="f78" y="f83"/>
                    <a:pt x="f84" y="f85"/>
                    <a:pt x="f57" y="f86"/>
                  </a:cubicBezTo>
                  <a:cubicBezTo>
                    <a:pt x="f57" y="f87"/>
                    <a:pt x="f88" y="f89"/>
                    <a:pt x="f90" y="f91"/>
                  </a:cubicBezTo>
                  <a:cubicBezTo>
                    <a:pt x="f53" y="f7"/>
                    <a:pt x="f47" y="f86"/>
                    <a:pt x="f47" y="f92"/>
                  </a:cubicBezTo>
                  <a:cubicBezTo>
                    <a:pt x="f47" y="f93"/>
                    <a:pt x="f47" y="f81"/>
                    <a:pt x="f47" y="f94"/>
                  </a:cubicBezTo>
                  <a:cubicBezTo>
                    <a:pt x="f47" y="f95"/>
                    <a:pt x="f47" y="f96"/>
                    <a:pt x="f47" y="f97"/>
                  </a:cubicBezTo>
                  <a:cubicBezTo>
                    <a:pt x="f71" y="f97"/>
                    <a:pt x="f98" y="f97"/>
                    <a:pt x="f99" y="f97"/>
                  </a:cubicBezTo>
                  <a:cubicBezTo>
                    <a:pt x="f99" y="f100"/>
                    <a:pt x="f46" y="f101"/>
                    <a:pt x="f46" y="f102"/>
                  </a:cubicBezTo>
                  <a:cubicBezTo>
                    <a:pt x="f46" y="f103"/>
                    <a:pt x="f46" y="f93"/>
                    <a:pt x="f104" y="f92"/>
                  </a:cubicBezTo>
                  <a:cubicBezTo>
                    <a:pt x="f104" y="f105"/>
                    <a:pt x="f43" y="f106"/>
                    <a:pt x="f42" y="f86"/>
                  </a:cubicBezTo>
                  <a:cubicBezTo>
                    <a:pt x="f41" y="f87"/>
                    <a:pt x="f61" y="f91"/>
                    <a:pt x="f107" y="f91"/>
                  </a:cubicBezTo>
                  <a:cubicBezTo>
                    <a:pt x="f9" y="f108"/>
                    <a:pt x="f109" y="f86"/>
                    <a:pt x="f109" y="f92"/>
                  </a:cubicBezTo>
                  <a:cubicBezTo>
                    <a:pt x="f109" y="f110"/>
                    <a:pt x="f109" y="f65"/>
                    <a:pt x="f109" y="f12"/>
                  </a:cubicBezTo>
                  <a:cubicBezTo>
                    <a:pt x="f109" y="f80"/>
                    <a:pt x="f109" y="f10"/>
                    <a:pt x="f109" y="f52"/>
                  </a:cubicBezTo>
                  <a:cubicBezTo>
                    <a:pt x="f111" y="f9"/>
                    <a:pt x="f112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0" name="Freeform 145">
              <a:extLst>
                <a:ext uri="{FF2B5EF4-FFF2-40B4-BE49-F238E27FC236}">
                  <a16:creationId xmlns:a16="http://schemas.microsoft.com/office/drawing/2014/main" id="{2A9AB797-876F-4830-8475-61034EB58D0B}"/>
                </a:ext>
              </a:extLst>
            </p:cNvPr>
            <p:cNvSpPr/>
            <p:nvPr/>
          </p:nvSpPr>
          <p:spPr>
            <a:xfrm>
              <a:off x="2082783" y="5371158"/>
              <a:ext cx="271942" cy="726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210"/>
                <a:gd name="f8" fmla="val 48"/>
                <a:gd name="f9" fmla="val 101"/>
                <a:gd name="f10" fmla="val 104"/>
                <a:gd name="f11" fmla="val 107"/>
                <a:gd name="f12" fmla="val 110"/>
                <a:gd name="f13" fmla="val 47"/>
                <a:gd name="f14" fmla="val 137"/>
                <a:gd name="f15" fmla="val 163"/>
                <a:gd name="f16" fmla="val 190"/>
                <a:gd name="f17" fmla="val 193"/>
                <a:gd name="f18" fmla="val 196"/>
                <a:gd name="f19" fmla="val 46"/>
                <a:gd name="f20" fmla="val 198"/>
                <a:gd name="f21" fmla="val 43"/>
                <a:gd name="f22" fmla="val 205"/>
                <a:gd name="f23" fmla="val 32"/>
                <a:gd name="f24" fmla="val 27"/>
                <a:gd name="f25" fmla="val 206"/>
                <a:gd name="f26" fmla="val 23"/>
                <a:gd name="f27" fmla="val 202"/>
                <a:gd name="f28" fmla="val 21"/>
                <a:gd name="f29" fmla="val 195"/>
                <a:gd name="f30" fmla="val 189"/>
                <a:gd name="f31" fmla="val 138"/>
                <a:gd name="f32" fmla="val 87"/>
                <a:gd name="f33" fmla="val 36"/>
                <a:gd name="f34" fmla="val 33"/>
                <a:gd name="f35" fmla="val 30"/>
                <a:gd name="f36" fmla="val 26"/>
                <a:gd name="f37" fmla="val 20"/>
                <a:gd name="f38" fmla="val 19"/>
                <a:gd name="f39" fmla="val 45"/>
                <a:gd name="f40" fmla="val 63"/>
                <a:gd name="f41" fmla="val 18"/>
                <a:gd name="f42" fmla="val 82"/>
                <a:gd name="f43" fmla="val 86"/>
                <a:gd name="f44" fmla="val 16"/>
                <a:gd name="f45" fmla="val 90"/>
                <a:gd name="f46" fmla="val 14"/>
                <a:gd name="f47" fmla="val 94"/>
                <a:gd name="f48" fmla="val 12"/>
                <a:gd name="f49" fmla="val 98"/>
                <a:gd name="f50" fmla="val 5"/>
                <a:gd name="f51" fmla="val 3"/>
                <a:gd name="f52" fmla="val 1"/>
                <a:gd name="f53" fmla="val 83"/>
                <a:gd name="f54" fmla="val 62"/>
                <a:gd name="f55" fmla="val 41"/>
                <a:gd name="f56" fmla="val 15"/>
                <a:gd name="f57" fmla="val 2"/>
                <a:gd name="f58" fmla="val 7"/>
                <a:gd name="f59" fmla="val 10"/>
                <a:gd name="f60" fmla="val 25"/>
                <a:gd name="f61" fmla="val 4"/>
                <a:gd name="f62" fmla="val 35"/>
                <a:gd name="f63" fmla="val 37"/>
                <a:gd name="f64" fmla="val 9"/>
                <a:gd name="f65" fmla="val 40"/>
                <a:gd name="f66" fmla="val 42"/>
                <a:gd name="f67" fmla="val 24"/>
                <a:gd name="f68" fmla="val 44"/>
                <a:gd name="f69" fmla="val 17"/>
                <a:gd name="f70" fmla="val 51"/>
                <a:gd name="f71" fmla="val 53"/>
                <a:gd name="f72" fmla="val 54"/>
                <a:gd name="f73" fmla="val 55"/>
                <a:gd name="f74" fmla="val 56"/>
                <a:gd name="f75" fmla="val 57"/>
                <a:gd name="f76" fmla="val 60"/>
                <a:gd name="f77" fmla="val 64"/>
                <a:gd name="f78" fmla="val 77"/>
                <a:gd name="f79" fmla="val 78"/>
                <a:gd name="f80" fmla="val 74"/>
                <a:gd name="f81" fmla="val 132"/>
                <a:gd name="f82" fmla="val 203"/>
                <a:gd name="f83" fmla="val 76"/>
                <a:gd name="f84" fmla="val 65"/>
                <a:gd name="f85" fmla="val 52"/>
                <a:gd name="f86" fmla="val 191"/>
                <a:gd name="f87" fmla="val 165"/>
                <a:gd name="f88" fmla="val 111"/>
                <a:gd name="f89" fmla="val 108"/>
                <a:gd name="f90" fmla="val 105"/>
                <a:gd name="f91" fmla="val 102"/>
                <a:gd name="f92" fmla="val 49"/>
                <a:gd name="f93" fmla="+- 0 0 -90"/>
                <a:gd name="f94" fmla="*/ f3 1 79"/>
                <a:gd name="f95" fmla="*/ f4 1 210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79"/>
                <a:gd name="f104" fmla="*/ f100 1 210"/>
                <a:gd name="f105" fmla="*/ 48 f101 1"/>
                <a:gd name="f106" fmla="*/ 101 f100 1"/>
                <a:gd name="f107" fmla="*/ 110 f100 1"/>
                <a:gd name="f108" fmla="*/ 47 f101 1"/>
                <a:gd name="f109" fmla="*/ 190 f100 1"/>
                <a:gd name="f110" fmla="*/ 46 f101 1"/>
                <a:gd name="f111" fmla="*/ 198 f100 1"/>
                <a:gd name="f112" fmla="*/ 27 f101 1"/>
                <a:gd name="f113" fmla="*/ 206 f100 1"/>
                <a:gd name="f114" fmla="*/ 21 f101 1"/>
                <a:gd name="f115" fmla="*/ 189 f100 1"/>
                <a:gd name="f116" fmla="*/ 36 f100 1"/>
                <a:gd name="f117" fmla="*/ 26 f100 1"/>
                <a:gd name="f118" fmla="*/ 19 f101 1"/>
                <a:gd name="f119" fmla="*/ 18 f101 1"/>
                <a:gd name="f120" fmla="*/ 82 f100 1"/>
                <a:gd name="f121" fmla="*/ 14 f101 1"/>
                <a:gd name="f122" fmla="*/ 94 f100 1"/>
                <a:gd name="f123" fmla="*/ 3 f101 1"/>
                <a:gd name="f124" fmla="*/ 0 f101 1"/>
                <a:gd name="f125" fmla="*/ 83 f100 1"/>
                <a:gd name="f126" fmla="*/ 20 f100 1"/>
                <a:gd name="f127" fmla="*/ 7 f101 1"/>
                <a:gd name="f128" fmla="*/ 10 f100 1"/>
                <a:gd name="f129" fmla="*/ 35 f101 1"/>
                <a:gd name="f130" fmla="*/ 0 f100 1"/>
                <a:gd name="f131" fmla="*/ 42 f101 1"/>
                <a:gd name="f132" fmla="*/ 24 f100 1"/>
                <a:gd name="f133" fmla="*/ 45 f101 1"/>
                <a:gd name="f134" fmla="*/ 53 f101 1"/>
                <a:gd name="f135" fmla="*/ 55 f101 1"/>
                <a:gd name="f136" fmla="*/ 57 f101 1"/>
                <a:gd name="f137" fmla="*/ 25 f100 1"/>
                <a:gd name="f138" fmla="*/ 64 f101 1"/>
                <a:gd name="f139" fmla="*/ 1 f100 1"/>
                <a:gd name="f140" fmla="*/ 78 f101 1"/>
                <a:gd name="f141" fmla="*/ 16 f100 1"/>
                <a:gd name="f142" fmla="*/ 65 f101 1"/>
                <a:gd name="f143" fmla="*/ 52 f101 1"/>
                <a:gd name="f144" fmla="*/ 191 f100 1"/>
                <a:gd name="f145" fmla="*/ 111 f100 1"/>
                <a:gd name="f146" fmla="*/ 102 f100 1"/>
                <a:gd name="f147" fmla="+- f102 0 f1"/>
                <a:gd name="f148" fmla="*/ f105 1 79"/>
                <a:gd name="f149" fmla="*/ f106 1 210"/>
                <a:gd name="f150" fmla="*/ f107 1 210"/>
                <a:gd name="f151" fmla="*/ f108 1 79"/>
                <a:gd name="f152" fmla="*/ f109 1 210"/>
                <a:gd name="f153" fmla="*/ f110 1 79"/>
                <a:gd name="f154" fmla="*/ f111 1 210"/>
                <a:gd name="f155" fmla="*/ f112 1 79"/>
                <a:gd name="f156" fmla="*/ f113 1 210"/>
                <a:gd name="f157" fmla="*/ f114 1 79"/>
                <a:gd name="f158" fmla="*/ f115 1 210"/>
                <a:gd name="f159" fmla="*/ f116 1 210"/>
                <a:gd name="f160" fmla="*/ f117 1 210"/>
                <a:gd name="f161" fmla="*/ f118 1 79"/>
                <a:gd name="f162" fmla="*/ f119 1 79"/>
                <a:gd name="f163" fmla="*/ f120 1 210"/>
                <a:gd name="f164" fmla="*/ f121 1 79"/>
                <a:gd name="f165" fmla="*/ f122 1 210"/>
                <a:gd name="f166" fmla="*/ f123 1 79"/>
                <a:gd name="f167" fmla="*/ f124 1 79"/>
                <a:gd name="f168" fmla="*/ f125 1 210"/>
                <a:gd name="f169" fmla="*/ f126 1 210"/>
                <a:gd name="f170" fmla="*/ f127 1 79"/>
                <a:gd name="f171" fmla="*/ f128 1 210"/>
                <a:gd name="f172" fmla="*/ f129 1 79"/>
                <a:gd name="f173" fmla="*/ f130 1 210"/>
                <a:gd name="f174" fmla="*/ f131 1 79"/>
                <a:gd name="f175" fmla="*/ f132 1 210"/>
                <a:gd name="f176" fmla="*/ f133 1 79"/>
                <a:gd name="f177" fmla="*/ f134 1 79"/>
                <a:gd name="f178" fmla="*/ f135 1 79"/>
                <a:gd name="f179" fmla="*/ f136 1 79"/>
                <a:gd name="f180" fmla="*/ f137 1 210"/>
                <a:gd name="f181" fmla="*/ f138 1 79"/>
                <a:gd name="f182" fmla="*/ f139 1 210"/>
                <a:gd name="f183" fmla="*/ f140 1 79"/>
                <a:gd name="f184" fmla="*/ f141 1 210"/>
                <a:gd name="f185" fmla="*/ f142 1 79"/>
                <a:gd name="f186" fmla="*/ f143 1 79"/>
                <a:gd name="f187" fmla="*/ f144 1 210"/>
                <a:gd name="f188" fmla="*/ f145 1 210"/>
                <a:gd name="f189" fmla="*/ f146 1 210"/>
                <a:gd name="f190" fmla="*/ 0 1 f103"/>
                <a:gd name="f191" fmla="*/ f97 1 f103"/>
                <a:gd name="f192" fmla="*/ 0 1 f104"/>
                <a:gd name="f193" fmla="*/ f98 1 f104"/>
                <a:gd name="f194" fmla="*/ f148 1 f103"/>
                <a:gd name="f195" fmla="*/ f149 1 f104"/>
                <a:gd name="f196" fmla="*/ f150 1 f104"/>
                <a:gd name="f197" fmla="*/ f151 1 f103"/>
                <a:gd name="f198" fmla="*/ f152 1 f104"/>
                <a:gd name="f199" fmla="*/ f153 1 f103"/>
                <a:gd name="f200" fmla="*/ f154 1 f104"/>
                <a:gd name="f201" fmla="*/ f155 1 f103"/>
                <a:gd name="f202" fmla="*/ f156 1 f104"/>
                <a:gd name="f203" fmla="*/ f157 1 f103"/>
                <a:gd name="f204" fmla="*/ f158 1 f104"/>
                <a:gd name="f205" fmla="*/ f159 1 f104"/>
                <a:gd name="f206" fmla="*/ f160 1 f104"/>
                <a:gd name="f207" fmla="*/ f161 1 f103"/>
                <a:gd name="f208" fmla="*/ f162 1 f103"/>
                <a:gd name="f209" fmla="*/ f163 1 f104"/>
                <a:gd name="f210" fmla="*/ f164 1 f103"/>
                <a:gd name="f211" fmla="*/ f165 1 f104"/>
                <a:gd name="f212" fmla="*/ f166 1 f103"/>
                <a:gd name="f213" fmla="*/ f167 1 f103"/>
                <a:gd name="f214" fmla="*/ f168 1 f104"/>
                <a:gd name="f215" fmla="*/ f169 1 f104"/>
                <a:gd name="f216" fmla="*/ f170 1 f103"/>
                <a:gd name="f217" fmla="*/ f171 1 f104"/>
                <a:gd name="f218" fmla="*/ f172 1 f103"/>
                <a:gd name="f219" fmla="*/ f173 1 f104"/>
                <a:gd name="f220" fmla="*/ f174 1 f103"/>
                <a:gd name="f221" fmla="*/ f175 1 f104"/>
                <a:gd name="f222" fmla="*/ f176 1 f103"/>
                <a:gd name="f223" fmla="*/ f177 1 f103"/>
                <a:gd name="f224" fmla="*/ f178 1 f103"/>
                <a:gd name="f225" fmla="*/ f179 1 f103"/>
                <a:gd name="f226" fmla="*/ f180 1 f104"/>
                <a:gd name="f227" fmla="*/ f181 1 f103"/>
                <a:gd name="f228" fmla="*/ f182 1 f104"/>
                <a:gd name="f229" fmla="*/ f183 1 f103"/>
                <a:gd name="f230" fmla="*/ f184 1 f104"/>
                <a:gd name="f231" fmla="*/ f185 1 f103"/>
                <a:gd name="f232" fmla="*/ f186 1 f103"/>
                <a:gd name="f233" fmla="*/ f187 1 f104"/>
                <a:gd name="f234" fmla="*/ f188 1 f104"/>
                <a:gd name="f235" fmla="*/ f189 1 f104"/>
                <a:gd name="f236" fmla="*/ f190 f94 1"/>
                <a:gd name="f237" fmla="*/ f191 f94 1"/>
                <a:gd name="f238" fmla="*/ f193 f95 1"/>
                <a:gd name="f239" fmla="*/ f192 f95 1"/>
                <a:gd name="f240" fmla="*/ f194 f94 1"/>
                <a:gd name="f241" fmla="*/ f195 f95 1"/>
                <a:gd name="f242" fmla="*/ f196 f95 1"/>
                <a:gd name="f243" fmla="*/ f197 f94 1"/>
                <a:gd name="f244" fmla="*/ f198 f95 1"/>
                <a:gd name="f245" fmla="*/ f199 f94 1"/>
                <a:gd name="f246" fmla="*/ f200 f95 1"/>
                <a:gd name="f247" fmla="*/ f201 f94 1"/>
                <a:gd name="f248" fmla="*/ f202 f95 1"/>
                <a:gd name="f249" fmla="*/ f203 f94 1"/>
                <a:gd name="f250" fmla="*/ f204 f95 1"/>
                <a:gd name="f251" fmla="*/ f205 f95 1"/>
                <a:gd name="f252" fmla="*/ f206 f95 1"/>
                <a:gd name="f253" fmla="*/ f207 f94 1"/>
                <a:gd name="f254" fmla="*/ f208 f94 1"/>
                <a:gd name="f255" fmla="*/ f209 f95 1"/>
                <a:gd name="f256" fmla="*/ f210 f94 1"/>
                <a:gd name="f257" fmla="*/ f211 f95 1"/>
                <a:gd name="f258" fmla="*/ f212 f94 1"/>
                <a:gd name="f259" fmla="*/ f213 f94 1"/>
                <a:gd name="f260" fmla="*/ f214 f95 1"/>
                <a:gd name="f261" fmla="*/ f215 f95 1"/>
                <a:gd name="f262" fmla="*/ f216 f94 1"/>
                <a:gd name="f263" fmla="*/ f217 f95 1"/>
                <a:gd name="f264" fmla="*/ f218 f94 1"/>
                <a:gd name="f265" fmla="*/ f219 f95 1"/>
                <a:gd name="f266" fmla="*/ f220 f94 1"/>
                <a:gd name="f267" fmla="*/ f221 f95 1"/>
                <a:gd name="f268" fmla="*/ f222 f94 1"/>
                <a:gd name="f269" fmla="*/ f223 f94 1"/>
                <a:gd name="f270" fmla="*/ f224 f94 1"/>
                <a:gd name="f271" fmla="*/ f225 f94 1"/>
                <a:gd name="f272" fmla="*/ f226 f95 1"/>
                <a:gd name="f273" fmla="*/ f227 f94 1"/>
                <a:gd name="f274" fmla="*/ f228 f95 1"/>
                <a:gd name="f275" fmla="*/ f229 f94 1"/>
                <a:gd name="f276" fmla="*/ f230 f95 1"/>
                <a:gd name="f277" fmla="*/ f231 f94 1"/>
                <a:gd name="f278" fmla="*/ f232 f94 1"/>
                <a:gd name="f279" fmla="*/ f233 f95 1"/>
                <a:gd name="f280" fmla="*/ f234 f95 1"/>
                <a:gd name="f281" fmla="*/ f23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40" y="f241"/>
                </a:cxn>
                <a:cxn ang="f147">
                  <a:pos x="f240" y="f242"/>
                </a:cxn>
                <a:cxn ang="f147">
                  <a:pos x="f243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49" y="f251"/>
                </a:cxn>
                <a:cxn ang="f147">
                  <a:pos x="f249" y="f252"/>
                </a:cxn>
                <a:cxn ang="f147">
                  <a:pos x="f253" y="f252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7"/>
                </a:cxn>
                <a:cxn ang="f147">
                  <a:pos x="f259" y="f260"/>
                </a:cxn>
                <a:cxn ang="f147">
                  <a:pos x="f259" y="f261"/>
                </a:cxn>
                <a:cxn ang="f147">
                  <a:pos x="f262" y="f263"/>
                </a:cxn>
                <a:cxn ang="f147">
                  <a:pos x="f264" y="f265"/>
                </a:cxn>
                <a:cxn ang="f147">
                  <a:pos x="f266" y="f267"/>
                </a:cxn>
                <a:cxn ang="f147">
                  <a:pos x="f268" y="f267"/>
                </a:cxn>
                <a:cxn ang="f147">
                  <a:pos x="f245" y="f265"/>
                </a:cxn>
                <a:cxn ang="f147">
                  <a:pos x="f269" y="f265"/>
                </a:cxn>
                <a:cxn ang="f147">
                  <a:pos x="f270" y="f267"/>
                </a:cxn>
                <a:cxn ang="f147">
                  <a:pos x="f271" y="f272"/>
                </a:cxn>
                <a:cxn ang="f147">
                  <a:pos x="f273" y="f274"/>
                </a:cxn>
                <a:cxn ang="f147">
                  <a:pos x="f275" y="f276"/>
                </a:cxn>
                <a:cxn ang="f147">
                  <a:pos x="f275" y="f244"/>
                </a:cxn>
                <a:cxn ang="f147">
                  <a:pos x="f277" y="f248"/>
                </a:cxn>
                <a:cxn ang="f147">
                  <a:pos x="f278" y="f279"/>
                </a:cxn>
                <a:cxn ang="f147">
                  <a:pos x="f278" y="f280"/>
                </a:cxn>
                <a:cxn ang="f147">
                  <a:pos x="f278" y="f281"/>
                </a:cxn>
                <a:cxn ang="f147">
                  <a:pos x="f240" y="f241"/>
                </a:cxn>
              </a:cxnLst>
              <a:rect l="f236" t="f239" r="f237" b="f238"/>
              <a:pathLst>
                <a:path w="79" h="210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8" y="f15"/>
                    <a:pt x="f13" y="f16"/>
                  </a:cubicBezTo>
                  <a:cubicBezTo>
                    <a:pt x="f13" y="f17"/>
                    <a:pt x="f13" y="f18"/>
                    <a:pt x="f19" y="f20"/>
                  </a:cubicBezTo>
                  <a:cubicBezTo>
                    <a:pt x="f21" y="f22"/>
                    <a:pt x="f23" y="f7"/>
                    <a:pt x="f24" y="f25"/>
                  </a:cubicBezTo>
                  <a:cubicBezTo>
                    <a:pt x="f26" y="f27"/>
                    <a:pt x="f28" y="f29"/>
                    <a:pt x="f28" y="f30"/>
                  </a:cubicBezTo>
                  <a:cubicBezTo>
                    <a:pt x="f28" y="f31"/>
                    <a:pt x="f28" y="f32"/>
                    <a:pt x="f28" y="f33"/>
                  </a:cubicBezTo>
                  <a:cubicBezTo>
                    <a:pt x="f28" y="f34"/>
                    <a:pt x="f28" y="f35"/>
                    <a:pt x="f28" y="f36"/>
                  </a:cubicBezTo>
                  <a:cubicBezTo>
                    <a:pt x="f37" y="f36"/>
                    <a:pt x="f38" y="f36"/>
                    <a:pt x="f38" y="f36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7"/>
                  </a:cubicBezTo>
                  <a:cubicBezTo>
                    <a:pt x="f52" y="f45"/>
                    <a:pt x="f5" y="f32"/>
                    <a:pt x="f5" y="f53"/>
                  </a:cubicBezTo>
                  <a:cubicBezTo>
                    <a:pt x="f5" y="f54"/>
                    <a:pt x="f5" y="f55"/>
                    <a:pt x="f5" y="f37"/>
                  </a:cubicBezTo>
                  <a:cubicBezTo>
                    <a:pt x="f5" y="f56"/>
                    <a:pt x="f57" y="f48"/>
                    <a:pt x="f58" y="f59"/>
                  </a:cubicBezTo>
                  <a:cubicBezTo>
                    <a:pt x="f44" y="f58"/>
                    <a:pt x="f60" y="f61"/>
                    <a:pt x="f62" y="f5"/>
                  </a:cubicBezTo>
                  <a:cubicBezTo>
                    <a:pt x="f63" y="f64"/>
                    <a:pt x="f65" y="f44"/>
                    <a:pt x="f66" y="f67"/>
                  </a:cubicBezTo>
                  <a:cubicBezTo>
                    <a:pt x="f21" y="f67"/>
                    <a:pt x="f68" y="f67"/>
                    <a:pt x="f39" y="f67"/>
                  </a:cubicBezTo>
                  <a:cubicBezTo>
                    <a:pt x="f39" y="f69"/>
                    <a:pt x="f19" y="f64"/>
                    <a:pt x="f19" y="f5"/>
                  </a:cubicBezTo>
                  <a:cubicBezTo>
                    <a:pt x="f8" y="f5"/>
                    <a:pt x="f70" y="f5"/>
                    <a:pt x="f71" y="f5"/>
                  </a:cubicBezTo>
                  <a:cubicBezTo>
                    <a:pt x="f72" y="f64"/>
                    <a:pt x="f72" y="f44"/>
                    <a:pt x="f73" y="f67"/>
                  </a:cubicBezTo>
                  <a:cubicBezTo>
                    <a:pt x="f74" y="f67"/>
                    <a:pt x="f74" y="f67"/>
                    <a:pt x="f75" y="f60"/>
                  </a:cubicBezTo>
                  <a:cubicBezTo>
                    <a:pt x="f76" y="f69"/>
                    <a:pt x="f54" y="f64"/>
                    <a:pt x="f77" y="f52"/>
                  </a:cubicBezTo>
                  <a:cubicBezTo>
                    <a:pt x="f78" y="f51"/>
                    <a:pt x="f79" y="f61"/>
                    <a:pt x="f79" y="f44"/>
                  </a:cubicBezTo>
                  <a:cubicBezTo>
                    <a:pt x="f79" y="f80"/>
                    <a:pt x="f6" y="f81"/>
                    <a:pt x="f79" y="f16"/>
                  </a:cubicBezTo>
                  <a:cubicBezTo>
                    <a:pt x="f79" y="f82"/>
                    <a:pt x="f83" y="f25"/>
                    <a:pt x="f84" y="f25"/>
                  </a:cubicBezTo>
                  <a:cubicBezTo>
                    <a:pt x="f73" y="f25"/>
                    <a:pt x="f85" y="f82"/>
                    <a:pt x="f85" y="f86"/>
                  </a:cubicBezTo>
                  <a:cubicBezTo>
                    <a:pt x="f85" y="f87"/>
                    <a:pt x="f85" y="f31"/>
                    <a:pt x="f85" y="f88"/>
                  </a:cubicBezTo>
                  <a:cubicBezTo>
                    <a:pt x="f85" y="f89"/>
                    <a:pt x="f85" y="f90"/>
                    <a:pt x="f85" y="f91"/>
                  </a:cubicBezTo>
                  <a:cubicBezTo>
                    <a:pt x="f70" y="f91"/>
                    <a:pt x="f92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1" name="Freeform 146">
              <a:extLst>
                <a:ext uri="{FF2B5EF4-FFF2-40B4-BE49-F238E27FC236}">
                  <a16:creationId xmlns:a16="http://schemas.microsoft.com/office/drawing/2014/main" id="{25F9CF3B-3EF3-4D45-9BF6-E4054580FB38}"/>
                </a:ext>
              </a:extLst>
            </p:cNvPr>
            <p:cNvSpPr/>
            <p:nvPr/>
          </p:nvSpPr>
          <p:spPr>
            <a:xfrm>
              <a:off x="2810435" y="5371158"/>
              <a:ext cx="271942" cy="730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211"/>
                <a:gd name="f8" fmla="val 27"/>
                <a:gd name="f9" fmla="val 101"/>
                <a:gd name="f10" fmla="val 104"/>
                <a:gd name="f11" fmla="val 107"/>
                <a:gd name="f12" fmla="val 109"/>
                <a:gd name="f13" fmla="val 136"/>
                <a:gd name="f14" fmla="val 162"/>
                <a:gd name="f15" fmla="val 188"/>
                <a:gd name="f16" fmla="val 190"/>
                <a:gd name="f17" fmla="val 191"/>
                <a:gd name="f18" fmla="val 193"/>
                <a:gd name="f19" fmla="val 26"/>
                <a:gd name="f20" fmla="val 204"/>
                <a:gd name="f21" fmla="val 15"/>
                <a:gd name="f22" fmla="val 6"/>
                <a:gd name="f23" fmla="val 206"/>
                <a:gd name="f24" fmla="val 3"/>
                <a:gd name="f25" fmla="val 203"/>
                <a:gd name="f26" fmla="val 1"/>
                <a:gd name="f27" fmla="val 196"/>
                <a:gd name="f28" fmla="val 151"/>
                <a:gd name="f29" fmla="val 111"/>
                <a:gd name="f30" fmla="val 71"/>
                <a:gd name="f31" fmla="val 53"/>
                <a:gd name="f32" fmla="val 35"/>
                <a:gd name="f33" fmla="val 17"/>
                <a:gd name="f34" fmla="val 5"/>
                <a:gd name="f35" fmla="val 14"/>
                <a:gd name="f36" fmla="val 16"/>
                <a:gd name="f37" fmla="val 8"/>
                <a:gd name="f38" fmla="val 19"/>
                <a:gd name="f39" fmla="val 21"/>
                <a:gd name="f40" fmla="val 24"/>
                <a:gd name="f41" fmla="val 22"/>
                <a:gd name="f42" fmla="val 23"/>
                <a:gd name="f43" fmla="val 25"/>
                <a:gd name="f44" fmla="val 31"/>
                <a:gd name="f45" fmla="val 32"/>
                <a:gd name="f46" fmla="val 33"/>
                <a:gd name="f47" fmla="val 9"/>
                <a:gd name="f48" fmla="val 34"/>
                <a:gd name="f49" fmla="val 36"/>
                <a:gd name="f50" fmla="val 38"/>
                <a:gd name="f51" fmla="val 41"/>
                <a:gd name="f52" fmla="val 44"/>
                <a:gd name="f53" fmla="val 55"/>
                <a:gd name="f54" fmla="val 4"/>
                <a:gd name="f55" fmla="val 66"/>
                <a:gd name="f56" fmla="val 76"/>
                <a:gd name="f57" fmla="val 13"/>
                <a:gd name="f58" fmla="val 78"/>
                <a:gd name="f59" fmla="val 63"/>
                <a:gd name="f60" fmla="val 85"/>
                <a:gd name="f61" fmla="val 90"/>
                <a:gd name="f62" fmla="val 97"/>
                <a:gd name="f63" fmla="val 70"/>
                <a:gd name="f64" fmla="val 96"/>
                <a:gd name="f65" fmla="val 60"/>
                <a:gd name="f66" fmla="val 91"/>
                <a:gd name="f67" fmla="val 84"/>
                <a:gd name="f68" fmla="val 68"/>
                <a:gd name="f69" fmla="val 51"/>
                <a:gd name="f70" fmla="val 29"/>
                <a:gd name="f71" fmla="val 59"/>
                <a:gd name="f72" fmla="val 58"/>
                <a:gd name="f73" fmla="val 30"/>
                <a:gd name="f74" fmla="val 88"/>
                <a:gd name="f75" fmla="val 138"/>
                <a:gd name="f76" fmla="val 56"/>
                <a:gd name="f77" fmla="val 198"/>
                <a:gd name="f78" fmla="val 54"/>
                <a:gd name="f79" fmla="val 205"/>
                <a:gd name="f80" fmla="val 48"/>
                <a:gd name="f81" fmla="val 45"/>
                <a:gd name="f82" fmla="val 42"/>
                <a:gd name="f83" fmla="val 110"/>
                <a:gd name="f84" fmla="val 102"/>
                <a:gd name="f85" fmla="val 28"/>
                <a:gd name="f86" fmla="+- 0 0 -90"/>
                <a:gd name="f87" fmla="*/ f3 1 79"/>
                <a:gd name="f88" fmla="*/ f4 1 211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79"/>
                <a:gd name="f97" fmla="*/ f93 1 211"/>
                <a:gd name="f98" fmla="*/ 27 f94 1"/>
                <a:gd name="f99" fmla="*/ 101 f93 1"/>
                <a:gd name="f100" fmla="*/ 109 f93 1"/>
                <a:gd name="f101" fmla="*/ 188 f93 1"/>
                <a:gd name="f102" fmla="*/ 193 f93 1"/>
                <a:gd name="f103" fmla="*/ 6 f94 1"/>
                <a:gd name="f104" fmla="*/ 206 f93 1"/>
                <a:gd name="f105" fmla="*/ 0 f94 1"/>
                <a:gd name="f106" fmla="*/ 190 f93 1"/>
                <a:gd name="f107" fmla="*/ 71 f93 1"/>
                <a:gd name="f108" fmla="*/ 17 f93 1"/>
                <a:gd name="f109" fmla="*/ 14 f94 1"/>
                <a:gd name="f110" fmla="*/ 1 f93 1"/>
                <a:gd name="f111" fmla="*/ 21 f94 1"/>
                <a:gd name="f112" fmla="*/ 24 f93 1"/>
                <a:gd name="f113" fmla="*/ 24 f94 1"/>
                <a:gd name="f114" fmla="*/ 25 f94 1"/>
                <a:gd name="f115" fmla="*/ 0 f93 1"/>
                <a:gd name="f116" fmla="*/ 32 f94 1"/>
                <a:gd name="f117" fmla="*/ 34 f94 1"/>
                <a:gd name="f118" fmla="*/ 25 f93 1"/>
                <a:gd name="f119" fmla="*/ 36 f94 1"/>
                <a:gd name="f120" fmla="*/ 44 f94 1"/>
                <a:gd name="f121" fmla="*/ 76 f94 1"/>
                <a:gd name="f122" fmla="*/ 13 f93 1"/>
                <a:gd name="f123" fmla="*/ 78 f94 1"/>
                <a:gd name="f124" fmla="*/ 19 f93 1"/>
                <a:gd name="f125" fmla="*/ 85 f93 1"/>
                <a:gd name="f126" fmla="*/ 70 f94 1"/>
                <a:gd name="f127" fmla="*/ 97 f93 1"/>
                <a:gd name="f128" fmla="*/ 60 f94 1"/>
                <a:gd name="f129" fmla="*/ 84 f93 1"/>
                <a:gd name="f130" fmla="*/ 35 f93 1"/>
                <a:gd name="f131" fmla="*/ 26 f93 1"/>
                <a:gd name="f132" fmla="*/ 58 f94 1"/>
                <a:gd name="f133" fmla="*/ 38 f93 1"/>
                <a:gd name="f134" fmla="*/ 54 f94 1"/>
                <a:gd name="f135" fmla="*/ 203 f93 1"/>
                <a:gd name="f136" fmla="*/ 45 f94 1"/>
                <a:gd name="f137" fmla="*/ 35 f94 1"/>
                <a:gd name="f138" fmla="*/ 31 f94 1"/>
                <a:gd name="f139" fmla="*/ 110 f93 1"/>
                <a:gd name="f140" fmla="*/ 102 f93 1"/>
                <a:gd name="f141" fmla="+- f95 0 f1"/>
                <a:gd name="f142" fmla="*/ f98 1 79"/>
                <a:gd name="f143" fmla="*/ f99 1 211"/>
                <a:gd name="f144" fmla="*/ f100 1 211"/>
                <a:gd name="f145" fmla="*/ f101 1 211"/>
                <a:gd name="f146" fmla="*/ f102 1 211"/>
                <a:gd name="f147" fmla="*/ f103 1 79"/>
                <a:gd name="f148" fmla="*/ f104 1 211"/>
                <a:gd name="f149" fmla="*/ f105 1 79"/>
                <a:gd name="f150" fmla="*/ f106 1 211"/>
                <a:gd name="f151" fmla="*/ f107 1 211"/>
                <a:gd name="f152" fmla="*/ f108 1 211"/>
                <a:gd name="f153" fmla="*/ f109 1 79"/>
                <a:gd name="f154" fmla="*/ f110 1 211"/>
                <a:gd name="f155" fmla="*/ f111 1 79"/>
                <a:gd name="f156" fmla="*/ f112 1 211"/>
                <a:gd name="f157" fmla="*/ f113 1 79"/>
                <a:gd name="f158" fmla="*/ f114 1 79"/>
                <a:gd name="f159" fmla="*/ f115 1 211"/>
                <a:gd name="f160" fmla="*/ f116 1 79"/>
                <a:gd name="f161" fmla="*/ f117 1 79"/>
                <a:gd name="f162" fmla="*/ f118 1 211"/>
                <a:gd name="f163" fmla="*/ f119 1 79"/>
                <a:gd name="f164" fmla="*/ f120 1 79"/>
                <a:gd name="f165" fmla="*/ f121 1 79"/>
                <a:gd name="f166" fmla="*/ f122 1 211"/>
                <a:gd name="f167" fmla="*/ f123 1 79"/>
                <a:gd name="f168" fmla="*/ f124 1 211"/>
                <a:gd name="f169" fmla="*/ f125 1 211"/>
                <a:gd name="f170" fmla="*/ f126 1 79"/>
                <a:gd name="f171" fmla="*/ f127 1 211"/>
                <a:gd name="f172" fmla="*/ f128 1 79"/>
                <a:gd name="f173" fmla="*/ f129 1 211"/>
                <a:gd name="f174" fmla="*/ f130 1 211"/>
                <a:gd name="f175" fmla="*/ f131 1 211"/>
                <a:gd name="f176" fmla="*/ f132 1 79"/>
                <a:gd name="f177" fmla="*/ f133 1 211"/>
                <a:gd name="f178" fmla="*/ f134 1 79"/>
                <a:gd name="f179" fmla="*/ f135 1 211"/>
                <a:gd name="f180" fmla="*/ f136 1 79"/>
                <a:gd name="f181" fmla="*/ f137 1 79"/>
                <a:gd name="f182" fmla="*/ f138 1 79"/>
                <a:gd name="f183" fmla="*/ f139 1 211"/>
                <a:gd name="f184" fmla="*/ f140 1 211"/>
                <a:gd name="f185" fmla="*/ 0 1 f96"/>
                <a:gd name="f186" fmla="*/ f90 1 f96"/>
                <a:gd name="f187" fmla="*/ 0 1 f97"/>
                <a:gd name="f188" fmla="*/ f91 1 f97"/>
                <a:gd name="f189" fmla="*/ f142 1 f96"/>
                <a:gd name="f190" fmla="*/ f143 1 f97"/>
                <a:gd name="f191" fmla="*/ f144 1 f97"/>
                <a:gd name="f192" fmla="*/ f145 1 f97"/>
                <a:gd name="f193" fmla="*/ f146 1 f97"/>
                <a:gd name="f194" fmla="*/ f147 1 f96"/>
                <a:gd name="f195" fmla="*/ f148 1 f97"/>
                <a:gd name="f196" fmla="*/ f149 1 f96"/>
                <a:gd name="f197" fmla="*/ f150 1 f97"/>
                <a:gd name="f198" fmla="*/ f151 1 f97"/>
                <a:gd name="f199" fmla="*/ f152 1 f97"/>
                <a:gd name="f200" fmla="*/ f153 1 f96"/>
                <a:gd name="f201" fmla="*/ f154 1 f97"/>
                <a:gd name="f202" fmla="*/ f155 1 f96"/>
                <a:gd name="f203" fmla="*/ f156 1 f97"/>
                <a:gd name="f204" fmla="*/ f157 1 f96"/>
                <a:gd name="f205" fmla="*/ f158 1 f96"/>
                <a:gd name="f206" fmla="*/ f159 1 f97"/>
                <a:gd name="f207" fmla="*/ f160 1 f96"/>
                <a:gd name="f208" fmla="*/ f161 1 f96"/>
                <a:gd name="f209" fmla="*/ f162 1 f97"/>
                <a:gd name="f210" fmla="*/ f163 1 f96"/>
                <a:gd name="f211" fmla="*/ f164 1 f96"/>
                <a:gd name="f212" fmla="*/ f165 1 f96"/>
                <a:gd name="f213" fmla="*/ f166 1 f97"/>
                <a:gd name="f214" fmla="*/ f167 1 f96"/>
                <a:gd name="f215" fmla="*/ f168 1 f97"/>
                <a:gd name="f216" fmla="*/ f169 1 f97"/>
                <a:gd name="f217" fmla="*/ f170 1 f96"/>
                <a:gd name="f218" fmla="*/ f171 1 f97"/>
                <a:gd name="f219" fmla="*/ f172 1 f96"/>
                <a:gd name="f220" fmla="*/ f173 1 f97"/>
                <a:gd name="f221" fmla="*/ f174 1 f97"/>
                <a:gd name="f222" fmla="*/ f175 1 f97"/>
                <a:gd name="f223" fmla="*/ f176 1 f96"/>
                <a:gd name="f224" fmla="*/ f177 1 f97"/>
                <a:gd name="f225" fmla="*/ f178 1 f96"/>
                <a:gd name="f226" fmla="*/ f179 1 f97"/>
                <a:gd name="f227" fmla="*/ f180 1 f96"/>
                <a:gd name="f228" fmla="*/ f181 1 f96"/>
                <a:gd name="f229" fmla="*/ f182 1 f96"/>
                <a:gd name="f230" fmla="*/ f183 1 f97"/>
                <a:gd name="f231" fmla="*/ f184 1 f97"/>
                <a:gd name="f232" fmla="*/ f185 f87 1"/>
                <a:gd name="f233" fmla="*/ f186 f87 1"/>
                <a:gd name="f234" fmla="*/ f188 f88 1"/>
                <a:gd name="f235" fmla="*/ f187 f88 1"/>
                <a:gd name="f236" fmla="*/ f189 f87 1"/>
                <a:gd name="f237" fmla="*/ f190 f88 1"/>
                <a:gd name="f238" fmla="*/ f191 f88 1"/>
                <a:gd name="f239" fmla="*/ f192 f88 1"/>
                <a:gd name="f240" fmla="*/ f193 f88 1"/>
                <a:gd name="f241" fmla="*/ f194 f87 1"/>
                <a:gd name="f242" fmla="*/ f195 f88 1"/>
                <a:gd name="f243" fmla="*/ f196 f87 1"/>
                <a:gd name="f244" fmla="*/ f197 f88 1"/>
                <a:gd name="f245" fmla="*/ f198 f88 1"/>
                <a:gd name="f246" fmla="*/ f199 f88 1"/>
                <a:gd name="f247" fmla="*/ f200 f87 1"/>
                <a:gd name="f248" fmla="*/ f201 f88 1"/>
                <a:gd name="f249" fmla="*/ f202 f87 1"/>
                <a:gd name="f250" fmla="*/ f203 f88 1"/>
                <a:gd name="f251" fmla="*/ f204 f87 1"/>
                <a:gd name="f252" fmla="*/ f205 f87 1"/>
                <a:gd name="f253" fmla="*/ f206 f88 1"/>
                <a:gd name="f254" fmla="*/ f207 f87 1"/>
                <a:gd name="f255" fmla="*/ f208 f87 1"/>
                <a:gd name="f256" fmla="*/ f209 f88 1"/>
                <a:gd name="f257" fmla="*/ f210 f87 1"/>
                <a:gd name="f258" fmla="*/ f211 f87 1"/>
                <a:gd name="f259" fmla="*/ f212 f87 1"/>
                <a:gd name="f260" fmla="*/ f213 f88 1"/>
                <a:gd name="f261" fmla="*/ f214 f87 1"/>
                <a:gd name="f262" fmla="*/ f215 f88 1"/>
                <a:gd name="f263" fmla="*/ f216 f88 1"/>
                <a:gd name="f264" fmla="*/ f217 f87 1"/>
                <a:gd name="f265" fmla="*/ f218 f88 1"/>
                <a:gd name="f266" fmla="*/ f219 f87 1"/>
                <a:gd name="f267" fmla="*/ f220 f88 1"/>
                <a:gd name="f268" fmla="*/ f221 f88 1"/>
                <a:gd name="f269" fmla="*/ f222 f88 1"/>
                <a:gd name="f270" fmla="*/ f223 f87 1"/>
                <a:gd name="f271" fmla="*/ f224 f88 1"/>
                <a:gd name="f272" fmla="*/ f225 f87 1"/>
                <a:gd name="f273" fmla="*/ f226 f88 1"/>
                <a:gd name="f274" fmla="*/ f227 f87 1"/>
                <a:gd name="f275" fmla="*/ f228 f87 1"/>
                <a:gd name="f276" fmla="*/ f229 f87 1"/>
                <a:gd name="f277" fmla="*/ f230 f88 1"/>
                <a:gd name="f278" fmla="*/ f231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36" y="f237"/>
                </a:cxn>
                <a:cxn ang="f141">
                  <a:pos x="f236" y="f238"/>
                </a:cxn>
                <a:cxn ang="f141">
                  <a:pos x="f236" y="f239"/>
                </a:cxn>
                <a:cxn ang="f141">
                  <a:pos x="f236" y="f240"/>
                </a:cxn>
                <a:cxn ang="f141">
                  <a:pos x="f241" y="f242"/>
                </a:cxn>
                <a:cxn ang="f141">
                  <a:pos x="f243" y="f244"/>
                </a:cxn>
                <a:cxn ang="f141">
                  <a:pos x="f243" y="f245"/>
                </a:cxn>
                <a:cxn ang="f141">
                  <a:pos x="f243" y="f246"/>
                </a:cxn>
                <a:cxn ang="f141">
                  <a:pos x="f247" y="f248"/>
                </a:cxn>
                <a:cxn ang="f141">
                  <a:pos x="f249" y="f250"/>
                </a:cxn>
                <a:cxn ang="f141">
                  <a:pos x="f251" y="f250"/>
                </a:cxn>
                <a:cxn ang="f141">
                  <a:pos x="f252" y="f253"/>
                </a:cxn>
                <a:cxn ang="f141">
                  <a:pos x="f254" y="f253"/>
                </a:cxn>
                <a:cxn ang="f141">
                  <a:pos x="f255" y="f256"/>
                </a:cxn>
                <a:cxn ang="f141">
                  <a:pos x="f257" y="f256"/>
                </a:cxn>
                <a:cxn ang="f141">
                  <a:pos x="f258" y="f253"/>
                </a:cxn>
                <a:cxn ang="f141">
                  <a:pos x="f259" y="f260"/>
                </a:cxn>
                <a:cxn ang="f141">
                  <a:pos x="f261" y="f262"/>
                </a:cxn>
                <a:cxn ang="f141">
                  <a:pos x="f261" y="f263"/>
                </a:cxn>
                <a:cxn ang="f141">
                  <a:pos x="f264" y="f265"/>
                </a:cxn>
                <a:cxn ang="f141">
                  <a:pos x="f266" y="f267"/>
                </a:cxn>
                <a:cxn ang="f141">
                  <a:pos x="f266" y="f268"/>
                </a:cxn>
                <a:cxn ang="f141">
                  <a:pos x="f266" y="f269"/>
                </a:cxn>
                <a:cxn ang="f141">
                  <a:pos x="f270" y="f269"/>
                </a:cxn>
                <a:cxn ang="f141">
                  <a:pos x="f270" y="f271"/>
                </a:cxn>
                <a:cxn ang="f141">
                  <a:pos x="f270" y="f239"/>
                </a:cxn>
                <a:cxn ang="f141">
                  <a:pos x="f272" y="f273"/>
                </a:cxn>
                <a:cxn ang="f141">
                  <a:pos x="f274" y="f242"/>
                </a:cxn>
                <a:cxn ang="f141">
                  <a:pos x="f275" y="f273"/>
                </a:cxn>
                <a:cxn ang="f141">
                  <a:pos x="f276" y="f239"/>
                </a:cxn>
                <a:cxn ang="f141">
                  <a:pos x="f276" y="f277"/>
                </a:cxn>
                <a:cxn ang="f141">
                  <a:pos x="f276" y="f278"/>
                </a:cxn>
                <a:cxn ang="f141">
                  <a:pos x="f236" y="f237"/>
                </a:cxn>
              </a:cxnLst>
              <a:rect l="f232" t="f235" r="f233" b="f234"/>
              <a:pathLst>
                <a:path w="79" h="211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4"/>
                    <a:pt x="f8" y="f15"/>
                  </a:cubicBezTo>
                  <a:cubicBezTo>
                    <a:pt x="f8" y="f16"/>
                    <a:pt x="f8" y="f17"/>
                    <a:pt x="f8" y="f18"/>
                  </a:cubicBezTo>
                  <a:cubicBezTo>
                    <a:pt x="f19" y="f20"/>
                    <a:pt x="f21" y="f7"/>
                    <a:pt x="f22" y="f23"/>
                  </a:cubicBezTo>
                  <a:cubicBezTo>
                    <a:pt x="f24" y="f25"/>
                    <a:pt x="f26" y="f27"/>
                    <a:pt x="f5" y="f16"/>
                  </a:cubicBezTo>
                  <a:cubicBezTo>
                    <a:pt x="f5" y="f28"/>
                    <a:pt x="f5" y="f29"/>
                    <a:pt x="f5" y="f30"/>
                  </a:cubicBezTo>
                  <a:cubicBezTo>
                    <a:pt x="f5" y="f31"/>
                    <a:pt x="f5" y="f32"/>
                    <a:pt x="f5" y="f33"/>
                  </a:cubicBezTo>
                  <a:cubicBezTo>
                    <a:pt x="f5" y="f34"/>
                    <a:pt x="f5" y="f34"/>
                    <a:pt x="f35" y="f26"/>
                  </a:cubicBezTo>
                  <a:cubicBezTo>
                    <a:pt x="f36" y="f37"/>
                    <a:pt x="f38" y="f36"/>
                    <a:pt x="f39" y="f40"/>
                  </a:cubicBezTo>
                  <a:cubicBezTo>
                    <a:pt x="f41" y="f40"/>
                    <a:pt x="f42" y="f40"/>
                    <a:pt x="f40" y="f40"/>
                  </a:cubicBezTo>
                  <a:cubicBezTo>
                    <a:pt x="f40" y="f36"/>
                    <a:pt x="f43" y="f37"/>
                    <a:pt x="f43" y="f5"/>
                  </a:cubicBezTo>
                  <a:cubicBezTo>
                    <a:pt x="f8" y="f5"/>
                    <a:pt x="f44" y="f5"/>
                    <a:pt x="f45" y="f5"/>
                  </a:cubicBezTo>
                  <a:cubicBezTo>
                    <a:pt x="f46" y="f47"/>
                    <a:pt x="f48" y="f33"/>
                    <a:pt x="f48" y="f43"/>
                  </a:cubicBezTo>
                  <a:cubicBezTo>
                    <a:pt x="f32" y="f43"/>
                    <a:pt x="f32" y="f43"/>
                    <a:pt x="f49" y="f43"/>
                  </a:cubicBezTo>
                  <a:cubicBezTo>
                    <a:pt x="f50" y="f33"/>
                    <a:pt x="f51" y="f47"/>
                    <a:pt x="f52" y="f5"/>
                  </a:cubicBezTo>
                  <a:cubicBezTo>
                    <a:pt x="f53" y="f54"/>
                    <a:pt x="f55" y="f37"/>
                    <a:pt x="f56" y="f57"/>
                  </a:cubicBezTo>
                  <a:cubicBezTo>
                    <a:pt x="f58" y="f57"/>
                    <a:pt x="f58" y="f33"/>
                    <a:pt x="f58" y="f38"/>
                  </a:cubicBezTo>
                  <a:cubicBezTo>
                    <a:pt x="f6" y="f51"/>
                    <a:pt x="f6" y="f59"/>
                    <a:pt x="f58" y="f60"/>
                  </a:cubicBezTo>
                  <a:cubicBezTo>
                    <a:pt x="f58" y="f61"/>
                    <a:pt x="f58" y="f62"/>
                    <a:pt x="f63" y="f62"/>
                  </a:cubicBezTo>
                  <a:cubicBezTo>
                    <a:pt x="f59" y="f64"/>
                    <a:pt x="f65" y="f66"/>
                    <a:pt x="f65" y="f67"/>
                  </a:cubicBezTo>
                  <a:cubicBezTo>
                    <a:pt x="f65" y="f68"/>
                    <a:pt x="f65" y="f69"/>
                    <a:pt x="f65" y="f32"/>
                  </a:cubicBezTo>
                  <a:cubicBezTo>
                    <a:pt x="f65" y="f45"/>
                    <a:pt x="f65" y="f70"/>
                    <a:pt x="f65" y="f19"/>
                  </a:cubicBezTo>
                  <a:cubicBezTo>
                    <a:pt x="f71" y="f19"/>
                    <a:pt x="f71" y="f19"/>
                    <a:pt x="f72" y="f19"/>
                  </a:cubicBezTo>
                  <a:cubicBezTo>
                    <a:pt x="f72" y="f73"/>
                    <a:pt x="f72" y="f48"/>
                    <a:pt x="f72" y="f50"/>
                  </a:cubicBezTo>
                  <a:cubicBezTo>
                    <a:pt x="f72" y="f74"/>
                    <a:pt x="f72" y="f75"/>
                    <a:pt x="f72" y="f15"/>
                  </a:cubicBezTo>
                  <a:cubicBezTo>
                    <a:pt x="f72" y="f18"/>
                    <a:pt x="f76" y="f77"/>
                    <a:pt x="f78" y="f25"/>
                  </a:cubicBezTo>
                  <a:cubicBezTo>
                    <a:pt x="f31" y="f79"/>
                    <a:pt x="f80" y="f23"/>
                    <a:pt x="f81" y="f23"/>
                  </a:cubicBezTo>
                  <a:cubicBezTo>
                    <a:pt x="f82" y="f23"/>
                    <a:pt x="f49" y="f79"/>
                    <a:pt x="f32" y="f25"/>
                  </a:cubicBezTo>
                  <a:cubicBezTo>
                    <a:pt x="f45" y="f77"/>
                    <a:pt x="f44" y="f18"/>
                    <a:pt x="f44" y="f15"/>
                  </a:cubicBezTo>
                  <a:cubicBezTo>
                    <a:pt x="f44" y="f14"/>
                    <a:pt x="f44" y="f13"/>
                    <a:pt x="f44" y="f83"/>
                  </a:cubicBezTo>
                  <a:cubicBezTo>
                    <a:pt x="f44" y="f11"/>
                    <a:pt x="f44" y="f10"/>
                    <a:pt x="f44" y="f84"/>
                  </a:cubicBezTo>
                  <a:cubicBezTo>
                    <a:pt x="f73" y="f9"/>
                    <a:pt x="f85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2" name="Freeform 147">
              <a:extLst>
                <a:ext uri="{FF2B5EF4-FFF2-40B4-BE49-F238E27FC236}">
                  <a16:creationId xmlns:a16="http://schemas.microsoft.com/office/drawing/2014/main" id="{9A07DEF5-ED38-4662-B6A2-9341FFE2C29E}"/>
                </a:ext>
              </a:extLst>
            </p:cNvPr>
            <p:cNvSpPr/>
            <p:nvPr/>
          </p:nvSpPr>
          <p:spPr>
            <a:xfrm>
              <a:off x="3096304" y="5437049"/>
              <a:ext cx="228316" cy="584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169"/>
                <a:gd name="f8" fmla="val 31"/>
                <a:gd name="f9" fmla="val 19"/>
                <a:gd name="f10" fmla="val 32"/>
                <a:gd name="f11" fmla="val 13"/>
                <a:gd name="f12" fmla="val 34"/>
                <a:gd name="f13" fmla="val 7"/>
                <a:gd name="f14" fmla="val 37"/>
                <a:gd name="f15" fmla="val 45"/>
                <a:gd name="f16" fmla="val 3"/>
                <a:gd name="f17" fmla="val 53"/>
                <a:gd name="f18" fmla="val 6"/>
                <a:gd name="f19" fmla="val 61"/>
                <a:gd name="f20" fmla="val 9"/>
                <a:gd name="f21" fmla="val 63"/>
                <a:gd name="f22" fmla="val 10"/>
                <a:gd name="f23" fmla="val 65"/>
                <a:gd name="f24" fmla="val 16"/>
                <a:gd name="f25" fmla="val 33"/>
                <a:gd name="f26" fmla="val 51"/>
                <a:gd name="f27" fmla="val 69"/>
                <a:gd name="f28" fmla="val 72"/>
                <a:gd name="f29" fmla="val 60"/>
                <a:gd name="f30" fmla="val 76"/>
                <a:gd name="f31" fmla="val 58"/>
                <a:gd name="f32" fmla="val 79"/>
                <a:gd name="f33" fmla="val 55"/>
                <a:gd name="f34" fmla="val 50"/>
                <a:gd name="f35" fmla="val 68"/>
                <a:gd name="f36" fmla="val 49"/>
                <a:gd name="f37" fmla="val 56"/>
                <a:gd name="f38" fmla="val 43"/>
                <a:gd name="f39" fmla="val 28"/>
                <a:gd name="f40" fmla="val 25"/>
                <a:gd name="f41" fmla="val 48"/>
                <a:gd name="f42" fmla="val 22"/>
                <a:gd name="f43" fmla="val 86"/>
                <a:gd name="f44" fmla="val 109"/>
                <a:gd name="f45" fmla="val 132"/>
                <a:gd name="f46" fmla="val 155"/>
                <a:gd name="f47" fmla="val 166"/>
                <a:gd name="f48" fmla="val 35"/>
                <a:gd name="f49" fmla="val 168"/>
                <a:gd name="f50" fmla="val 26"/>
                <a:gd name="f51" fmla="val 161"/>
                <a:gd name="f52" fmla="val 134"/>
                <a:gd name="f53" fmla="val 114"/>
                <a:gd name="f54" fmla="val 93"/>
                <a:gd name="f55" fmla="val 90"/>
                <a:gd name="f56" fmla="val 87"/>
                <a:gd name="f57" fmla="val 84"/>
                <a:gd name="f58" fmla="val 24"/>
                <a:gd name="f59" fmla="val 83"/>
                <a:gd name="f60" fmla="val 23"/>
                <a:gd name="f61" fmla="val 89"/>
                <a:gd name="f62" fmla="val 92"/>
                <a:gd name="f63" fmla="val 113"/>
                <a:gd name="f64" fmla="val 20"/>
                <a:gd name="f65" fmla="val 1"/>
                <a:gd name="f66" fmla="val 154"/>
                <a:gd name="f67" fmla="val 121"/>
                <a:gd name="f68" fmla="val 88"/>
                <a:gd name="f69" fmla="val 54"/>
                <a:gd name="f70" fmla="val 41"/>
                <a:gd name="f71" fmla="val 15"/>
                <a:gd name="f72" fmla="val 2"/>
                <a:gd name="f73" fmla="val 12"/>
                <a:gd name="f74" fmla="val 14"/>
                <a:gd name="f75" fmla="val 18"/>
                <a:gd name="f76" fmla="val 21"/>
                <a:gd name="f77" fmla="val 27"/>
                <a:gd name="f78" fmla="val 29"/>
                <a:gd name="f79" fmla="val 30"/>
                <a:gd name="f80" fmla="+- 0 0 -90"/>
                <a:gd name="f81" fmla="*/ f3 1 66"/>
                <a:gd name="f82" fmla="*/ f4 1 169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66"/>
                <a:gd name="f91" fmla="*/ f87 1 169"/>
                <a:gd name="f92" fmla="*/ 31 f88 1"/>
                <a:gd name="f93" fmla="*/ 19 f87 1"/>
                <a:gd name="f94" fmla="*/ 37 f88 1"/>
                <a:gd name="f95" fmla="*/ 0 f87 1"/>
                <a:gd name="f96" fmla="*/ 61 f88 1"/>
                <a:gd name="f97" fmla="*/ 9 f87 1"/>
                <a:gd name="f98" fmla="*/ 65 f88 1"/>
                <a:gd name="f99" fmla="*/ 16 f87 1"/>
                <a:gd name="f100" fmla="*/ 69 f87 1"/>
                <a:gd name="f101" fmla="*/ 58 f88 1"/>
                <a:gd name="f102" fmla="*/ 79 f87 1"/>
                <a:gd name="f103" fmla="*/ 50 f88 1"/>
                <a:gd name="f104" fmla="*/ 68 f87 1"/>
                <a:gd name="f105" fmla="*/ 49 f88 1"/>
                <a:gd name="f106" fmla="*/ 31 f87 1"/>
                <a:gd name="f107" fmla="*/ 48 f88 1"/>
                <a:gd name="f108" fmla="*/ 22 f87 1"/>
                <a:gd name="f109" fmla="*/ 86 f87 1"/>
                <a:gd name="f110" fmla="*/ 155 f87 1"/>
                <a:gd name="f111" fmla="*/ 35 f88 1"/>
                <a:gd name="f112" fmla="*/ 168 f87 1"/>
                <a:gd name="f113" fmla="*/ 26 f88 1"/>
                <a:gd name="f114" fmla="*/ 93 f87 1"/>
                <a:gd name="f115" fmla="*/ 84 f87 1"/>
                <a:gd name="f116" fmla="*/ 23 f88 1"/>
                <a:gd name="f117" fmla="*/ 83 f87 1"/>
                <a:gd name="f118" fmla="*/ 92 f87 1"/>
                <a:gd name="f119" fmla="*/ 10 f88 1"/>
                <a:gd name="f120" fmla="*/ 1 f88 1"/>
                <a:gd name="f121" fmla="*/ 154 f87 1"/>
                <a:gd name="f122" fmla="*/ 54 f87 1"/>
                <a:gd name="f123" fmla="*/ 0 f88 1"/>
                <a:gd name="f124" fmla="*/ 15 f87 1"/>
                <a:gd name="f125" fmla="*/ 12 f88 1"/>
                <a:gd name="f126" fmla="*/ 18 f88 1"/>
                <a:gd name="f127" fmla="*/ 20 f88 1"/>
                <a:gd name="f128" fmla="*/ 21 f88 1"/>
                <a:gd name="f129" fmla="*/ 27 f88 1"/>
                <a:gd name="f130" fmla="*/ 28 f88 1"/>
                <a:gd name="f131" fmla="*/ 18 f87 1"/>
                <a:gd name="f132" fmla="+- f89 0 f1"/>
                <a:gd name="f133" fmla="*/ f92 1 66"/>
                <a:gd name="f134" fmla="*/ f93 1 169"/>
                <a:gd name="f135" fmla="*/ f94 1 66"/>
                <a:gd name="f136" fmla="*/ f95 1 169"/>
                <a:gd name="f137" fmla="*/ f96 1 66"/>
                <a:gd name="f138" fmla="*/ f97 1 169"/>
                <a:gd name="f139" fmla="*/ f98 1 66"/>
                <a:gd name="f140" fmla="*/ f99 1 169"/>
                <a:gd name="f141" fmla="*/ f100 1 169"/>
                <a:gd name="f142" fmla="*/ f101 1 66"/>
                <a:gd name="f143" fmla="*/ f102 1 169"/>
                <a:gd name="f144" fmla="*/ f103 1 66"/>
                <a:gd name="f145" fmla="*/ f104 1 169"/>
                <a:gd name="f146" fmla="*/ f105 1 66"/>
                <a:gd name="f147" fmla="*/ f106 1 169"/>
                <a:gd name="f148" fmla="*/ f107 1 66"/>
                <a:gd name="f149" fmla="*/ f108 1 169"/>
                <a:gd name="f150" fmla="*/ f109 1 169"/>
                <a:gd name="f151" fmla="*/ f110 1 169"/>
                <a:gd name="f152" fmla="*/ f111 1 66"/>
                <a:gd name="f153" fmla="*/ f112 1 169"/>
                <a:gd name="f154" fmla="*/ f113 1 66"/>
                <a:gd name="f155" fmla="*/ f114 1 169"/>
                <a:gd name="f156" fmla="*/ f115 1 169"/>
                <a:gd name="f157" fmla="*/ f116 1 66"/>
                <a:gd name="f158" fmla="*/ f117 1 169"/>
                <a:gd name="f159" fmla="*/ f118 1 169"/>
                <a:gd name="f160" fmla="*/ f119 1 66"/>
                <a:gd name="f161" fmla="*/ f120 1 66"/>
                <a:gd name="f162" fmla="*/ f121 1 169"/>
                <a:gd name="f163" fmla="*/ f122 1 169"/>
                <a:gd name="f164" fmla="*/ f123 1 66"/>
                <a:gd name="f165" fmla="*/ f124 1 169"/>
                <a:gd name="f166" fmla="*/ f125 1 66"/>
                <a:gd name="f167" fmla="*/ f126 1 66"/>
                <a:gd name="f168" fmla="*/ f127 1 66"/>
                <a:gd name="f169" fmla="*/ f128 1 66"/>
                <a:gd name="f170" fmla="*/ f129 1 66"/>
                <a:gd name="f171" fmla="*/ f130 1 66"/>
                <a:gd name="f172" fmla="*/ f131 1 169"/>
                <a:gd name="f173" fmla="*/ 0 1 f90"/>
                <a:gd name="f174" fmla="*/ f84 1 f90"/>
                <a:gd name="f175" fmla="*/ 0 1 f91"/>
                <a:gd name="f176" fmla="*/ f85 1 f91"/>
                <a:gd name="f177" fmla="*/ f133 1 f90"/>
                <a:gd name="f178" fmla="*/ f134 1 f91"/>
                <a:gd name="f179" fmla="*/ f135 1 f90"/>
                <a:gd name="f180" fmla="*/ f136 1 f91"/>
                <a:gd name="f181" fmla="*/ f137 1 f90"/>
                <a:gd name="f182" fmla="*/ f138 1 f91"/>
                <a:gd name="f183" fmla="*/ f139 1 f90"/>
                <a:gd name="f184" fmla="*/ f140 1 f91"/>
                <a:gd name="f185" fmla="*/ f141 1 f91"/>
                <a:gd name="f186" fmla="*/ f142 1 f90"/>
                <a:gd name="f187" fmla="*/ f143 1 f91"/>
                <a:gd name="f188" fmla="*/ f144 1 f90"/>
                <a:gd name="f189" fmla="*/ f145 1 f91"/>
                <a:gd name="f190" fmla="*/ f146 1 f90"/>
                <a:gd name="f191" fmla="*/ f147 1 f91"/>
                <a:gd name="f192" fmla="*/ f148 1 f90"/>
                <a:gd name="f193" fmla="*/ f149 1 f91"/>
                <a:gd name="f194" fmla="*/ f150 1 f91"/>
                <a:gd name="f195" fmla="*/ f151 1 f91"/>
                <a:gd name="f196" fmla="*/ f152 1 f90"/>
                <a:gd name="f197" fmla="*/ f153 1 f91"/>
                <a:gd name="f198" fmla="*/ f154 1 f90"/>
                <a:gd name="f199" fmla="*/ f155 1 f91"/>
                <a:gd name="f200" fmla="*/ f156 1 f91"/>
                <a:gd name="f201" fmla="*/ f157 1 f90"/>
                <a:gd name="f202" fmla="*/ f158 1 f91"/>
                <a:gd name="f203" fmla="*/ f159 1 f91"/>
                <a:gd name="f204" fmla="*/ f160 1 f90"/>
                <a:gd name="f205" fmla="*/ f161 1 f90"/>
                <a:gd name="f206" fmla="*/ f162 1 f91"/>
                <a:gd name="f207" fmla="*/ f163 1 f91"/>
                <a:gd name="f208" fmla="*/ f164 1 f90"/>
                <a:gd name="f209" fmla="*/ f165 1 f91"/>
                <a:gd name="f210" fmla="*/ f166 1 f90"/>
                <a:gd name="f211" fmla="*/ f167 1 f90"/>
                <a:gd name="f212" fmla="*/ f168 1 f90"/>
                <a:gd name="f213" fmla="*/ f169 1 f90"/>
                <a:gd name="f214" fmla="*/ f170 1 f90"/>
                <a:gd name="f215" fmla="*/ f171 1 f90"/>
                <a:gd name="f216" fmla="*/ f172 1 f91"/>
                <a:gd name="f217" fmla="*/ f173 f81 1"/>
                <a:gd name="f218" fmla="*/ f174 f81 1"/>
                <a:gd name="f219" fmla="*/ f176 f82 1"/>
                <a:gd name="f220" fmla="*/ f175 f82 1"/>
                <a:gd name="f221" fmla="*/ f177 f81 1"/>
                <a:gd name="f222" fmla="*/ f178 f82 1"/>
                <a:gd name="f223" fmla="*/ f179 f81 1"/>
                <a:gd name="f224" fmla="*/ f180 f82 1"/>
                <a:gd name="f225" fmla="*/ f181 f81 1"/>
                <a:gd name="f226" fmla="*/ f182 f82 1"/>
                <a:gd name="f227" fmla="*/ f183 f81 1"/>
                <a:gd name="f228" fmla="*/ f184 f82 1"/>
                <a:gd name="f229" fmla="*/ f185 f82 1"/>
                <a:gd name="f230" fmla="*/ f186 f81 1"/>
                <a:gd name="f231" fmla="*/ f187 f82 1"/>
                <a:gd name="f232" fmla="*/ f188 f81 1"/>
                <a:gd name="f233" fmla="*/ f189 f82 1"/>
                <a:gd name="f234" fmla="*/ f190 f81 1"/>
                <a:gd name="f235" fmla="*/ f191 f82 1"/>
                <a:gd name="f236" fmla="*/ f192 f81 1"/>
                <a:gd name="f237" fmla="*/ f193 f82 1"/>
                <a:gd name="f238" fmla="*/ f194 f82 1"/>
                <a:gd name="f239" fmla="*/ f195 f82 1"/>
                <a:gd name="f240" fmla="*/ f196 f81 1"/>
                <a:gd name="f241" fmla="*/ f197 f82 1"/>
                <a:gd name="f242" fmla="*/ f198 f81 1"/>
                <a:gd name="f243" fmla="*/ f199 f82 1"/>
                <a:gd name="f244" fmla="*/ f200 f82 1"/>
                <a:gd name="f245" fmla="*/ f201 f81 1"/>
                <a:gd name="f246" fmla="*/ f202 f82 1"/>
                <a:gd name="f247" fmla="*/ f203 f82 1"/>
                <a:gd name="f248" fmla="*/ f204 f81 1"/>
                <a:gd name="f249" fmla="*/ f205 f81 1"/>
                <a:gd name="f250" fmla="*/ f206 f82 1"/>
                <a:gd name="f251" fmla="*/ f207 f82 1"/>
                <a:gd name="f252" fmla="*/ f208 f81 1"/>
                <a:gd name="f253" fmla="*/ f209 f82 1"/>
                <a:gd name="f254" fmla="*/ f210 f81 1"/>
                <a:gd name="f255" fmla="*/ f211 f81 1"/>
                <a:gd name="f256" fmla="*/ f212 f81 1"/>
                <a:gd name="f257" fmla="*/ f213 f81 1"/>
                <a:gd name="f258" fmla="*/ f214 f81 1"/>
                <a:gd name="f259" fmla="*/ f215 f81 1"/>
                <a:gd name="f260" fmla="*/ f216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2">
                  <a:pos x="f221" y="f222"/>
                </a:cxn>
                <a:cxn ang="f132">
                  <a:pos x="f223" y="f224"/>
                </a:cxn>
                <a:cxn ang="f132">
                  <a:pos x="f225" y="f226"/>
                </a:cxn>
                <a:cxn ang="f132">
                  <a:pos x="f227" y="f228"/>
                </a:cxn>
                <a:cxn ang="f132">
                  <a:pos x="f227" y="f229"/>
                </a:cxn>
                <a:cxn ang="f132">
                  <a:pos x="f230" y="f231"/>
                </a:cxn>
                <a:cxn ang="f132">
                  <a:pos x="f232" y="f233"/>
                </a:cxn>
                <a:cxn ang="f132">
                  <a:pos x="f234" y="f235"/>
                </a:cxn>
                <a:cxn ang="f132">
                  <a:pos x="f236" y="f237"/>
                </a:cxn>
                <a:cxn ang="f132">
                  <a:pos x="f236" y="f238"/>
                </a:cxn>
                <a:cxn ang="f132">
                  <a:pos x="f236" y="f239"/>
                </a:cxn>
                <a:cxn ang="f132">
                  <a:pos x="f240" y="f241"/>
                </a:cxn>
                <a:cxn ang="f132">
                  <a:pos x="f242" y="f239"/>
                </a:cxn>
                <a:cxn ang="f132">
                  <a:pos x="f242" y="f243"/>
                </a:cxn>
                <a:cxn ang="f132">
                  <a:pos x="f242" y="f244"/>
                </a:cxn>
                <a:cxn ang="f132">
                  <a:pos x="f245" y="f246"/>
                </a:cxn>
                <a:cxn ang="f132">
                  <a:pos x="f245" y="f247"/>
                </a:cxn>
                <a:cxn ang="f132">
                  <a:pos x="f245" y="f239"/>
                </a:cxn>
                <a:cxn ang="f132">
                  <a:pos x="f248" y="f241"/>
                </a:cxn>
                <a:cxn ang="f132">
                  <a:pos x="f249" y="f250"/>
                </a:cxn>
                <a:cxn ang="f132">
                  <a:pos x="f249" y="f251"/>
                </a:cxn>
                <a:cxn ang="f132">
                  <a:pos x="f252" y="f253"/>
                </a:cxn>
                <a:cxn ang="f132">
                  <a:pos x="f254" y="f224"/>
                </a:cxn>
                <a:cxn ang="f132">
                  <a:pos x="f255" y="f222"/>
                </a:cxn>
                <a:cxn ang="f132">
                  <a:pos x="f256" y="f222"/>
                </a:cxn>
                <a:cxn ang="f132">
                  <a:pos x="f257" y="f224"/>
                </a:cxn>
                <a:cxn ang="f132">
                  <a:pos x="f258" y="f224"/>
                </a:cxn>
                <a:cxn ang="f132">
                  <a:pos x="f259" y="f260"/>
                </a:cxn>
                <a:cxn ang="f132">
                  <a:pos x="f221" y="f222"/>
                </a:cxn>
              </a:cxnLst>
              <a:rect l="f217" t="f220" r="f218" b="f219"/>
              <a:pathLst>
                <a:path w="66" h="169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11"/>
                    <a:pt x="f23" y="f24"/>
                  </a:cubicBezTo>
                  <a:cubicBezTo>
                    <a:pt x="f23" y="f25"/>
                    <a:pt x="f6" y="f26"/>
                    <a:pt x="f23" y="f27"/>
                  </a:cubicBezTo>
                  <a:cubicBezTo>
                    <a:pt x="f23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34" y="f35"/>
                  </a:cubicBezTo>
                  <a:cubicBezTo>
                    <a:pt x="f36" y="f37"/>
                    <a:pt x="f36" y="f38"/>
                    <a:pt x="f36" y="f8"/>
                  </a:cubicBezTo>
                  <a:cubicBezTo>
                    <a:pt x="f36" y="f39"/>
                    <a:pt x="f36" y="f40"/>
                    <a:pt x="f41" y="f42"/>
                  </a:cubicBezTo>
                  <a:cubicBezTo>
                    <a:pt x="f41" y="f38"/>
                    <a:pt x="f41" y="f23"/>
                    <a:pt x="f41" y="f43"/>
                  </a:cubicBezTo>
                  <a:cubicBezTo>
                    <a:pt x="f41" y="f44"/>
                    <a:pt x="f41" y="f45"/>
                    <a:pt x="f41" y="f46"/>
                  </a:cubicBezTo>
                  <a:cubicBezTo>
                    <a:pt x="f41" y="f47"/>
                    <a:pt x="f15" y="f7"/>
                    <a:pt x="f48" y="f49"/>
                  </a:cubicBezTo>
                  <a:cubicBezTo>
                    <a:pt x="f50" y="f49"/>
                    <a:pt x="f50" y="f51"/>
                    <a:pt x="f50" y="f46"/>
                  </a:cubicBezTo>
                  <a:cubicBezTo>
                    <a:pt x="f50" y="f52"/>
                    <a:pt x="f50" y="f53"/>
                    <a:pt x="f50" y="f54"/>
                  </a:cubicBezTo>
                  <a:cubicBezTo>
                    <a:pt x="f50" y="f55"/>
                    <a:pt x="f50" y="f56"/>
                    <a:pt x="f50" y="f57"/>
                  </a:cubicBezTo>
                  <a:cubicBezTo>
                    <a:pt x="f40" y="f57"/>
                    <a:pt x="f58" y="f59"/>
                    <a:pt x="f60" y="f59"/>
                  </a:cubicBezTo>
                  <a:cubicBezTo>
                    <a:pt x="f60" y="f43"/>
                    <a:pt x="f60" y="f61"/>
                    <a:pt x="f60" y="f62"/>
                  </a:cubicBezTo>
                  <a:cubicBezTo>
                    <a:pt x="f60" y="f63"/>
                    <a:pt x="f60" y="f52"/>
                    <a:pt x="f60" y="f46"/>
                  </a:cubicBezTo>
                  <a:cubicBezTo>
                    <a:pt x="f42" y="f47"/>
                    <a:pt x="f64" y="f7"/>
                    <a:pt x="f22" y="f49"/>
                  </a:cubicBezTo>
                  <a:cubicBezTo>
                    <a:pt x="f5" y="f49"/>
                    <a:pt x="f65" y="f51"/>
                    <a:pt x="f65" y="f66"/>
                  </a:cubicBezTo>
                  <a:cubicBezTo>
                    <a:pt x="f5" y="f67"/>
                    <a:pt x="f65" y="f68"/>
                    <a:pt x="f65" y="f69"/>
                  </a:cubicBezTo>
                  <a:cubicBezTo>
                    <a:pt x="f65" y="f70"/>
                    <a:pt x="f65" y="f39"/>
                    <a:pt x="f5" y="f71"/>
                  </a:cubicBezTo>
                  <a:cubicBezTo>
                    <a:pt x="f5" y="f18"/>
                    <a:pt x="f16" y="f72"/>
                    <a:pt x="f73" y="f5"/>
                  </a:cubicBezTo>
                  <a:cubicBezTo>
                    <a:pt x="f74" y="f18"/>
                    <a:pt x="f24" y="f11"/>
                    <a:pt x="f75" y="f9"/>
                  </a:cubicBezTo>
                  <a:cubicBezTo>
                    <a:pt x="f9" y="f9"/>
                    <a:pt x="f9" y="f9"/>
                    <a:pt x="f64" y="f9"/>
                  </a:cubicBezTo>
                  <a:cubicBezTo>
                    <a:pt x="f76" y="f11"/>
                    <a:pt x="f76" y="f13"/>
                    <a:pt x="f76" y="f5"/>
                  </a:cubicBezTo>
                  <a:cubicBezTo>
                    <a:pt x="f60" y="f5"/>
                    <a:pt x="f40" y="f5"/>
                    <a:pt x="f77" y="f5"/>
                  </a:cubicBezTo>
                  <a:cubicBezTo>
                    <a:pt x="f39" y="f18"/>
                    <a:pt x="f39" y="f73"/>
                    <a:pt x="f39" y="f75"/>
                  </a:cubicBezTo>
                  <a:cubicBezTo>
                    <a:pt x="f78" y="f75"/>
                    <a:pt x="f79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3" name="Freeform 148">
              <a:extLst>
                <a:ext uri="{FF2B5EF4-FFF2-40B4-BE49-F238E27FC236}">
                  <a16:creationId xmlns:a16="http://schemas.microsoft.com/office/drawing/2014/main" id="{AC5DC588-CEA7-4C83-9F32-DABB19EE908F}"/>
                </a:ext>
              </a:extLst>
            </p:cNvPr>
            <p:cNvSpPr/>
            <p:nvPr/>
          </p:nvSpPr>
          <p:spPr>
            <a:xfrm>
              <a:off x="1840540" y="5437049"/>
              <a:ext cx="228316" cy="584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169"/>
                <a:gd name="f8" fmla="val 48"/>
                <a:gd name="f9" fmla="val 19"/>
                <a:gd name="f10" fmla="val 50"/>
                <a:gd name="f11" fmla="val 13"/>
                <a:gd name="f12" fmla="val 52"/>
                <a:gd name="f13" fmla="val 7"/>
                <a:gd name="f14" fmla="val 53"/>
                <a:gd name="f15" fmla="val 1"/>
                <a:gd name="f16" fmla="val 62"/>
                <a:gd name="f17" fmla="val 65"/>
                <a:gd name="f18" fmla="val 5"/>
                <a:gd name="f19" fmla="val 14"/>
                <a:gd name="f20" fmla="val 61"/>
                <a:gd name="f21" fmla="val 107"/>
                <a:gd name="f22" fmla="val 154"/>
                <a:gd name="f23" fmla="val 160"/>
                <a:gd name="f24" fmla="val 168"/>
                <a:gd name="f25" fmla="val 56"/>
                <a:gd name="f26" fmla="val 46"/>
                <a:gd name="f27" fmla="val 43"/>
                <a:gd name="f28" fmla="val 166"/>
                <a:gd name="f29" fmla="val 155"/>
                <a:gd name="f30" fmla="val 134"/>
                <a:gd name="f31" fmla="val 113"/>
                <a:gd name="f32" fmla="val 93"/>
                <a:gd name="f33" fmla="val 90"/>
                <a:gd name="f34" fmla="val 87"/>
                <a:gd name="f35" fmla="val 42"/>
                <a:gd name="f36" fmla="val 84"/>
                <a:gd name="f37" fmla="val 41"/>
                <a:gd name="f38" fmla="val 40"/>
                <a:gd name="f39" fmla="val 39"/>
                <a:gd name="f40" fmla="val 161"/>
                <a:gd name="f41" fmla="val 31"/>
                <a:gd name="f42" fmla="val 20"/>
                <a:gd name="f43" fmla="val 18"/>
                <a:gd name="f44" fmla="val 167"/>
                <a:gd name="f45" fmla="val 127"/>
                <a:gd name="f46" fmla="val 99"/>
                <a:gd name="f47" fmla="val 71"/>
                <a:gd name="f48" fmla="val 55"/>
                <a:gd name="f49" fmla="val 16"/>
                <a:gd name="f50" fmla="val 22"/>
                <a:gd name="f51" fmla="val 36"/>
                <a:gd name="f52" fmla="val 49"/>
                <a:gd name="f53" fmla="val 63"/>
                <a:gd name="f54" fmla="val 67"/>
                <a:gd name="f55" fmla="val 15"/>
                <a:gd name="f56" fmla="val 75"/>
                <a:gd name="f57" fmla="val 12"/>
                <a:gd name="f58" fmla="val 77"/>
                <a:gd name="f59" fmla="val 9"/>
                <a:gd name="f60" fmla="val 79"/>
                <a:gd name="f61" fmla="val 3"/>
                <a:gd name="f62" fmla="val 76"/>
                <a:gd name="f63" fmla="val 2"/>
                <a:gd name="f64" fmla="val 74"/>
                <a:gd name="f65" fmla="val 69"/>
                <a:gd name="f66" fmla="val 35"/>
                <a:gd name="f67" fmla="val 8"/>
                <a:gd name="f68" fmla="val 6"/>
                <a:gd name="f69" fmla="val 21"/>
                <a:gd name="f70" fmla="val 29"/>
                <a:gd name="f71" fmla="val 33"/>
                <a:gd name="f72" fmla="val 37"/>
                <a:gd name="f73" fmla="val 38"/>
                <a:gd name="f74" fmla="val 44"/>
                <a:gd name="f75" fmla="val 45"/>
                <a:gd name="f76" fmla="val 47"/>
                <a:gd name="f77" fmla="+- 0 0 -90"/>
                <a:gd name="f78" fmla="*/ f3 1 66"/>
                <a:gd name="f79" fmla="*/ f4 1 169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66"/>
                <a:gd name="f88" fmla="*/ f84 1 169"/>
                <a:gd name="f89" fmla="*/ 48 f85 1"/>
                <a:gd name="f90" fmla="*/ 19 f84 1"/>
                <a:gd name="f91" fmla="*/ 53 f85 1"/>
                <a:gd name="f92" fmla="*/ 1 f84 1"/>
                <a:gd name="f93" fmla="*/ 65 f85 1"/>
                <a:gd name="f94" fmla="*/ 14 f84 1"/>
                <a:gd name="f95" fmla="*/ 154 f84 1"/>
                <a:gd name="f96" fmla="*/ 56 f85 1"/>
                <a:gd name="f97" fmla="*/ 168 f84 1"/>
                <a:gd name="f98" fmla="*/ 43 f85 1"/>
                <a:gd name="f99" fmla="*/ 155 f84 1"/>
                <a:gd name="f100" fmla="*/ 93 f84 1"/>
                <a:gd name="f101" fmla="*/ 42 f85 1"/>
                <a:gd name="f102" fmla="*/ 84 f84 1"/>
                <a:gd name="f103" fmla="*/ 40 f85 1"/>
                <a:gd name="f104" fmla="*/ 39 f85 1"/>
                <a:gd name="f105" fmla="*/ 31 f85 1"/>
                <a:gd name="f106" fmla="*/ 18 f85 1"/>
                <a:gd name="f107" fmla="*/ 71 f84 1"/>
                <a:gd name="f108" fmla="*/ 16 f85 1"/>
                <a:gd name="f109" fmla="*/ 22 f84 1"/>
                <a:gd name="f110" fmla="*/ 63 f84 1"/>
                <a:gd name="f111" fmla="*/ 13 f85 1"/>
                <a:gd name="f112" fmla="*/ 75 f84 1"/>
                <a:gd name="f113" fmla="*/ 7 f85 1"/>
                <a:gd name="f114" fmla="*/ 79 f84 1"/>
                <a:gd name="f115" fmla="*/ 2 f85 1"/>
                <a:gd name="f116" fmla="*/ 74 f84 1"/>
                <a:gd name="f117" fmla="*/ 1 f85 1"/>
                <a:gd name="f118" fmla="*/ 66 f84 1"/>
                <a:gd name="f119" fmla="*/ 0 f85 1"/>
                <a:gd name="f120" fmla="*/ 9 f85 1"/>
                <a:gd name="f121" fmla="*/ 8 f84 1"/>
                <a:gd name="f122" fmla="*/ 29 f85 1"/>
                <a:gd name="f123" fmla="*/ 0 f84 1"/>
                <a:gd name="f124" fmla="*/ 35 f85 1"/>
                <a:gd name="f125" fmla="*/ 37 f85 1"/>
                <a:gd name="f126" fmla="*/ 38 f85 1"/>
                <a:gd name="f127" fmla="*/ 44 f85 1"/>
                <a:gd name="f128" fmla="*/ 45 f85 1"/>
                <a:gd name="f129" fmla="*/ 18 f84 1"/>
                <a:gd name="f130" fmla="+- f86 0 f1"/>
                <a:gd name="f131" fmla="*/ f89 1 66"/>
                <a:gd name="f132" fmla="*/ f90 1 169"/>
                <a:gd name="f133" fmla="*/ f91 1 66"/>
                <a:gd name="f134" fmla="*/ f92 1 169"/>
                <a:gd name="f135" fmla="*/ f93 1 66"/>
                <a:gd name="f136" fmla="*/ f94 1 169"/>
                <a:gd name="f137" fmla="*/ f95 1 169"/>
                <a:gd name="f138" fmla="*/ f96 1 66"/>
                <a:gd name="f139" fmla="*/ f97 1 169"/>
                <a:gd name="f140" fmla="*/ f98 1 66"/>
                <a:gd name="f141" fmla="*/ f99 1 169"/>
                <a:gd name="f142" fmla="*/ f100 1 169"/>
                <a:gd name="f143" fmla="*/ f101 1 66"/>
                <a:gd name="f144" fmla="*/ f102 1 169"/>
                <a:gd name="f145" fmla="*/ f103 1 66"/>
                <a:gd name="f146" fmla="*/ f104 1 66"/>
                <a:gd name="f147" fmla="*/ f105 1 66"/>
                <a:gd name="f148" fmla="*/ f106 1 66"/>
                <a:gd name="f149" fmla="*/ f107 1 169"/>
                <a:gd name="f150" fmla="*/ f108 1 66"/>
                <a:gd name="f151" fmla="*/ f109 1 169"/>
                <a:gd name="f152" fmla="*/ f110 1 169"/>
                <a:gd name="f153" fmla="*/ f111 1 66"/>
                <a:gd name="f154" fmla="*/ f112 1 169"/>
                <a:gd name="f155" fmla="*/ f113 1 66"/>
                <a:gd name="f156" fmla="*/ f114 1 169"/>
                <a:gd name="f157" fmla="*/ f115 1 66"/>
                <a:gd name="f158" fmla="*/ f116 1 169"/>
                <a:gd name="f159" fmla="*/ f117 1 66"/>
                <a:gd name="f160" fmla="*/ f118 1 169"/>
                <a:gd name="f161" fmla="*/ f119 1 66"/>
                <a:gd name="f162" fmla="*/ f120 1 66"/>
                <a:gd name="f163" fmla="*/ f121 1 169"/>
                <a:gd name="f164" fmla="*/ f122 1 66"/>
                <a:gd name="f165" fmla="*/ f123 1 169"/>
                <a:gd name="f166" fmla="*/ f124 1 66"/>
                <a:gd name="f167" fmla="*/ f125 1 66"/>
                <a:gd name="f168" fmla="*/ f126 1 66"/>
                <a:gd name="f169" fmla="*/ f127 1 66"/>
                <a:gd name="f170" fmla="*/ f128 1 66"/>
                <a:gd name="f171" fmla="*/ f129 1 169"/>
                <a:gd name="f172" fmla="*/ 0 1 f87"/>
                <a:gd name="f173" fmla="*/ f81 1 f87"/>
                <a:gd name="f174" fmla="*/ 0 1 f88"/>
                <a:gd name="f175" fmla="*/ f82 1 f88"/>
                <a:gd name="f176" fmla="*/ f131 1 f87"/>
                <a:gd name="f177" fmla="*/ f132 1 f88"/>
                <a:gd name="f178" fmla="*/ f133 1 f87"/>
                <a:gd name="f179" fmla="*/ f134 1 f88"/>
                <a:gd name="f180" fmla="*/ f135 1 f87"/>
                <a:gd name="f181" fmla="*/ f136 1 f88"/>
                <a:gd name="f182" fmla="*/ f137 1 f88"/>
                <a:gd name="f183" fmla="*/ f138 1 f87"/>
                <a:gd name="f184" fmla="*/ f139 1 f88"/>
                <a:gd name="f185" fmla="*/ f140 1 f87"/>
                <a:gd name="f186" fmla="*/ f141 1 f88"/>
                <a:gd name="f187" fmla="*/ f142 1 f88"/>
                <a:gd name="f188" fmla="*/ f143 1 f87"/>
                <a:gd name="f189" fmla="*/ f144 1 f88"/>
                <a:gd name="f190" fmla="*/ f145 1 f87"/>
                <a:gd name="f191" fmla="*/ f146 1 f87"/>
                <a:gd name="f192" fmla="*/ f147 1 f87"/>
                <a:gd name="f193" fmla="*/ f148 1 f87"/>
                <a:gd name="f194" fmla="*/ f149 1 f88"/>
                <a:gd name="f195" fmla="*/ f150 1 f87"/>
                <a:gd name="f196" fmla="*/ f151 1 f88"/>
                <a:gd name="f197" fmla="*/ f152 1 f88"/>
                <a:gd name="f198" fmla="*/ f153 1 f87"/>
                <a:gd name="f199" fmla="*/ f154 1 f88"/>
                <a:gd name="f200" fmla="*/ f155 1 f87"/>
                <a:gd name="f201" fmla="*/ f156 1 f88"/>
                <a:gd name="f202" fmla="*/ f157 1 f87"/>
                <a:gd name="f203" fmla="*/ f158 1 f88"/>
                <a:gd name="f204" fmla="*/ f159 1 f87"/>
                <a:gd name="f205" fmla="*/ f160 1 f88"/>
                <a:gd name="f206" fmla="*/ f161 1 f87"/>
                <a:gd name="f207" fmla="*/ f162 1 f87"/>
                <a:gd name="f208" fmla="*/ f163 1 f88"/>
                <a:gd name="f209" fmla="*/ f164 1 f87"/>
                <a:gd name="f210" fmla="*/ f165 1 f88"/>
                <a:gd name="f211" fmla="*/ f166 1 f87"/>
                <a:gd name="f212" fmla="*/ f167 1 f87"/>
                <a:gd name="f213" fmla="*/ f168 1 f87"/>
                <a:gd name="f214" fmla="*/ f169 1 f87"/>
                <a:gd name="f215" fmla="*/ f170 1 f87"/>
                <a:gd name="f216" fmla="*/ f171 1 f88"/>
                <a:gd name="f217" fmla="*/ f172 f78 1"/>
                <a:gd name="f218" fmla="*/ f173 f78 1"/>
                <a:gd name="f219" fmla="*/ f175 f79 1"/>
                <a:gd name="f220" fmla="*/ f174 f79 1"/>
                <a:gd name="f221" fmla="*/ f176 f78 1"/>
                <a:gd name="f222" fmla="*/ f177 f79 1"/>
                <a:gd name="f223" fmla="*/ f178 f78 1"/>
                <a:gd name="f224" fmla="*/ f179 f79 1"/>
                <a:gd name="f225" fmla="*/ f180 f78 1"/>
                <a:gd name="f226" fmla="*/ f181 f79 1"/>
                <a:gd name="f227" fmla="*/ f182 f79 1"/>
                <a:gd name="f228" fmla="*/ f183 f78 1"/>
                <a:gd name="f229" fmla="*/ f184 f79 1"/>
                <a:gd name="f230" fmla="*/ f185 f78 1"/>
                <a:gd name="f231" fmla="*/ f186 f79 1"/>
                <a:gd name="f232" fmla="*/ f187 f79 1"/>
                <a:gd name="f233" fmla="*/ f188 f78 1"/>
                <a:gd name="f234" fmla="*/ f189 f79 1"/>
                <a:gd name="f235" fmla="*/ f190 f78 1"/>
                <a:gd name="f236" fmla="*/ f191 f78 1"/>
                <a:gd name="f237" fmla="*/ f192 f78 1"/>
                <a:gd name="f238" fmla="*/ f193 f78 1"/>
                <a:gd name="f239" fmla="*/ f194 f79 1"/>
                <a:gd name="f240" fmla="*/ f195 f78 1"/>
                <a:gd name="f241" fmla="*/ f196 f79 1"/>
                <a:gd name="f242" fmla="*/ f197 f79 1"/>
                <a:gd name="f243" fmla="*/ f198 f78 1"/>
                <a:gd name="f244" fmla="*/ f199 f79 1"/>
                <a:gd name="f245" fmla="*/ f200 f78 1"/>
                <a:gd name="f246" fmla="*/ f201 f79 1"/>
                <a:gd name="f247" fmla="*/ f202 f78 1"/>
                <a:gd name="f248" fmla="*/ f203 f79 1"/>
                <a:gd name="f249" fmla="*/ f204 f78 1"/>
                <a:gd name="f250" fmla="*/ f205 f79 1"/>
                <a:gd name="f251" fmla="*/ f206 f78 1"/>
                <a:gd name="f252" fmla="*/ f207 f78 1"/>
                <a:gd name="f253" fmla="*/ f208 f79 1"/>
                <a:gd name="f254" fmla="*/ f209 f78 1"/>
                <a:gd name="f255" fmla="*/ f210 f79 1"/>
                <a:gd name="f256" fmla="*/ f211 f78 1"/>
                <a:gd name="f257" fmla="*/ f212 f78 1"/>
                <a:gd name="f258" fmla="*/ f213 f78 1"/>
                <a:gd name="f259" fmla="*/ f214 f78 1"/>
                <a:gd name="f260" fmla="*/ f215 f78 1"/>
                <a:gd name="f261" fmla="*/ f216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221" y="f222"/>
                </a:cxn>
                <a:cxn ang="f130">
                  <a:pos x="f223" y="f224"/>
                </a:cxn>
                <a:cxn ang="f130">
                  <a:pos x="f225" y="f226"/>
                </a:cxn>
                <a:cxn ang="f130">
                  <a:pos x="f225" y="f227"/>
                </a:cxn>
                <a:cxn ang="f130">
                  <a:pos x="f228" y="f229"/>
                </a:cxn>
                <a:cxn ang="f130">
                  <a:pos x="f230" y="f231"/>
                </a:cxn>
                <a:cxn ang="f130">
                  <a:pos x="f230" y="f232"/>
                </a:cxn>
                <a:cxn ang="f130">
                  <a:pos x="f233" y="f234"/>
                </a:cxn>
                <a:cxn ang="f130">
                  <a:pos x="f235" y="f234"/>
                </a:cxn>
                <a:cxn ang="f130">
                  <a:pos x="f235" y="f232"/>
                </a:cxn>
                <a:cxn ang="f130">
                  <a:pos x="f236" y="f231"/>
                </a:cxn>
                <a:cxn ang="f130">
                  <a:pos x="f237" y="f229"/>
                </a:cxn>
                <a:cxn ang="f130">
                  <a:pos x="f238" y="f227"/>
                </a:cxn>
                <a:cxn ang="f130">
                  <a:pos x="f238" y="f239"/>
                </a:cxn>
                <a:cxn ang="f130">
                  <a:pos x="f240" y="f241"/>
                </a:cxn>
                <a:cxn ang="f130">
                  <a:pos x="f240" y="f242"/>
                </a:cxn>
                <a:cxn ang="f130">
                  <a:pos x="f243" y="f244"/>
                </a:cxn>
                <a:cxn ang="f130">
                  <a:pos x="f245" y="f246"/>
                </a:cxn>
                <a:cxn ang="f130">
                  <a:pos x="f247" y="f248"/>
                </a:cxn>
                <a:cxn ang="f130">
                  <a:pos x="f249" y="f250"/>
                </a:cxn>
                <a:cxn ang="f130">
                  <a:pos x="f251" y="f222"/>
                </a:cxn>
                <a:cxn ang="f130">
                  <a:pos x="f252" y="f253"/>
                </a:cxn>
                <a:cxn ang="f130">
                  <a:pos x="f254" y="f255"/>
                </a:cxn>
                <a:cxn ang="f130">
                  <a:pos x="f256" y="f222"/>
                </a:cxn>
                <a:cxn ang="f130">
                  <a:pos x="f257" y="f222"/>
                </a:cxn>
                <a:cxn ang="f130">
                  <a:pos x="f258" y="f255"/>
                </a:cxn>
                <a:cxn ang="f130">
                  <a:pos x="f259" y="f255"/>
                </a:cxn>
                <a:cxn ang="f130">
                  <a:pos x="f260" y="f261"/>
                </a:cxn>
                <a:cxn ang="f130">
                  <a:pos x="f221" y="f222"/>
                </a:cxn>
              </a:cxnLst>
              <a:rect l="f217" t="f220" r="f218" b="f219"/>
              <a:pathLst>
                <a:path w="66" h="16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7" y="f19"/>
                  </a:cubicBezTo>
                  <a:cubicBezTo>
                    <a:pt x="f17" y="f20"/>
                    <a:pt x="f17" y="f21"/>
                    <a:pt x="f17" y="f22"/>
                  </a:cubicBezTo>
                  <a:cubicBezTo>
                    <a:pt x="f17" y="f23"/>
                    <a:pt x="f6" y="f24"/>
                    <a:pt x="f25" y="f24"/>
                  </a:cubicBezTo>
                  <a:cubicBezTo>
                    <a:pt x="f26" y="f7"/>
                    <a:pt x="f27" y="f28"/>
                    <a:pt x="f27" y="f29"/>
                  </a:cubicBezTo>
                  <a:cubicBezTo>
                    <a:pt x="f27" y="f30"/>
                    <a:pt x="f27" y="f31"/>
                    <a:pt x="f27" y="f32"/>
                  </a:cubicBezTo>
                  <a:cubicBezTo>
                    <a:pt x="f27" y="f33"/>
                    <a:pt x="f27" y="f34"/>
                    <a:pt x="f35" y="f36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8" y="f34"/>
                    <a:pt x="f38" y="f33"/>
                    <a:pt x="f38" y="f32"/>
                  </a:cubicBezTo>
                  <a:cubicBezTo>
                    <a:pt x="f38" y="f31"/>
                    <a:pt x="f38" y="f30"/>
                    <a:pt x="f39" y="f29"/>
                  </a:cubicBezTo>
                  <a:cubicBezTo>
                    <a:pt x="f39" y="f40"/>
                    <a:pt x="f38" y="f24"/>
                    <a:pt x="f41" y="f24"/>
                  </a:cubicBezTo>
                  <a:cubicBezTo>
                    <a:pt x="f42" y="f7"/>
                    <a:pt x="f43" y="f44"/>
                    <a:pt x="f43" y="f22"/>
                  </a:cubicBezTo>
                  <a:cubicBezTo>
                    <a:pt x="f43" y="f45"/>
                    <a:pt x="f43" y="f46"/>
                    <a:pt x="f43" y="f47"/>
                  </a:cubicBezTo>
                  <a:cubicBezTo>
                    <a:pt x="f43" y="f48"/>
                    <a:pt x="f43" y="f39"/>
                    <a:pt x="f49" y="f50"/>
                  </a:cubicBezTo>
                  <a:cubicBezTo>
                    <a:pt x="f49" y="f51"/>
                    <a:pt x="f49" y="f52"/>
                    <a:pt x="f49" y="f53"/>
                  </a:cubicBezTo>
                  <a:cubicBezTo>
                    <a:pt x="f49" y="f54"/>
                    <a:pt x="f55" y="f47"/>
                    <a:pt x="f11" y="f56"/>
                  </a:cubicBezTo>
                  <a:cubicBezTo>
                    <a:pt x="f57" y="f58"/>
                    <a:pt x="f59" y="f60"/>
                    <a:pt x="f13" y="f60"/>
                  </a:cubicBezTo>
                  <a:cubicBezTo>
                    <a:pt x="f18" y="f60"/>
                    <a:pt x="f61" y="f62"/>
                    <a:pt x="f63" y="f64"/>
                  </a:cubicBezTo>
                  <a:cubicBezTo>
                    <a:pt x="f15" y="f47"/>
                    <a:pt x="f15" y="f65"/>
                    <a:pt x="f15" y="f6"/>
                  </a:cubicBezTo>
                  <a:cubicBezTo>
                    <a:pt x="f15" y="f10"/>
                    <a:pt x="f15" y="f66"/>
                    <a:pt x="f5" y="f9"/>
                  </a:cubicBezTo>
                  <a:cubicBezTo>
                    <a:pt x="f5" y="f11"/>
                    <a:pt x="f63" y="f59"/>
                    <a:pt x="f59" y="f67"/>
                  </a:cubicBezTo>
                  <a:cubicBezTo>
                    <a:pt x="f55" y="f68"/>
                    <a:pt x="f69" y="f61"/>
                    <a:pt x="f70" y="f5"/>
                  </a:cubicBezTo>
                  <a:cubicBezTo>
                    <a:pt x="f41" y="f68"/>
                    <a:pt x="f71" y="f11"/>
                    <a:pt x="f66" y="f9"/>
                  </a:cubicBezTo>
                  <a:cubicBezTo>
                    <a:pt x="f51" y="f9"/>
                    <a:pt x="f72" y="f9"/>
                    <a:pt x="f72" y="f9"/>
                  </a:cubicBezTo>
                  <a:cubicBezTo>
                    <a:pt x="f73" y="f11"/>
                    <a:pt x="f73" y="f13"/>
                    <a:pt x="f73" y="f5"/>
                  </a:cubicBezTo>
                  <a:cubicBezTo>
                    <a:pt x="f38" y="f5"/>
                    <a:pt x="f27" y="f5"/>
                    <a:pt x="f74" y="f5"/>
                  </a:cubicBezTo>
                  <a:cubicBezTo>
                    <a:pt x="f75" y="f13"/>
                    <a:pt x="f75" y="f57"/>
                    <a:pt x="f75" y="f43"/>
                  </a:cubicBezTo>
                  <a:cubicBezTo>
                    <a:pt x="f26" y="f43"/>
                    <a:pt x="f76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4" name="Freeform 149">
              <a:extLst>
                <a:ext uri="{FF2B5EF4-FFF2-40B4-BE49-F238E27FC236}">
                  <a16:creationId xmlns:a16="http://schemas.microsoft.com/office/drawing/2014/main" id="{646979D8-6D3A-4DB2-BE6A-AA882D513BCE}"/>
                </a:ext>
              </a:extLst>
            </p:cNvPr>
            <p:cNvSpPr/>
            <p:nvPr/>
          </p:nvSpPr>
          <p:spPr>
            <a:xfrm>
              <a:off x="3334835" y="5489033"/>
              <a:ext cx="193048" cy="498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144"/>
                <a:gd name="f8" fmla="val 24"/>
                <a:gd name="f9" fmla="val 23"/>
                <a:gd name="f10" fmla="val 3"/>
                <a:gd name="f11" fmla="val 6"/>
                <a:gd name="f12" fmla="val 9"/>
                <a:gd name="f13" fmla="val 11"/>
                <a:gd name="f14" fmla="val 13"/>
                <a:gd name="f15" fmla="val 25"/>
                <a:gd name="f16" fmla="val 18"/>
                <a:gd name="f17" fmla="val 27"/>
                <a:gd name="f18" fmla="val 29"/>
                <a:gd name="f19" fmla="val 31"/>
                <a:gd name="f20" fmla="val 39"/>
                <a:gd name="f21" fmla="val 46"/>
                <a:gd name="f22" fmla="val 53"/>
                <a:gd name="f23" fmla="val 54"/>
                <a:gd name="f24" fmla="val 10"/>
                <a:gd name="f25" fmla="val 55"/>
                <a:gd name="f26" fmla="val 16"/>
                <a:gd name="f27" fmla="val 30"/>
                <a:gd name="f28" fmla="val 43"/>
                <a:gd name="f29" fmla="val 57"/>
                <a:gd name="f30" fmla="val 61"/>
                <a:gd name="f31" fmla="val 52"/>
                <a:gd name="f32" fmla="val 64"/>
                <a:gd name="f33" fmla="val 50"/>
                <a:gd name="f34" fmla="val 68"/>
                <a:gd name="f35" fmla="val 48"/>
                <a:gd name="f36" fmla="val 66"/>
                <a:gd name="f37" fmla="val 45"/>
                <a:gd name="f38" fmla="val 65"/>
                <a:gd name="f39" fmla="val 41"/>
                <a:gd name="f40" fmla="val 63"/>
                <a:gd name="f41" fmla="val 72"/>
                <a:gd name="f42" fmla="val 81"/>
                <a:gd name="f43" fmla="val 90"/>
                <a:gd name="f44" fmla="val 103"/>
                <a:gd name="f45" fmla="val 117"/>
                <a:gd name="f46" fmla="val 130"/>
                <a:gd name="f47" fmla="val 40"/>
                <a:gd name="f48" fmla="val 137"/>
                <a:gd name="f49" fmla="val 42"/>
                <a:gd name="f50" fmla="val 32"/>
                <a:gd name="f51" fmla="val 21"/>
                <a:gd name="f52" fmla="val 22"/>
                <a:gd name="f53" fmla="val 131"/>
                <a:gd name="f54" fmla="val 114"/>
                <a:gd name="f55" fmla="val 98"/>
                <a:gd name="f56" fmla="val 78"/>
                <a:gd name="f57" fmla="val 75"/>
                <a:gd name="f58" fmla="val 20"/>
                <a:gd name="f59" fmla="val 19"/>
                <a:gd name="f60" fmla="val 74"/>
                <a:gd name="f61" fmla="val 77"/>
                <a:gd name="f62" fmla="val 80"/>
                <a:gd name="f63" fmla="val 97"/>
                <a:gd name="f64" fmla="val 115"/>
                <a:gd name="f65" fmla="val 133"/>
                <a:gd name="f66" fmla="val 138"/>
                <a:gd name="f67" fmla="val 132"/>
                <a:gd name="f68" fmla="val 96"/>
                <a:gd name="f69" fmla="val 34"/>
                <a:gd name="f70" fmla="val 5"/>
                <a:gd name="f71" fmla="val 2"/>
                <a:gd name="f72" fmla="val 1"/>
                <a:gd name="f73" fmla="val 12"/>
                <a:gd name="f74" fmla="val 15"/>
                <a:gd name="f75" fmla="val 17"/>
                <a:gd name="f76" fmla="+- 0 0 -90"/>
                <a:gd name="f77" fmla="*/ f3 1 56"/>
                <a:gd name="f78" fmla="*/ f4 1 144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56"/>
                <a:gd name="f87" fmla="*/ f83 1 144"/>
                <a:gd name="f88" fmla="*/ 24 f84 1"/>
                <a:gd name="f89" fmla="*/ 0 f83 1"/>
                <a:gd name="f90" fmla="*/ 23 f84 1"/>
                <a:gd name="f91" fmla="*/ 9 f83 1"/>
                <a:gd name="f92" fmla="*/ 25 f84 1"/>
                <a:gd name="f93" fmla="*/ 18 f83 1"/>
                <a:gd name="f94" fmla="*/ 31 f84 1"/>
                <a:gd name="f95" fmla="*/ 53 f84 1"/>
                <a:gd name="f96" fmla="*/ 55 f84 1"/>
                <a:gd name="f97" fmla="*/ 16 f83 1"/>
                <a:gd name="f98" fmla="*/ 57 f83 1"/>
                <a:gd name="f99" fmla="*/ 50 f84 1"/>
                <a:gd name="f100" fmla="*/ 68 f83 1"/>
                <a:gd name="f101" fmla="*/ 41 f84 1"/>
                <a:gd name="f102" fmla="*/ 63 f83 1"/>
                <a:gd name="f103" fmla="*/ 90 f83 1"/>
                <a:gd name="f104" fmla="*/ 130 f83 1"/>
                <a:gd name="f105" fmla="*/ 32 f84 1"/>
                <a:gd name="f106" fmla="*/ 144 f83 1"/>
                <a:gd name="f107" fmla="*/ 22 f84 1"/>
                <a:gd name="f108" fmla="*/ 131 f83 1"/>
                <a:gd name="f109" fmla="*/ 81 f83 1"/>
                <a:gd name="f110" fmla="*/ 72 f83 1"/>
                <a:gd name="f111" fmla="*/ 19 f84 1"/>
                <a:gd name="f112" fmla="*/ 80 f83 1"/>
                <a:gd name="f113" fmla="*/ 133 f83 1"/>
                <a:gd name="f114" fmla="*/ 10 f84 1"/>
                <a:gd name="f115" fmla="*/ 0 f84 1"/>
                <a:gd name="f116" fmla="*/ 132 f83 1"/>
                <a:gd name="f117" fmla="*/ 78 f83 1"/>
                <a:gd name="f118" fmla="*/ 13 f83 1"/>
                <a:gd name="f119" fmla="*/ 1 f83 1"/>
                <a:gd name="f120" fmla="*/ 15 f84 1"/>
                <a:gd name="f121" fmla="*/ 17 f84 1"/>
                <a:gd name="f122" fmla="*/ 18 f84 1"/>
                <a:gd name="f123" fmla="+- f85 0 f1"/>
                <a:gd name="f124" fmla="*/ f88 1 56"/>
                <a:gd name="f125" fmla="*/ f89 1 144"/>
                <a:gd name="f126" fmla="*/ f90 1 56"/>
                <a:gd name="f127" fmla="*/ f91 1 144"/>
                <a:gd name="f128" fmla="*/ f92 1 56"/>
                <a:gd name="f129" fmla="*/ f93 1 144"/>
                <a:gd name="f130" fmla="*/ f94 1 56"/>
                <a:gd name="f131" fmla="*/ f95 1 56"/>
                <a:gd name="f132" fmla="*/ f96 1 56"/>
                <a:gd name="f133" fmla="*/ f97 1 144"/>
                <a:gd name="f134" fmla="*/ f98 1 144"/>
                <a:gd name="f135" fmla="*/ f99 1 56"/>
                <a:gd name="f136" fmla="*/ f100 1 144"/>
                <a:gd name="f137" fmla="*/ f101 1 56"/>
                <a:gd name="f138" fmla="*/ f102 1 144"/>
                <a:gd name="f139" fmla="*/ f103 1 144"/>
                <a:gd name="f140" fmla="*/ f104 1 144"/>
                <a:gd name="f141" fmla="*/ f105 1 56"/>
                <a:gd name="f142" fmla="*/ f106 1 144"/>
                <a:gd name="f143" fmla="*/ f107 1 56"/>
                <a:gd name="f144" fmla="*/ f108 1 144"/>
                <a:gd name="f145" fmla="*/ f109 1 144"/>
                <a:gd name="f146" fmla="*/ f110 1 144"/>
                <a:gd name="f147" fmla="*/ f111 1 56"/>
                <a:gd name="f148" fmla="*/ f112 1 144"/>
                <a:gd name="f149" fmla="*/ f113 1 144"/>
                <a:gd name="f150" fmla="*/ f114 1 56"/>
                <a:gd name="f151" fmla="*/ f115 1 56"/>
                <a:gd name="f152" fmla="*/ f116 1 144"/>
                <a:gd name="f153" fmla="*/ f117 1 144"/>
                <a:gd name="f154" fmla="*/ f118 1 144"/>
                <a:gd name="f155" fmla="*/ f119 1 144"/>
                <a:gd name="f156" fmla="*/ f120 1 56"/>
                <a:gd name="f157" fmla="*/ f121 1 56"/>
                <a:gd name="f158" fmla="*/ f122 1 56"/>
                <a:gd name="f159" fmla="*/ 0 1 f86"/>
                <a:gd name="f160" fmla="*/ f80 1 f86"/>
                <a:gd name="f161" fmla="*/ 0 1 f87"/>
                <a:gd name="f162" fmla="*/ f81 1 f87"/>
                <a:gd name="f163" fmla="*/ f124 1 f86"/>
                <a:gd name="f164" fmla="*/ f125 1 f87"/>
                <a:gd name="f165" fmla="*/ f126 1 f86"/>
                <a:gd name="f166" fmla="*/ f127 1 f87"/>
                <a:gd name="f167" fmla="*/ f128 1 f86"/>
                <a:gd name="f168" fmla="*/ f129 1 f87"/>
                <a:gd name="f169" fmla="*/ f130 1 f86"/>
                <a:gd name="f170" fmla="*/ f131 1 f86"/>
                <a:gd name="f171" fmla="*/ f132 1 f86"/>
                <a:gd name="f172" fmla="*/ f133 1 f87"/>
                <a:gd name="f173" fmla="*/ f134 1 f87"/>
                <a:gd name="f174" fmla="*/ f135 1 f86"/>
                <a:gd name="f175" fmla="*/ f136 1 f87"/>
                <a:gd name="f176" fmla="*/ f137 1 f86"/>
                <a:gd name="f177" fmla="*/ f138 1 f87"/>
                <a:gd name="f178" fmla="*/ f139 1 f87"/>
                <a:gd name="f179" fmla="*/ f140 1 f87"/>
                <a:gd name="f180" fmla="*/ f141 1 f86"/>
                <a:gd name="f181" fmla="*/ f142 1 f87"/>
                <a:gd name="f182" fmla="*/ f143 1 f86"/>
                <a:gd name="f183" fmla="*/ f144 1 f87"/>
                <a:gd name="f184" fmla="*/ f145 1 f87"/>
                <a:gd name="f185" fmla="*/ f146 1 f87"/>
                <a:gd name="f186" fmla="*/ f147 1 f86"/>
                <a:gd name="f187" fmla="*/ f148 1 f87"/>
                <a:gd name="f188" fmla="*/ f149 1 f87"/>
                <a:gd name="f189" fmla="*/ f150 1 f86"/>
                <a:gd name="f190" fmla="*/ f151 1 f86"/>
                <a:gd name="f191" fmla="*/ f152 1 f87"/>
                <a:gd name="f192" fmla="*/ f153 1 f87"/>
                <a:gd name="f193" fmla="*/ f154 1 f87"/>
                <a:gd name="f194" fmla="*/ f155 1 f87"/>
                <a:gd name="f195" fmla="*/ f156 1 f86"/>
                <a:gd name="f196" fmla="*/ f157 1 f86"/>
                <a:gd name="f197" fmla="*/ f158 1 f86"/>
                <a:gd name="f198" fmla="*/ f159 f77 1"/>
                <a:gd name="f199" fmla="*/ f160 f77 1"/>
                <a:gd name="f200" fmla="*/ f162 f78 1"/>
                <a:gd name="f201" fmla="*/ f161 f78 1"/>
                <a:gd name="f202" fmla="*/ f163 f77 1"/>
                <a:gd name="f203" fmla="*/ f164 f78 1"/>
                <a:gd name="f204" fmla="*/ f165 f77 1"/>
                <a:gd name="f205" fmla="*/ f166 f78 1"/>
                <a:gd name="f206" fmla="*/ f167 f77 1"/>
                <a:gd name="f207" fmla="*/ f168 f78 1"/>
                <a:gd name="f208" fmla="*/ f169 f77 1"/>
                <a:gd name="f209" fmla="*/ f170 f77 1"/>
                <a:gd name="f210" fmla="*/ f171 f77 1"/>
                <a:gd name="f211" fmla="*/ f172 f78 1"/>
                <a:gd name="f212" fmla="*/ f173 f78 1"/>
                <a:gd name="f213" fmla="*/ f174 f77 1"/>
                <a:gd name="f214" fmla="*/ f175 f78 1"/>
                <a:gd name="f215" fmla="*/ f176 f77 1"/>
                <a:gd name="f216" fmla="*/ f177 f78 1"/>
                <a:gd name="f217" fmla="*/ f178 f78 1"/>
                <a:gd name="f218" fmla="*/ f179 f78 1"/>
                <a:gd name="f219" fmla="*/ f180 f77 1"/>
                <a:gd name="f220" fmla="*/ f181 f78 1"/>
                <a:gd name="f221" fmla="*/ f182 f77 1"/>
                <a:gd name="f222" fmla="*/ f183 f78 1"/>
                <a:gd name="f223" fmla="*/ f184 f78 1"/>
                <a:gd name="f224" fmla="*/ f185 f78 1"/>
                <a:gd name="f225" fmla="*/ f186 f77 1"/>
                <a:gd name="f226" fmla="*/ f187 f78 1"/>
                <a:gd name="f227" fmla="*/ f188 f78 1"/>
                <a:gd name="f228" fmla="*/ f189 f77 1"/>
                <a:gd name="f229" fmla="*/ f190 f77 1"/>
                <a:gd name="f230" fmla="*/ f191 f78 1"/>
                <a:gd name="f231" fmla="*/ f192 f78 1"/>
                <a:gd name="f232" fmla="*/ f193 f78 1"/>
                <a:gd name="f233" fmla="*/ f194 f78 1"/>
                <a:gd name="f234" fmla="*/ f195 f77 1"/>
                <a:gd name="f235" fmla="*/ f196 f77 1"/>
                <a:gd name="f236" fmla="*/ f19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02" y="f203"/>
                </a:cxn>
                <a:cxn ang="f123">
                  <a:pos x="f204" y="f205"/>
                </a:cxn>
                <a:cxn ang="f123">
                  <a:pos x="f206" y="f207"/>
                </a:cxn>
                <a:cxn ang="f123">
                  <a:pos x="f208" y="f203"/>
                </a:cxn>
                <a:cxn ang="f123">
                  <a:pos x="f209" y="f205"/>
                </a:cxn>
                <a:cxn ang="f123">
                  <a:pos x="f210" y="f211"/>
                </a:cxn>
                <a:cxn ang="f123">
                  <a:pos x="f210" y="f212"/>
                </a:cxn>
                <a:cxn ang="f123">
                  <a:pos x="f213" y="f214"/>
                </a:cxn>
                <a:cxn ang="f123">
                  <a:pos x="f215" y="f216"/>
                </a:cxn>
                <a:cxn ang="f123">
                  <a:pos x="f215" y="f217"/>
                </a:cxn>
                <a:cxn ang="f123">
                  <a:pos x="f215" y="f218"/>
                </a:cxn>
                <a:cxn ang="f123">
                  <a:pos x="f219" y="f220"/>
                </a:cxn>
                <a:cxn ang="f123">
                  <a:pos x="f221" y="f222"/>
                </a:cxn>
                <a:cxn ang="f123">
                  <a:pos x="f221" y="f223"/>
                </a:cxn>
                <a:cxn ang="f123">
                  <a:pos x="f221" y="f224"/>
                </a:cxn>
                <a:cxn ang="f123">
                  <a:pos x="f225" y="f224"/>
                </a:cxn>
                <a:cxn ang="f123">
                  <a:pos x="f225" y="f226"/>
                </a:cxn>
                <a:cxn ang="f123">
                  <a:pos x="f225" y="f227"/>
                </a:cxn>
                <a:cxn ang="f123">
                  <a:pos x="f228" y="f220"/>
                </a:cxn>
                <a:cxn ang="f123">
                  <a:pos x="f229" y="f230"/>
                </a:cxn>
                <a:cxn ang="f123">
                  <a:pos x="f229" y="f231"/>
                </a:cxn>
                <a:cxn ang="f123">
                  <a:pos x="f229" y="f232"/>
                </a:cxn>
                <a:cxn ang="f123">
                  <a:pos x="f228" y="f233"/>
                </a:cxn>
                <a:cxn ang="f123">
                  <a:pos x="f234" y="f211"/>
                </a:cxn>
                <a:cxn ang="f123">
                  <a:pos x="f235" y="f211"/>
                </a:cxn>
                <a:cxn ang="f123">
                  <a:pos x="f236" y="f233"/>
                </a:cxn>
                <a:cxn ang="f123">
                  <a:pos x="f202" y="f203"/>
                </a:cxn>
              </a:cxnLst>
              <a:rect l="f198" t="f201" r="f199" b="f200"/>
              <a:pathLst>
                <a:path w="56" h="144">
                  <a:moveTo>
                    <a:pt x="f8" y="f5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9" y="f13"/>
                    <a:pt x="f8" y="f14"/>
                    <a:pt x="f15" y="f16"/>
                  </a:cubicBezTo>
                  <a:cubicBezTo>
                    <a:pt x="f17" y="f13"/>
                    <a:pt x="f18" y="f11"/>
                    <a:pt x="f19" y="f5"/>
                  </a:cubicBezTo>
                  <a:cubicBezTo>
                    <a:pt x="f20" y="f10"/>
                    <a:pt x="f21" y="f11"/>
                    <a:pt x="f22" y="f12"/>
                  </a:cubicBezTo>
                  <a:cubicBezTo>
                    <a:pt x="f23" y="f24"/>
                    <a:pt x="f25" y="f14"/>
                    <a:pt x="f25" y="f26"/>
                  </a:cubicBezTo>
                  <a:cubicBezTo>
                    <a:pt x="f6" y="f27"/>
                    <a:pt x="f6" y="f28"/>
                    <a:pt x="f25" y="f29"/>
                  </a:cubicBezTo>
                  <a:cubicBezTo>
                    <a:pt x="f25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9" y="f41"/>
                    <a:pt x="f39" y="f42"/>
                    <a:pt x="f39" y="f43"/>
                  </a:cubicBezTo>
                  <a:cubicBezTo>
                    <a:pt x="f39" y="f44"/>
                    <a:pt x="f39" y="f45"/>
                    <a:pt x="f39" y="f46"/>
                  </a:cubicBezTo>
                  <a:cubicBezTo>
                    <a:pt x="f47" y="f48"/>
                    <a:pt x="f49" y="f7"/>
                    <a:pt x="f50" y="f7"/>
                  </a:cubicBezTo>
                  <a:cubicBezTo>
                    <a:pt x="f51" y="f7"/>
                    <a:pt x="f52" y="f48"/>
                    <a:pt x="f52" y="f53"/>
                  </a:cubicBezTo>
                  <a:cubicBezTo>
                    <a:pt x="f52" y="f54"/>
                    <a:pt x="f52" y="f55"/>
                    <a:pt x="f52" y="f42"/>
                  </a:cubicBezTo>
                  <a:cubicBezTo>
                    <a:pt x="f52" y="f56"/>
                    <a:pt x="f52" y="f57"/>
                    <a:pt x="f52" y="f41"/>
                  </a:cubicBezTo>
                  <a:cubicBezTo>
                    <a:pt x="f51" y="f41"/>
                    <a:pt x="f58" y="f41"/>
                    <a:pt x="f59" y="f41"/>
                  </a:cubicBezTo>
                  <a:cubicBezTo>
                    <a:pt x="f59" y="f60"/>
                    <a:pt x="f59" y="f61"/>
                    <a:pt x="f59" y="f62"/>
                  </a:cubicBezTo>
                  <a:cubicBezTo>
                    <a:pt x="f59" y="f63"/>
                    <a:pt x="f59" y="f64"/>
                    <a:pt x="f59" y="f65"/>
                  </a:cubicBezTo>
                  <a:cubicBezTo>
                    <a:pt x="f59" y="f66"/>
                    <a:pt x="f59" y="f7"/>
                    <a:pt x="f24" y="f7"/>
                  </a:cubicBezTo>
                  <a:cubicBezTo>
                    <a:pt x="f5" y="f7"/>
                    <a:pt x="f5" y="f66"/>
                    <a:pt x="f5" y="f67"/>
                  </a:cubicBezTo>
                  <a:cubicBezTo>
                    <a:pt x="f5" y="f54"/>
                    <a:pt x="f5" y="f68"/>
                    <a:pt x="f5" y="f56"/>
                  </a:cubicBezTo>
                  <a:cubicBezTo>
                    <a:pt x="f5" y="f6"/>
                    <a:pt x="f5" y="f69"/>
                    <a:pt x="f5" y="f14"/>
                  </a:cubicBezTo>
                  <a:cubicBezTo>
                    <a:pt x="f5" y="f70"/>
                    <a:pt x="f71" y="f72"/>
                    <a:pt x="f24" y="f72"/>
                  </a:cubicBezTo>
                  <a:cubicBezTo>
                    <a:pt x="f73" y="f11"/>
                    <a:pt x="f14" y="f13"/>
                    <a:pt x="f74" y="f26"/>
                  </a:cubicBezTo>
                  <a:cubicBezTo>
                    <a:pt x="f26" y="f26"/>
                    <a:pt x="f26" y="f26"/>
                    <a:pt x="f75" y="f26"/>
                  </a:cubicBezTo>
                  <a:cubicBezTo>
                    <a:pt x="f75" y="f13"/>
                    <a:pt x="f75" y="f11"/>
                    <a:pt x="f16" y="f72"/>
                  </a:cubicBezTo>
                  <a:cubicBezTo>
                    <a:pt x="f59" y="f72"/>
                    <a:pt x="f51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5" name="Freeform 150">
              <a:extLst>
                <a:ext uri="{FF2B5EF4-FFF2-40B4-BE49-F238E27FC236}">
                  <a16:creationId xmlns:a16="http://schemas.microsoft.com/office/drawing/2014/main" id="{2F762680-CCFE-40C5-9B82-58FFDDE791D4}"/>
                </a:ext>
              </a:extLst>
            </p:cNvPr>
            <p:cNvSpPr/>
            <p:nvPr/>
          </p:nvSpPr>
          <p:spPr>
            <a:xfrm>
              <a:off x="1637288" y="5489033"/>
              <a:ext cx="193048" cy="5049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146"/>
                <a:gd name="f8" fmla="val 17"/>
                <a:gd name="f9" fmla="val 144"/>
                <a:gd name="f10" fmla="val 139"/>
                <a:gd name="f11" fmla="val 15"/>
                <a:gd name="f12" fmla="val 134"/>
                <a:gd name="f13" fmla="val 129"/>
                <a:gd name="f14" fmla="val 93"/>
                <a:gd name="f15" fmla="val 57"/>
                <a:gd name="f16" fmla="val 14"/>
                <a:gd name="f17" fmla="val 21"/>
                <a:gd name="f18" fmla="val 31"/>
                <a:gd name="f19" fmla="val 41"/>
                <a:gd name="f20" fmla="val 51"/>
                <a:gd name="f21" fmla="val 54"/>
                <a:gd name="f22" fmla="val 59"/>
                <a:gd name="f23" fmla="val 12"/>
                <a:gd name="f24" fmla="val 62"/>
                <a:gd name="f25" fmla="val 9"/>
                <a:gd name="f26" fmla="val 65"/>
                <a:gd name="f27" fmla="val 7"/>
                <a:gd name="f28" fmla="val 68"/>
                <a:gd name="f29" fmla="val 5"/>
                <a:gd name="f30" fmla="val 1"/>
                <a:gd name="f31" fmla="val 44"/>
                <a:gd name="f32" fmla="val 30"/>
                <a:gd name="f33" fmla="val 13"/>
                <a:gd name="f34" fmla="val 4"/>
                <a:gd name="f35" fmla="val 18"/>
                <a:gd name="f36" fmla="val 3"/>
                <a:gd name="f37" fmla="val 24"/>
                <a:gd name="f38" fmla="val 26"/>
                <a:gd name="f39" fmla="val 6"/>
                <a:gd name="f40" fmla="val 28"/>
                <a:gd name="f41" fmla="val 11"/>
                <a:gd name="f42" fmla="val 16"/>
                <a:gd name="f43" fmla="val 32"/>
                <a:gd name="f44" fmla="val 33"/>
                <a:gd name="f45" fmla="val 34"/>
                <a:gd name="f46" fmla="val 36"/>
                <a:gd name="f47" fmla="val 38"/>
                <a:gd name="f48" fmla="val 39"/>
                <a:gd name="f49" fmla="val 40"/>
                <a:gd name="f50" fmla="val 42"/>
                <a:gd name="f51" fmla="val 45"/>
                <a:gd name="f52" fmla="val 53"/>
                <a:gd name="f53" fmla="val 55"/>
                <a:gd name="f54" fmla="val 52"/>
                <a:gd name="f55" fmla="val 91"/>
                <a:gd name="f56" fmla="val 131"/>
                <a:gd name="f57" fmla="val 136"/>
                <a:gd name="f58" fmla="val 143"/>
                <a:gd name="f59" fmla="val 49"/>
                <a:gd name="f60" fmla="val 142"/>
                <a:gd name="f61" fmla="val 37"/>
                <a:gd name="f62" fmla="val 114"/>
                <a:gd name="f63" fmla="val 97"/>
                <a:gd name="f64" fmla="val 79"/>
                <a:gd name="f65" fmla="val 77"/>
                <a:gd name="f66" fmla="val 74"/>
                <a:gd name="f67" fmla="val 71"/>
                <a:gd name="f68" fmla="val 35"/>
                <a:gd name="f69" fmla="val 82"/>
                <a:gd name="f70" fmla="val 88"/>
                <a:gd name="f71" fmla="val 102"/>
                <a:gd name="f72" fmla="val 116"/>
                <a:gd name="f73" fmla="val 130"/>
                <a:gd name="f74" fmla="val 145"/>
                <a:gd name="f75" fmla="+- 0 0 -90"/>
                <a:gd name="f76" fmla="*/ f3 1 56"/>
                <a:gd name="f77" fmla="*/ f4 1 146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56"/>
                <a:gd name="f86" fmla="*/ f82 1 146"/>
                <a:gd name="f87" fmla="*/ 17 f83 1"/>
                <a:gd name="f88" fmla="*/ 144 f82 1"/>
                <a:gd name="f89" fmla="*/ 15 f83 1"/>
                <a:gd name="f90" fmla="*/ 129 f82 1"/>
                <a:gd name="f91" fmla="*/ 14 f83 1"/>
                <a:gd name="f92" fmla="*/ 21 f82 1"/>
                <a:gd name="f93" fmla="*/ 51 f82 1"/>
                <a:gd name="f94" fmla="*/ 59 f82 1"/>
                <a:gd name="f95" fmla="*/ 7 f83 1"/>
                <a:gd name="f96" fmla="*/ 68 f82 1"/>
                <a:gd name="f97" fmla="*/ 1 f83 1"/>
                <a:gd name="f98" fmla="*/ 15 f82 1"/>
                <a:gd name="f99" fmla="*/ 7 f82 1"/>
                <a:gd name="f100" fmla="*/ 24 f83 1"/>
                <a:gd name="f101" fmla="*/ 0 f82 1"/>
                <a:gd name="f102" fmla="*/ 30 f83 1"/>
                <a:gd name="f103" fmla="*/ 16 f82 1"/>
                <a:gd name="f104" fmla="*/ 32 f83 1"/>
                <a:gd name="f105" fmla="*/ 33 f83 1"/>
                <a:gd name="f106" fmla="*/ 1 f82 1"/>
                <a:gd name="f107" fmla="*/ 38 f83 1"/>
                <a:gd name="f108" fmla="*/ 39 f83 1"/>
                <a:gd name="f109" fmla="*/ 40 f83 1"/>
                <a:gd name="f110" fmla="*/ 45 f83 1"/>
                <a:gd name="f111" fmla="*/ 56 f83 1"/>
                <a:gd name="f112" fmla="*/ 12 f82 1"/>
                <a:gd name="f113" fmla="*/ 55 f83 1"/>
                <a:gd name="f114" fmla="*/ 131 f82 1"/>
                <a:gd name="f115" fmla="*/ 49 f83 1"/>
                <a:gd name="f116" fmla="*/ 37 f83 1"/>
                <a:gd name="f117" fmla="*/ 79 f82 1"/>
                <a:gd name="f118" fmla="*/ 36 f83 1"/>
                <a:gd name="f119" fmla="*/ 71 f82 1"/>
                <a:gd name="f120" fmla="*/ 34 f83 1"/>
                <a:gd name="f121" fmla="*/ 88 f82 1"/>
                <a:gd name="f122" fmla="*/ 130 f82 1"/>
                <a:gd name="f123" fmla="+- f84 0 f1"/>
                <a:gd name="f124" fmla="*/ f87 1 56"/>
                <a:gd name="f125" fmla="*/ f88 1 146"/>
                <a:gd name="f126" fmla="*/ f89 1 56"/>
                <a:gd name="f127" fmla="*/ f90 1 146"/>
                <a:gd name="f128" fmla="*/ f91 1 56"/>
                <a:gd name="f129" fmla="*/ f92 1 146"/>
                <a:gd name="f130" fmla="*/ f93 1 146"/>
                <a:gd name="f131" fmla="*/ f94 1 146"/>
                <a:gd name="f132" fmla="*/ f95 1 56"/>
                <a:gd name="f133" fmla="*/ f96 1 146"/>
                <a:gd name="f134" fmla="*/ f97 1 56"/>
                <a:gd name="f135" fmla="*/ f98 1 146"/>
                <a:gd name="f136" fmla="*/ f99 1 146"/>
                <a:gd name="f137" fmla="*/ f100 1 56"/>
                <a:gd name="f138" fmla="*/ f101 1 146"/>
                <a:gd name="f139" fmla="*/ f102 1 56"/>
                <a:gd name="f140" fmla="*/ f103 1 146"/>
                <a:gd name="f141" fmla="*/ f104 1 56"/>
                <a:gd name="f142" fmla="*/ f105 1 56"/>
                <a:gd name="f143" fmla="*/ f106 1 146"/>
                <a:gd name="f144" fmla="*/ f107 1 56"/>
                <a:gd name="f145" fmla="*/ f108 1 56"/>
                <a:gd name="f146" fmla="*/ f109 1 56"/>
                <a:gd name="f147" fmla="*/ f110 1 56"/>
                <a:gd name="f148" fmla="*/ f111 1 56"/>
                <a:gd name="f149" fmla="*/ f112 1 146"/>
                <a:gd name="f150" fmla="*/ f113 1 56"/>
                <a:gd name="f151" fmla="*/ f114 1 146"/>
                <a:gd name="f152" fmla="*/ f115 1 56"/>
                <a:gd name="f153" fmla="*/ f116 1 56"/>
                <a:gd name="f154" fmla="*/ f117 1 146"/>
                <a:gd name="f155" fmla="*/ f118 1 56"/>
                <a:gd name="f156" fmla="*/ f119 1 146"/>
                <a:gd name="f157" fmla="*/ f120 1 56"/>
                <a:gd name="f158" fmla="*/ f121 1 146"/>
                <a:gd name="f159" fmla="*/ f122 1 146"/>
                <a:gd name="f160" fmla="*/ 0 1 f85"/>
                <a:gd name="f161" fmla="*/ f79 1 f85"/>
                <a:gd name="f162" fmla="*/ 0 1 f86"/>
                <a:gd name="f163" fmla="*/ f80 1 f86"/>
                <a:gd name="f164" fmla="*/ f124 1 f85"/>
                <a:gd name="f165" fmla="*/ f125 1 f86"/>
                <a:gd name="f166" fmla="*/ f126 1 f85"/>
                <a:gd name="f167" fmla="*/ f127 1 f86"/>
                <a:gd name="f168" fmla="*/ f128 1 f85"/>
                <a:gd name="f169" fmla="*/ f129 1 f86"/>
                <a:gd name="f170" fmla="*/ f130 1 f86"/>
                <a:gd name="f171" fmla="*/ f131 1 f86"/>
                <a:gd name="f172" fmla="*/ f132 1 f85"/>
                <a:gd name="f173" fmla="*/ f133 1 f86"/>
                <a:gd name="f174" fmla="*/ f134 1 f85"/>
                <a:gd name="f175" fmla="*/ f135 1 f86"/>
                <a:gd name="f176" fmla="*/ f136 1 f86"/>
                <a:gd name="f177" fmla="*/ f137 1 f85"/>
                <a:gd name="f178" fmla="*/ f138 1 f86"/>
                <a:gd name="f179" fmla="*/ f139 1 f85"/>
                <a:gd name="f180" fmla="*/ f140 1 f86"/>
                <a:gd name="f181" fmla="*/ f141 1 f85"/>
                <a:gd name="f182" fmla="*/ f142 1 f85"/>
                <a:gd name="f183" fmla="*/ f143 1 f86"/>
                <a:gd name="f184" fmla="*/ f144 1 f85"/>
                <a:gd name="f185" fmla="*/ f145 1 f85"/>
                <a:gd name="f186" fmla="*/ f146 1 f85"/>
                <a:gd name="f187" fmla="*/ f147 1 f85"/>
                <a:gd name="f188" fmla="*/ f148 1 f85"/>
                <a:gd name="f189" fmla="*/ f149 1 f86"/>
                <a:gd name="f190" fmla="*/ f150 1 f85"/>
                <a:gd name="f191" fmla="*/ f151 1 f86"/>
                <a:gd name="f192" fmla="*/ f152 1 f85"/>
                <a:gd name="f193" fmla="*/ f153 1 f85"/>
                <a:gd name="f194" fmla="*/ f154 1 f86"/>
                <a:gd name="f195" fmla="*/ f155 1 f85"/>
                <a:gd name="f196" fmla="*/ f156 1 f86"/>
                <a:gd name="f197" fmla="*/ f157 1 f85"/>
                <a:gd name="f198" fmla="*/ f158 1 f86"/>
                <a:gd name="f199" fmla="*/ f159 1 f86"/>
                <a:gd name="f200" fmla="*/ f160 f76 1"/>
                <a:gd name="f201" fmla="*/ f161 f76 1"/>
                <a:gd name="f202" fmla="*/ f163 f77 1"/>
                <a:gd name="f203" fmla="*/ f162 f77 1"/>
                <a:gd name="f204" fmla="*/ f164 f76 1"/>
                <a:gd name="f205" fmla="*/ f165 f77 1"/>
                <a:gd name="f206" fmla="*/ f166 f76 1"/>
                <a:gd name="f207" fmla="*/ f167 f77 1"/>
                <a:gd name="f208" fmla="*/ f168 f76 1"/>
                <a:gd name="f209" fmla="*/ f169 f77 1"/>
                <a:gd name="f210" fmla="*/ f170 f77 1"/>
                <a:gd name="f211" fmla="*/ f171 f77 1"/>
                <a:gd name="f212" fmla="*/ f172 f76 1"/>
                <a:gd name="f213" fmla="*/ f173 f77 1"/>
                <a:gd name="f214" fmla="*/ f174 f76 1"/>
                <a:gd name="f215" fmla="*/ f175 f77 1"/>
                <a:gd name="f216" fmla="*/ f176 f77 1"/>
                <a:gd name="f217" fmla="*/ f177 f76 1"/>
                <a:gd name="f218" fmla="*/ f178 f77 1"/>
                <a:gd name="f219" fmla="*/ f179 f76 1"/>
                <a:gd name="f220" fmla="*/ f180 f77 1"/>
                <a:gd name="f221" fmla="*/ f181 f76 1"/>
                <a:gd name="f222" fmla="*/ f182 f76 1"/>
                <a:gd name="f223" fmla="*/ f183 f77 1"/>
                <a:gd name="f224" fmla="*/ f184 f76 1"/>
                <a:gd name="f225" fmla="*/ f185 f76 1"/>
                <a:gd name="f226" fmla="*/ f186 f76 1"/>
                <a:gd name="f227" fmla="*/ f187 f76 1"/>
                <a:gd name="f228" fmla="*/ f188 f76 1"/>
                <a:gd name="f229" fmla="*/ f189 f77 1"/>
                <a:gd name="f230" fmla="*/ f190 f76 1"/>
                <a:gd name="f231" fmla="*/ f191 f77 1"/>
                <a:gd name="f232" fmla="*/ f192 f76 1"/>
                <a:gd name="f233" fmla="*/ f193 f76 1"/>
                <a:gd name="f234" fmla="*/ f194 f77 1"/>
                <a:gd name="f235" fmla="*/ f195 f76 1"/>
                <a:gd name="f236" fmla="*/ f196 f77 1"/>
                <a:gd name="f237" fmla="*/ f197 f76 1"/>
                <a:gd name="f238" fmla="*/ f198 f77 1"/>
                <a:gd name="f239" fmla="*/ f199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04" y="f205"/>
                </a:cxn>
                <a:cxn ang="f123">
                  <a:pos x="f206" y="f207"/>
                </a:cxn>
                <a:cxn ang="f123">
                  <a:pos x="f208" y="f209"/>
                </a:cxn>
                <a:cxn ang="f123">
                  <a:pos x="f208" y="f210"/>
                </a:cxn>
                <a:cxn ang="f123">
                  <a:pos x="f208" y="f211"/>
                </a:cxn>
                <a:cxn ang="f123">
                  <a:pos x="f212" y="f213"/>
                </a:cxn>
                <a:cxn ang="f123">
                  <a:pos x="f214" y="f211"/>
                </a:cxn>
                <a:cxn ang="f123">
                  <a:pos x="f214" y="f215"/>
                </a:cxn>
                <a:cxn ang="f123">
                  <a:pos x="f212" y="f216"/>
                </a:cxn>
                <a:cxn ang="f123">
                  <a:pos x="f217" y="f218"/>
                </a:cxn>
                <a:cxn ang="f123">
                  <a:pos x="f219" y="f220"/>
                </a:cxn>
                <a:cxn ang="f123">
                  <a:pos x="f221" y="f220"/>
                </a:cxn>
                <a:cxn ang="f123">
                  <a:pos x="f222" y="f223"/>
                </a:cxn>
                <a:cxn ang="f123">
                  <a:pos x="f224" y="f218"/>
                </a:cxn>
                <a:cxn ang="f123">
                  <a:pos x="f225" y="f220"/>
                </a:cxn>
                <a:cxn ang="f123">
                  <a:pos x="f226" y="f220"/>
                </a:cxn>
                <a:cxn ang="f123">
                  <a:pos x="f227" y="f223"/>
                </a:cxn>
                <a:cxn ang="f123">
                  <a:pos x="f228" y="f229"/>
                </a:cxn>
                <a:cxn ang="f123">
                  <a:pos x="f230" y="f231"/>
                </a:cxn>
                <a:cxn ang="f123">
                  <a:pos x="f232" y="f205"/>
                </a:cxn>
                <a:cxn ang="f123">
                  <a:pos x="f233" y="f231"/>
                </a:cxn>
                <a:cxn ang="f123">
                  <a:pos x="f233" y="f234"/>
                </a:cxn>
                <a:cxn ang="f123">
                  <a:pos x="f235" y="f236"/>
                </a:cxn>
                <a:cxn ang="f123">
                  <a:pos x="f237" y="f236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04" y="f205"/>
                </a:cxn>
              </a:cxnLst>
              <a:rect l="f200" t="f203" r="f201" b="f202"/>
              <a:pathLst>
                <a:path w="56" h="146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6" y="f17"/>
                  </a:cubicBezTo>
                  <a:cubicBezTo>
                    <a:pt x="f16" y="f18"/>
                    <a:pt x="f16" y="f19"/>
                    <a:pt x="f16" y="f20"/>
                  </a:cubicBezTo>
                  <a:cubicBezTo>
                    <a:pt x="f16" y="f21"/>
                    <a:pt x="f11" y="f15"/>
                    <a:pt x="f16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6"/>
                    <a:pt x="f30" y="f24"/>
                    <a:pt x="f30" y="f22"/>
                  </a:cubicBezTo>
                  <a:cubicBezTo>
                    <a:pt x="f5" y="f31"/>
                    <a:pt x="f5" y="f32"/>
                    <a:pt x="f30" y="f11"/>
                  </a:cubicBezTo>
                  <a:cubicBezTo>
                    <a:pt x="f30" y="f33"/>
                    <a:pt x="f34" y="f25"/>
                    <a:pt x="f27" y="f27"/>
                  </a:cubicBezTo>
                  <a:cubicBezTo>
                    <a:pt x="f23" y="f34"/>
                    <a:pt x="f35" y="f36"/>
                    <a:pt x="f37" y="f5"/>
                  </a:cubicBezTo>
                  <a:cubicBezTo>
                    <a:pt x="f38" y="f39"/>
                    <a:pt x="f40" y="f41"/>
                    <a:pt x="f32" y="f42"/>
                  </a:cubicBezTo>
                  <a:cubicBezTo>
                    <a:pt x="f18" y="f42"/>
                    <a:pt x="f18" y="f42"/>
                    <a:pt x="f43" y="f42"/>
                  </a:cubicBezTo>
                  <a:cubicBezTo>
                    <a:pt x="f43" y="f41"/>
                    <a:pt x="f43" y="f39"/>
                    <a:pt x="f44" y="f30"/>
                  </a:cubicBezTo>
                  <a:cubicBezTo>
                    <a:pt x="f45" y="f5"/>
                    <a:pt x="f46" y="f5"/>
                    <a:pt x="f47" y="f5"/>
                  </a:cubicBezTo>
                  <a:cubicBezTo>
                    <a:pt x="f47" y="f39"/>
                    <a:pt x="f47" y="f41"/>
                    <a:pt x="f48" y="f42"/>
                  </a:cubicBezTo>
                  <a:cubicBezTo>
                    <a:pt x="f48" y="f42"/>
                    <a:pt x="f49" y="f42"/>
                    <a:pt x="f49" y="f42"/>
                  </a:cubicBezTo>
                  <a:cubicBezTo>
                    <a:pt x="f50" y="f41"/>
                    <a:pt x="f31" y="f39"/>
                    <a:pt x="f51" y="f30"/>
                  </a:cubicBezTo>
                  <a:cubicBezTo>
                    <a:pt x="f52" y="f30"/>
                    <a:pt x="f6" y="f29"/>
                    <a:pt x="f6" y="f23"/>
                  </a:cubicBezTo>
                  <a:cubicBezTo>
                    <a:pt x="f53" y="f54"/>
                    <a:pt x="f6" y="f55"/>
                    <a:pt x="f53" y="f56"/>
                  </a:cubicBezTo>
                  <a:cubicBezTo>
                    <a:pt x="f53" y="f57"/>
                    <a:pt x="f6" y="f58"/>
                    <a:pt x="f59" y="f9"/>
                  </a:cubicBezTo>
                  <a:cubicBezTo>
                    <a:pt x="f49" y="f7"/>
                    <a:pt x="f46" y="f60"/>
                    <a:pt x="f61" y="f56"/>
                  </a:cubicBezTo>
                  <a:cubicBezTo>
                    <a:pt x="f61" y="f62"/>
                    <a:pt x="f61" y="f63"/>
                    <a:pt x="f61" y="f64"/>
                  </a:cubicBezTo>
                  <a:cubicBezTo>
                    <a:pt x="f61" y="f65"/>
                    <a:pt x="f46" y="f66"/>
                    <a:pt x="f46" y="f67"/>
                  </a:cubicBezTo>
                  <a:cubicBezTo>
                    <a:pt x="f68" y="f67"/>
                    <a:pt x="f68" y="f67"/>
                    <a:pt x="f45" y="f67"/>
                  </a:cubicBezTo>
                  <a:cubicBezTo>
                    <a:pt x="f45" y="f65"/>
                    <a:pt x="f45" y="f69"/>
                    <a:pt x="f45" y="f70"/>
                  </a:cubicBezTo>
                  <a:cubicBezTo>
                    <a:pt x="f45" y="f71"/>
                    <a:pt x="f45" y="f72"/>
                    <a:pt x="f45" y="f73"/>
                  </a:cubicBezTo>
                  <a:cubicBezTo>
                    <a:pt x="f45" y="f58"/>
                    <a:pt x="f43" y="f74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6" name="Freeform 151">
              <a:extLst>
                <a:ext uri="{FF2B5EF4-FFF2-40B4-BE49-F238E27FC236}">
                  <a16:creationId xmlns:a16="http://schemas.microsoft.com/office/drawing/2014/main" id="{903DF507-2768-4542-BACF-0B0BA8144D14}"/>
                </a:ext>
              </a:extLst>
            </p:cNvPr>
            <p:cNvSpPr/>
            <p:nvPr/>
          </p:nvSpPr>
          <p:spPr>
            <a:xfrm>
              <a:off x="2489307" y="5063014"/>
              <a:ext cx="179130" cy="211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61"/>
                <a:gd name="f8" fmla="val 30"/>
                <a:gd name="f9" fmla="val 40"/>
                <a:gd name="f10" fmla="val 48"/>
                <a:gd name="f11" fmla="val 8"/>
                <a:gd name="f12" fmla="val 49"/>
                <a:gd name="f13" fmla="val 18"/>
                <a:gd name="f14" fmla="val 22"/>
                <a:gd name="f15" fmla="val 51"/>
                <a:gd name="f16" fmla="val 25"/>
                <a:gd name="f17" fmla="val 29"/>
                <a:gd name="f18" fmla="val 31"/>
                <a:gd name="f19" fmla="val 32"/>
                <a:gd name="f20" fmla="val 34"/>
                <a:gd name="f21" fmla="val 41"/>
                <a:gd name="f22" fmla="val 38"/>
                <a:gd name="f23" fmla="val 58"/>
                <a:gd name="f24" fmla="val 60"/>
                <a:gd name="f25" fmla="val 26"/>
                <a:gd name="f26" fmla="val 24"/>
                <a:gd name="f27" fmla="val 12"/>
                <a:gd name="f28" fmla="val 59"/>
                <a:gd name="f29" fmla="val 4"/>
                <a:gd name="f30" fmla="val 5"/>
                <a:gd name="f31" fmla="val 23"/>
                <a:gd name="f32" fmla="val 6"/>
                <a:gd name="f33" fmla="val 15"/>
                <a:gd name="f34" fmla="+- 0 0 -90"/>
                <a:gd name="f35" fmla="*/ f3 1 52"/>
                <a:gd name="f36" fmla="*/ f4 1 61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2"/>
                <a:gd name="f45" fmla="*/ f41 1 61"/>
                <a:gd name="f46" fmla="*/ 30 f42 1"/>
                <a:gd name="f47" fmla="*/ 0 f41 1"/>
                <a:gd name="f48" fmla="*/ 49 f42 1"/>
                <a:gd name="f49" fmla="*/ 18 f41 1"/>
                <a:gd name="f50" fmla="*/ 52 f42 1"/>
                <a:gd name="f51" fmla="*/ 29 f41 1"/>
                <a:gd name="f52" fmla="*/ 34 f41 1"/>
                <a:gd name="f53" fmla="*/ 31 f42 1"/>
                <a:gd name="f54" fmla="*/ 60 f41 1"/>
                <a:gd name="f55" fmla="*/ 24 f42 1"/>
                <a:gd name="f56" fmla="*/ 4 f42 1"/>
                <a:gd name="f57" fmla="*/ 26 f41 1"/>
                <a:gd name="f58" fmla="*/ 5 f42 1"/>
                <a:gd name="f59" fmla="*/ 23 f41 1"/>
                <a:gd name="f60" fmla="+- f43 0 f1"/>
                <a:gd name="f61" fmla="*/ f46 1 52"/>
                <a:gd name="f62" fmla="*/ f47 1 61"/>
                <a:gd name="f63" fmla="*/ f48 1 52"/>
                <a:gd name="f64" fmla="*/ f49 1 61"/>
                <a:gd name="f65" fmla="*/ f50 1 52"/>
                <a:gd name="f66" fmla="*/ f51 1 61"/>
                <a:gd name="f67" fmla="*/ f52 1 61"/>
                <a:gd name="f68" fmla="*/ f53 1 52"/>
                <a:gd name="f69" fmla="*/ f54 1 61"/>
                <a:gd name="f70" fmla="*/ f55 1 52"/>
                <a:gd name="f71" fmla="*/ f56 1 52"/>
                <a:gd name="f72" fmla="*/ f57 1 61"/>
                <a:gd name="f73" fmla="*/ f58 1 52"/>
                <a:gd name="f74" fmla="*/ f59 1 61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4"/>
                <a:gd name="f82" fmla="*/ f64 1 f45"/>
                <a:gd name="f83" fmla="*/ f65 1 f44"/>
                <a:gd name="f84" fmla="*/ f66 1 f45"/>
                <a:gd name="f85" fmla="*/ f67 1 f45"/>
                <a:gd name="f86" fmla="*/ f68 1 f44"/>
                <a:gd name="f87" fmla="*/ f69 1 f45"/>
                <a:gd name="f88" fmla="*/ f70 1 f44"/>
                <a:gd name="f89" fmla="*/ f71 1 f44"/>
                <a:gd name="f90" fmla="*/ f72 1 f45"/>
                <a:gd name="f91" fmla="*/ f73 1 f44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5 1"/>
                <a:gd name="f100" fmla="*/ f82 f36 1"/>
                <a:gd name="f101" fmla="*/ f83 f35 1"/>
                <a:gd name="f102" fmla="*/ f84 f36 1"/>
                <a:gd name="f103" fmla="*/ f85 f36 1"/>
                <a:gd name="f104" fmla="*/ f86 f35 1"/>
                <a:gd name="f105" fmla="*/ f87 f36 1"/>
                <a:gd name="f106" fmla="*/ f88 f35 1"/>
                <a:gd name="f107" fmla="*/ f89 f35 1"/>
                <a:gd name="f108" fmla="*/ f90 f36 1"/>
                <a:gd name="f109" fmla="*/ f91 f35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1" y="f103"/>
                </a:cxn>
                <a:cxn ang="f60">
                  <a:pos x="f104" y="f105"/>
                </a:cxn>
                <a:cxn ang="f60">
                  <a:pos x="f106" y="f105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97" y="f98"/>
                </a:cxn>
              </a:cxnLst>
              <a:rect l="f93" t="f96" r="f94" b="f95"/>
              <a:pathLst>
                <a:path w="52" h="61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2" y="f14"/>
                    <a:pt x="f15" y="f16"/>
                    <a:pt x="f6" y="f17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6" y="f21"/>
                    <a:pt x="f22" y="f23"/>
                    <a:pt x="f18" y="f24"/>
                  </a:cubicBezTo>
                  <a:cubicBezTo>
                    <a:pt x="f17" y="f7"/>
                    <a:pt x="f25" y="f7"/>
                    <a:pt x="f26" y="f24"/>
                  </a:cubicBezTo>
                  <a:cubicBezTo>
                    <a:pt x="f27" y="f28"/>
                    <a:pt x="f5" y="f22"/>
                    <a:pt x="f29" y="f25"/>
                  </a:cubicBezTo>
                  <a:cubicBezTo>
                    <a:pt x="f30" y="f16"/>
                    <a:pt x="f30" y="f26"/>
                    <a:pt x="f30" y="f31"/>
                  </a:cubicBezTo>
                  <a:cubicBezTo>
                    <a:pt x="f32" y="f11"/>
                    <a:pt x="f33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7" name="Freeform 152">
              <a:extLst>
                <a:ext uri="{FF2B5EF4-FFF2-40B4-BE49-F238E27FC236}">
                  <a16:creationId xmlns:a16="http://schemas.microsoft.com/office/drawing/2014/main" id="{E2816BD6-D69C-4648-A8D5-FFF1DE094BDE}"/>
                </a:ext>
              </a:extLst>
            </p:cNvPr>
            <p:cNvSpPr/>
            <p:nvPr/>
          </p:nvSpPr>
          <p:spPr>
            <a:xfrm>
              <a:off x="2182096" y="5184602"/>
              <a:ext cx="145718" cy="1800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52"/>
                <a:gd name="f8" fmla="val 27"/>
                <a:gd name="f9" fmla="val 29"/>
                <a:gd name="f10" fmla="val 1"/>
                <a:gd name="f11" fmla="val 32"/>
                <a:gd name="f12" fmla="val 3"/>
                <a:gd name="f13" fmla="val 35"/>
                <a:gd name="f14" fmla="val 6"/>
                <a:gd name="f15" fmla="val 41"/>
                <a:gd name="f16" fmla="val 12"/>
                <a:gd name="f17" fmla="val 30"/>
                <a:gd name="f18" fmla="val 37"/>
                <a:gd name="f19" fmla="val 39"/>
                <a:gd name="f20" fmla="val 34"/>
                <a:gd name="f21" fmla="val 44"/>
                <a:gd name="f22" fmla="val 26"/>
                <a:gd name="f23" fmla="val 16"/>
                <a:gd name="f24" fmla="val 51"/>
                <a:gd name="f25" fmla="val 9"/>
                <a:gd name="f26" fmla="val 24"/>
                <a:gd name="f27" fmla="val 13"/>
                <a:gd name="f28" fmla="val 5"/>
                <a:gd name="f29" fmla="val 14"/>
                <a:gd name="f30" fmla="+- 0 0 -90"/>
                <a:gd name="f31" fmla="*/ f3 1 42"/>
                <a:gd name="f32" fmla="*/ f4 1 5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2"/>
                <a:gd name="f41" fmla="*/ f37 1 52"/>
                <a:gd name="f42" fmla="*/ 27 f38 1"/>
                <a:gd name="f43" fmla="*/ 0 f37 1"/>
                <a:gd name="f44" fmla="*/ 35 f38 1"/>
                <a:gd name="f45" fmla="*/ 6 f37 1"/>
                <a:gd name="f46" fmla="*/ 37 f38 1"/>
                <a:gd name="f47" fmla="*/ 37 f37 1"/>
                <a:gd name="f48" fmla="*/ 32 f38 1"/>
                <a:gd name="f49" fmla="*/ 44 f37 1"/>
                <a:gd name="f50" fmla="*/ 9 f38 1"/>
                <a:gd name="f51" fmla="*/ 3 f38 1"/>
                <a:gd name="f52" fmla="*/ 13 f37 1"/>
                <a:gd name="f53" fmla="+- f39 0 f1"/>
                <a:gd name="f54" fmla="*/ f42 1 42"/>
                <a:gd name="f55" fmla="*/ f43 1 52"/>
                <a:gd name="f56" fmla="*/ f44 1 42"/>
                <a:gd name="f57" fmla="*/ f45 1 52"/>
                <a:gd name="f58" fmla="*/ f46 1 42"/>
                <a:gd name="f59" fmla="*/ f47 1 52"/>
                <a:gd name="f60" fmla="*/ f48 1 42"/>
                <a:gd name="f61" fmla="*/ f49 1 52"/>
                <a:gd name="f62" fmla="*/ f50 1 42"/>
                <a:gd name="f63" fmla="*/ f51 1 42"/>
                <a:gd name="f64" fmla="*/ f52 1 52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1"/>
                <a:gd name="f77" fmla="*/ f62 1 f40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2 1"/>
                <a:gd name="f92" fmla="*/ f77 f31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42" h="5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8"/>
                  </a:cubicBezTo>
                  <a:cubicBezTo>
                    <a:pt x="f13" y="f19"/>
                    <a:pt x="f20" y="f15"/>
                    <a:pt x="f11" y="f21"/>
                  </a:cubicBezTo>
                  <a:cubicBezTo>
                    <a:pt x="f22" y="f7"/>
                    <a:pt x="f23" y="f24"/>
                    <a:pt x="f25" y="f21"/>
                  </a:cubicBezTo>
                  <a:cubicBezTo>
                    <a:pt x="f10" y="f20"/>
                    <a:pt x="f5" y="f26"/>
                    <a:pt x="f12" y="f27"/>
                  </a:cubicBezTo>
                  <a:cubicBezTo>
                    <a:pt x="f28" y="f14"/>
                    <a:pt x="f29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8" name="Freeform 153">
              <a:extLst>
                <a:ext uri="{FF2B5EF4-FFF2-40B4-BE49-F238E27FC236}">
                  <a16:creationId xmlns:a16="http://schemas.microsoft.com/office/drawing/2014/main" id="{FA63E0FD-762A-4D8F-AF34-6E726E6194D6}"/>
                </a:ext>
              </a:extLst>
            </p:cNvPr>
            <p:cNvSpPr/>
            <p:nvPr/>
          </p:nvSpPr>
          <p:spPr>
            <a:xfrm>
              <a:off x="2834566" y="5184602"/>
              <a:ext cx="154999" cy="1698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49"/>
                <a:gd name="f8" fmla="val 17"/>
                <a:gd name="f9" fmla="val 32"/>
                <a:gd name="f10" fmla="val 1"/>
                <a:gd name="f11" fmla="val 36"/>
                <a:gd name="f12" fmla="val 7"/>
                <a:gd name="f13" fmla="val 40"/>
                <a:gd name="f14" fmla="val 19"/>
                <a:gd name="f15" fmla="val 31"/>
                <a:gd name="f16" fmla="val 37"/>
                <a:gd name="f17" fmla="val 30"/>
                <a:gd name="f18" fmla="val 48"/>
                <a:gd name="f19" fmla="val 24"/>
                <a:gd name="f20" fmla="val 20"/>
                <a:gd name="f21" fmla="val 10"/>
                <a:gd name="f22" fmla="val 3"/>
                <a:gd name="f23" fmla="val 22"/>
                <a:gd name="f24" fmla="val 5"/>
                <a:gd name="f25" fmla="val 16"/>
                <a:gd name="f26" fmla="val 2"/>
                <a:gd name="f27" fmla="val 8"/>
                <a:gd name="f28" fmla="val 9"/>
                <a:gd name="f29" fmla="val 4"/>
                <a:gd name="f30" fmla="val 13"/>
                <a:gd name="f31" fmla="+- 0 0 -90"/>
                <a:gd name="f32" fmla="*/ f3 1 45"/>
                <a:gd name="f33" fmla="*/ f4 1 4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5"/>
                <a:gd name="f42" fmla="*/ f38 1 49"/>
                <a:gd name="f43" fmla="*/ 17 f39 1"/>
                <a:gd name="f44" fmla="*/ 0 f38 1"/>
                <a:gd name="f45" fmla="*/ 40 f39 1"/>
                <a:gd name="f46" fmla="*/ 19 f38 1"/>
                <a:gd name="f47" fmla="*/ 32 f39 1"/>
                <a:gd name="f48" fmla="*/ 45 f38 1"/>
                <a:gd name="f49" fmla="*/ 20 f39 1"/>
                <a:gd name="f50" fmla="*/ 49 f38 1"/>
                <a:gd name="f51" fmla="*/ 3 f39 1"/>
                <a:gd name="f52" fmla="*/ 22 f38 1"/>
                <a:gd name="f53" fmla="*/ 9 f39 1"/>
                <a:gd name="f54" fmla="*/ 4 f38 1"/>
                <a:gd name="f55" fmla="+- f40 0 f1"/>
                <a:gd name="f56" fmla="*/ f43 1 45"/>
                <a:gd name="f57" fmla="*/ f44 1 49"/>
                <a:gd name="f58" fmla="*/ f45 1 45"/>
                <a:gd name="f59" fmla="*/ f46 1 49"/>
                <a:gd name="f60" fmla="*/ f47 1 45"/>
                <a:gd name="f61" fmla="*/ f48 1 49"/>
                <a:gd name="f62" fmla="*/ f49 1 45"/>
                <a:gd name="f63" fmla="*/ f50 1 49"/>
                <a:gd name="f64" fmla="*/ f51 1 45"/>
                <a:gd name="f65" fmla="*/ f52 1 49"/>
                <a:gd name="f66" fmla="*/ f53 1 45"/>
                <a:gd name="f67" fmla="*/ f54 1 49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45" h="4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6"/>
                    <a:pt x="f9" y="f6"/>
                  </a:cubicBezTo>
                  <a:cubicBezTo>
                    <a:pt x="f17" y="f18"/>
                    <a:pt x="f19" y="f7"/>
                    <a:pt x="f20" y="f7"/>
                  </a:cubicBezTo>
                  <a:cubicBezTo>
                    <a:pt x="f21" y="f7"/>
                    <a:pt x="f5" y="f9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6"/>
                    <a:pt x="f25" y="f10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9" name="Freeform 154">
              <a:extLst>
                <a:ext uri="{FF2B5EF4-FFF2-40B4-BE49-F238E27FC236}">
                  <a16:creationId xmlns:a16="http://schemas.microsoft.com/office/drawing/2014/main" id="{1B3B976F-F255-4100-BDBF-B48D6F34EB16}"/>
                </a:ext>
              </a:extLst>
            </p:cNvPr>
            <p:cNvSpPr/>
            <p:nvPr/>
          </p:nvSpPr>
          <p:spPr>
            <a:xfrm>
              <a:off x="3120435" y="5274634"/>
              <a:ext cx="124367" cy="148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3"/>
                <a:gd name="f8" fmla="val 18"/>
                <a:gd name="f9" fmla="val 11"/>
                <a:gd name="f10" fmla="val 32"/>
                <a:gd name="f11" fmla="val 1"/>
                <a:gd name="f12" fmla="val 25"/>
                <a:gd name="f13" fmla="val 20"/>
                <a:gd name="f14" fmla="val 2"/>
                <a:gd name="f15" fmla="val 14"/>
                <a:gd name="f16" fmla="val 4"/>
                <a:gd name="f17" fmla="val 9"/>
                <a:gd name="f18" fmla="val 31"/>
                <a:gd name="f19" fmla="val 10"/>
                <a:gd name="f20" fmla="val 19"/>
                <a:gd name="f21" fmla="val 37"/>
                <a:gd name="f22" fmla="val 22"/>
                <a:gd name="f23" fmla="val 42"/>
                <a:gd name="f24" fmla="val 21"/>
                <a:gd name="f25" fmla="+- 0 0 -90"/>
                <a:gd name="f26" fmla="*/ f3 1 36"/>
                <a:gd name="f27" fmla="*/ f4 1 4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6"/>
                <a:gd name="f36" fmla="*/ f32 1 43"/>
                <a:gd name="f37" fmla="*/ 18 f33 1"/>
                <a:gd name="f38" fmla="*/ 43 f32 1"/>
                <a:gd name="f39" fmla="*/ 1 f33 1"/>
                <a:gd name="f40" fmla="*/ 25 f32 1"/>
                <a:gd name="f41" fmla="*/ 4 f33 1"/>
                <a:gd name="f42" fmla="*/ 9 f32 1"/>
                <a:gd name="f43" fmla="*/ 31 f33 1"/>
                <a:gd name="f44" fmla="*/ 10 f32 1"/>
                <a:gd name="f45" fmla="*/ 22 f33 1"/>
                <a:gd name="f46" fmla="*/ 42 f32 1"/>
                <a:gd name="f47" fmla="+- f34 0 f1"/>
                <a:gd name="f48" fmla="*/ f37 1 36"/>
                <a:gd name="f49" fmla="*/ f38 1 43"/>
                <a:gd name="f50" fmla="*/ f39 1 36"/>
                <a:gd name="f51" fmla="*/ f40 1 43"/>
                <a:gd name="f52" fmla="*/ f41 1 36"/>
                <a:gd name="f53" fmla="*/ f42 1 43"/>
                <a:gd name="f54" fmla="*/ f43 1 36"/>
                <a:gd name="f55" fmla="*/ f44 1 43"/>
                <a:gd name="f56" fmla="*/ f45 1 36"/>
                <a:gd name="f57" fmla="*/ f46 1 43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36" h="43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1" y="f13"/>
                    <a:pt x="f14" y="f15"/>
                    <a:pt x="f16" y="f17"/>
                  </a:cubicBezTo>
                  <a:cubicBezTo>
                    <a:pt x="f17" y="f5"/>
                    <a:pt x="f12" y="f11"/>
                    <a:pt x="f18" y="f19"/>
                  </a:cubicBezTo>
                  <a:cubicBezTo>
                    <a:pt x="f6" y="f20"/>
                    <a:pt x="f10" y="f21"/>
                    <a:pt x="f22" y="f23"/>
                  </a:cubicBezTo>
                  <a:cubicBezTo>
                    <a:pt x="f24" y="f7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0" name="Freeform 155">
              <a:extLst>
                <a:ext uri="{FF2B5EF4-FFF2-40B4-BE49-F238E27FC236}">
                  <a16:creationId xmlns:a16="http://schemas.microsoft.com/office/drawing/2014/main" id="{977805F9-16FA-44AD-B387-83F3FA894BD7}"/>
                </a:ext>
              </a:extLst>
            </p:cNvPr>
            <p:cNvSpPr/>
            <p:nvPr/>
          </p:nvSpPr>
          <p:spPr>
            <a:xfrm>
              <a:off x="1916655" y="5284838"/>
              <a:ext cx="124367" cy="1457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2"/>
                <a:gd name="f8" fmla="val 22"/>
                <a:gd name="f9" fmla="val 14"/>
                <a:gd name="f10" fmla="val 41"/>
                <a:gd name="f11" fmla="val 4"/>
                <a:gd name="f12" fmla="val 31"/>
                <a:gd name="f13" fmla="val 3"/>
                <a:gd name="f14" fmla="val 24"/>
                <a:gd name="f15" fmla="val 13"/>
                <a:gd name="f16" fmla="val 7"/>
                <a:gd name="f17" fmla="val 1"/>
                <a:gd name="f18" fmla="val 19"/>
                <a:gd name="f19" fmla="val 23"/>
                <a:gd name="f20" fmla="val 30"/>
                <a:gd name="f21" fmla="val 2"/>
                <a:gd name="f22" fmla="val 6"/>
                <a:gd name="f23" fmla="val 34"/>
                <a:gd name="f24" fmla="val 12"/>
                <a:gd name="f25" fmla="val 20"/>
                <a:gd name="f26" fmla="val 26"/>
                <a:gd name="f27" fmla="val 33"/>
                <a:gd name="f28" fmla="val 32"/>
                <a:gd name="f29" fmla="val 37"/>
                <a:gd name="f30" fmla="+- 0 0 -90"/>
                <a:gd name="f31" fmla="*/ f3 1 36"/>
                <a:gd name="f32" fmla="*/ f4 1 4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6"/>
                <a:gd name="f41" fmla="*/ f37 1 42"/>
                <a:gd name="f42" fmla="*/ 22 f38 1"/>
                <a:gd name="f43" fmla="*/ 42 f37 1"/>
                <a:gd name="f44" fmla="*/ 3 f38 1"/>
                <a:gd name="f45" fmla="*/ 24 f37 1"/>
                <a:gd name="f46" fmla="*/ 19 f38 1"/>
                <a:gd name="f47" fmla="*/ 0 f37 1"/>
                <a:gd name="f48" fmla="*/ 31 f38 1"/>
                <a:gd name="f49" fmla="*/ 6 f37 1"/>
                <a:gd name="f50" fmla="*/ 34 f38 1"/>
                <a:gd name="f51" fmla="*/ 26 f37 1"/>
                <a:gd name="f52" fmla="+- f39 0 f1"/>
                <a:gd name="f53" fmla="*/ f42 1 36"/>
                <a:gd name="f54" fmla="*/ f43 1 42"/>
                <a:gd name="f55" fmla="*/ f44 1 36"/>
                <a:gd name="f56" fmla="*/ f45 1 42"/>
                <a:gd name="f57" fmla="*/ f46 1 36"/>
                <a:gd name="f58" fmla="*/ f47 1 42"/>
                <a:gd name="f59" fmla="*/ f48 1 36"/>
                <a:gd name="f60" fmla="*/ f49 1 42"/>
                <a:gd name="f61" fmla="*/ f50 1 36"/>
                <a:gd name="f62" fmla="*/ f51 1 42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36" h="4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5"/>
                  </a:cubicBezTo>
                  <a:cubicBezTo>
                    <a:pt x="f19" y="f5"/>
                    <a:pt x="f20" y="f21"/>
                    <a:pt x="f12" y="f22"/>
                  </a:cubicBezTo>
                  <a:cubicBezTo>
                    <a:pt x="f23" y="f24"/>
                    <a:pt x="f6" y="f25"/>
                    <a:pt x="f23" y="f26"/>
                  </a:cubicBezTo>
                  <a:cubicBezTo>
                    <a:pt x="f27" y="f28"/>
                    <a:pt x="f26" y="f29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1" name="Freeform 156">
              <a:extLst>
                <a:ext uri="{FF2B5EF4-FFF2-40B4-BE49-F238E27FC236}">
                  <a16:creationId xmlns:a16="http://schemas.microsoft.com/office/drawing/2014/main" id="{F251C2AA-BA0E-4A06-8024-4686763D3ECD}"/>
                </a:ext>
              </a:extLst>
            </p:cNvPr>
            <p:cNvSpPr/>
            <p:nvPr/>
          </p:nvSpPr>
          <p:spPr>
            <a:xfrm>
              <a:off x="1706892" y="5357231"/>
              <a:ext cx="103025" cy="121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35"/>
                <a:gd name="f8" fmla="val 17"/>
                <a:gd name="f9" fmla="val 24"/>
                <a:gd name="f10" fmla="val 29"/>
                <a:gd name="f11" fmla="val 7"/>
                <a:gd name="f12" fmla="val 19"/>
                <a:gd name="f13" fmla="val 25"/>
                <a:gd name="f14" fmla="val 21"/>
                <a:gd name="f15" fmla="val 15"/>
                <a:gd name="f16" fmla="val 11"/>
                <a:gd name="f17" fmla="val 1"/>
                <a:gd name="f18" fmla="val 20"/>
                <a:gd name="f19" fmla="val 9"/>
                <a:gd name="f20" fmla="+- 0 0 -90"/>
                <a:gd name="f21" fmla="*/ f3 1 30"/>
                <a:gd name="f22" fmla="*/ f4 1 3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0"/>
                <a:gd name="f31" fmla="*/ f27 1 35"/>
                <a:gd name="f32" fmla="*/ 17 f28 1"/>
                <a:gd name="f33" fmla="*/ 0 f27 1"/>
                <a:gd name="f34" fmla="*/ 29 f28 1"/>
                <a:gd name="f35" fmla="*/ 19 f27 1"/>
                <a:gd name="f36" fmla="*/ 15 f28 1"/>
                <a:gd name="f37" fmla="*/ 35 f27 1"/>
                <a:gd name="f38" fmla="*/ 1 f28 1"/>
                <a:gd name="f39" fmla="*/ 20 f27 1"/>
                <a:gd name="f40" fmla="+- f29 0 f1"/>
                <a:gd name="f41" fmla="*/ f32 1 30"/>
                <a:gd name="f42" fmla="*/ f33 1 35"/>
                <a:gd name="f43" fmla="*/ f34 1 30"/>
                <a:gd name="f44" fmla="*/ f35 1 35"/>
                <a:gd name="f45" fmla="*/ f36 1 30"/>
                <a:gd name="f46" fmla="*/ f37 1 35"/>
                <a:gd name="f47" fmla="*/ f38 1 30"/>
                <a:gd name="f48" fmla="*/ f39 1 35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0" h="35">
                  <a:moveTo>
                    <a:pt x="f8" y="f5"/>
                  </a:moveTo>
                  <a:cubicBezTo>
                    <a:pt x="f9" y="f5"/>
                    <a:pt x="f10" y="f11"/>
                    <a:pt x="f10" y="f12"/>
                  </a:cubicBezTo>
                  <a:cubicBezTo>
                    <a:pt x="f6" y="f13"/>
                    <a:pt x="f14" y="f7"/>
                    <a:pt x="f15" y="f7"/>
                  </a:cubicBezTo>
                  <a:cubicBezTo>
                    <a:pt x="f16" y="f7"/>
                    <a:pt x="f17" y="f13"/>
                    <a:pt x="f17" y="f18"/>
                  </a:cubicBezTo>
                  <a:cubicBezTo>
                    <a:pt x="f5" y="f19"/>
                    <a:pt x="f11" y="f17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22" name="Freeform 157">
              <a:extLst>
                <a:ext uri="{FF2B5EF4-FFF2-40B4-BE49-F238E27FC236}">
                  <a16:creationId xmlns:a16="http://schemas.microsoft.com/office/drawing/2014/main" id="{468DA202-448A-4120-8BE5-8A1129D037EB}"/>
                </a:ext>
              </a:extLst>
            </p:cNvPr>
            <p:cNvSpPr/>
            <p:nvPr/>
          </p:nvSpPr>
          <p:spPr>
            <a:xfrm>
              <a:off x="3351541" y="5357231"/>
              <a:ext cx="107661" cy="124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6"/>
                <a:gd name="f8" fmla="val 14"/>
                <a:gd name="f9" fmla="val 24"/>
                <a:gd name="f10" fmla="val 1"/>
                <a:gd name="f11" fmla="val 10"/>
                <a:gd name="f12" fmla="val 30"/>
                <a:gd name="f13" fmla="val 20"/>
                <a:gd name="f14" fmla="val 29"/>
                <a:gd name="f15" fmla="val 26"/>
                <a:gd name="f16" fmla="val 15"/>
                <a:gd name="f17" fmla="val 35"/>
                <a:gd name="f18" fmla="val 18"/>
                <a:gd name="f19" fmla="val 2"/>
                <a:gd name="f20" fmla="val 7"/>
                <a:gd name="f21" fmla="+- 0 0 -90"/>
                <a:gd name="f22" fmla="*/ f3 1 31"/>
                <a:gd name="f23" fmla="*/ f4 1 3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1"/>
                <a:gd name="f32" fmla="*/ f28 1 36"/>
                <a:gd name="f33" fmla="*/ 14 f29 1"/>
                <a:gd name="f34" fmla="*/ 0 f28 1"/>
                <a:gd name="f35" fmla="*/ 30 f29 1"/>
                <a:gd name="f36" fmla="*/ 20 f28 1"/>
                <a:gd name="f37" fmla="*/ 15 f29 1"/>
                <a:gd name="f38" fmla="*/ 35 f28 1"/>
                <a:gd name="f39" fmla="*/ 1 f29 1"/>
                <a:gd name="f40" fmla="*/ 18 f28 1"/>
                <a:gd name="f41" fmla="+- f30 0 f1"/>
                <a:gd name="f42" fmla="*/ f33 1 31"/>
                <a:gd name="f43" fmla="*/ f34 1 36"/>
                <a:gd name="f44" fmla="*/ f35 1 31"/>
                <a:gd name="f45" fmla="*/ f36 1 36"/>
                <a:gd name="f46" fmla="*/ f37 1 31"/>
                <a:gd name="f47" fmla="*/ f38 1 36"/>
                <a:gd name="f48" fmla="*/ f39 1 31"/>
                <a:gd name="f49" fmla="*/ f40 1 36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31" h="36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3" y="f7"/>
                    <a:pt x="f16" y="f17"/>
                  </a:cubicBezTo>
                  <a:cubicBezTo>
                    <a:pt x="f11" y="f17"/>
                    <a:pt x="f5" y="f9"/>
                    <a:pt x="f10" y="f18"/>
                  </a:cubicBezTo>
                  <a:cubicBezTo>
                    <a:pt x="f19" y="f20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4;p42">
            <a:extLst>
              <a:ext uri="{FF2B5EF4-FFF2-40B4-BE49-F238E27FC236}">
                <a16:creationId xmlns:a16="http://schemas.microsoft.com/office/drawing/2014/main" id="{10F947AF-ADD4-411D-866E-2E7CA99F2B3E}"/>
              </a:ext>
            </a:extLst>
          </p:cNvPr>
          <p:cNvSpPr txBox="1"/>
          <p:nvPr/>
        </p:nvSpPr>
        <p:spPr>
          <a:xfrm>
            <a:off x="9658350" y="353106"/>
            <a:ext cx="2265169" cy="4115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1" compatLnSpc="1">
            <a:no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dirty="0">
                <a:solidFill>
                  <a:srgbClr val="1B7B81"/>
                </a:solidFill>
                <a:latin typeface="Arial (Títulos)"/>
                <a:ea typeface="Rubik"/>
                <a:cs typeface="B Nazanin" panose="00000400000000000000" pitchFamily="2" charset="-78"/>
              </a:rPr>
              <a:t>منابع</a:t>
            </a:r>
            <a:endParaRPr lang="en-US" sz="2400" b="0" i="0" u="none" strike="noStrike" kern="1200" cap="none" spc="0" baseline="0" dirty="0">
              <a:solidFill>
                <a:srgbClr val="1B7B81"/>
              </a:solidFill>
              <a:uFillTx/>
              <a:latin typeface="Arial (Títulos)"/>
              <a:ea typeface="Rubik"/>
              <a:cs typeface="B Nazanin" panose="00000400000000000000" pitchFamily="2" charset="-78"/>
            </a:endParaRPr>
          </a:p>
        </p:txBody>
      </p:sp>
      <p:sp>
        <p:nvSpPr>
          <p:cNvPr id="3" name="Freeform 50">
            <a:extLst>
              <a:ext uri="{FF2B5EF4-FFF2-40B4-BE49-F238E27FC236}">
                <a16:creationId xmlns:a16="http://schemas.microsoft.com/office/drawing/2014/main" id="{A68A120A-78A6-4B06-80DD-58B055A413E8}"/>
              </a:ext>
            </a:extLst>
          </p:cNvPr>
          <p:cNvSpPr/>
          <p:nvPr/>
        </p:nvSpPr>
        <p:spPr>
          <a:xfrm>
            <a:off x="3551282" y="1871420"/>
            <a:ext cx="849614" cy="4757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8"/>
              <a:gd name="f7" fmla="val 312"/>
              <a:gd name="f8" fmla="val 267"/>
              <a:gd name="f9" fmla="val 311"/>
              <a:gd name="f10" fmla="val 190"/>
              <a:gd name="f11" fmla="val 113"/>
              <a:gd name="f12" fmla="val 37"/>
              <a:gd name="f13" fmla="val 10"/>
              <a:gd name="f14" fmla="val 303"/>
              <a:gd name="f15" fmla="val 4"/>
              <a:gd name="f16" fmla="val 275"/>
              <a:gd name="f17" fmla="val 225"/>
              <a:gd name="f18" fmla="val 14"/>
              <a:gd name="f19" fmla="val 175"/>
              <a:gd name="f20" fmla="val 125"/>
              <a:gd name="f21" fmla="val 95"/>
              <a:gd name="f22" fmla="val 26"/>
              <a:gd name="f23" fmla="val 89"/>
              <a:gd name="f24" fmla="val 53"/>
              <a:gd name="f25" fmla="val 120"/>
              <a:gd name="f26" fmla="val 91"/>
              <a:gd name="f27" fmla="val 187"/>
              <a:gd name="f28" fmla="val 88"/>
              <a:gd name="f29" fmla="val 254"/>
              <a:gd name="f30" fmla="val 90"/>
              <a:gd name="f31" fmla="val 288"/>
              <a:gd name="f32" fmla="val 76"/>
              <a:gd name="f33" fmla="val 299"/>
              <a:gd name="f34" fmla="val 45"/>
              <a:gd name="f35" fmla="val 295"/>
              <a:gd name="f36" fmla="val 8"/>
              <a:gd name="f37" fmla="val 345"/>
              <a:gd name="f38" fmla="val 2"/>
              <a:gd name="f39" fmla="val 404"/>
              <a:gd name="f40" fmla="val 462"/>
              <a:gd name="f41" fmla="val 3"/>
              <a:gd name="f42" fmla="val 520"/>
              <a:gd name="f43" fmla="val 547"/>
              <a:gd name="f44" fmla="val 1"/>
              <a:gd name="f45" fmla="val 556"/>
              <a:gd name="f46" fmla="val 38"/>
              <a:gd name="f47" fmla="val 549"/>
              <a:gd name="f48" fmla="val 116"/>
              <a:gd name="f49" fmla="val 543"/>
              <a:gd name="f50" fmla="val 195"/>
              <a:gd name="f51" fmla="val 538"/>
              <a:gd name="f52" fmla="val 274"/>
              <a:gd name="f53" fmla="val 536"/>
              <a:gd name="f54" fmla="val 301"/>
              <a:gd name="f55" fmla="val 525"/>
              <a:gd name="f56" fmla="val 497"/>
              <a:gd name="f57" fmla="val 420"/>
              <a:gd name="f58" fmla="val 310"/>
              <a:gd name="f59" fmla="val 343"/>
              <a:gd name="f60" fmla="+- 0 0 -90"/>
              <a:gd name="f61" fmla="*/ f3 1 558"/>
              <a:gd name="f62" fmla="*/ f4 1 312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558"/>
              <a:gd name="f71" fmla="*/ f67 1 312"/>
              <a:gd name="f72" fmla="*/ 267 f68 1"/>
              <a:gd name="f73" fmla="*/ 311 f67 1"/>
              <a:gd name="f74" fmla="*/ 37 f68 1"/>
              <a:gd name="f75" fmla="*/ 4 f68 1"/>
              <a:gd name="f76" fmla="*/ 275 f67 1"/>
              <a:gd name="f77" fmla="*/ 14 f68 1"/>
              <a:gd name="f78" fmla="*/ 125 f67 1"/>
              <a:gd name="f79" fmla="*/ 53 f68 1"/>
              <a:gd name="f80" fmla="*/ 89 f67 1"/>
              <a:gd name="f81" fmla="*/ 254 f68 1"/>
              <a:gd name="f82" fmla="*/ 90 f67 1"/>
              <a:gd name="f83" fmla="*/ 299 f68 1"/>
              <a:gd name="f84" fmla="*/ 45 f67 1"/>
              <a:gd name="f85" fmla="*/ 345 f68 1"/>
              <a:gd name="f86" fmla="*/ 2 f67 1"/>
              <a:gd name="f87" fmla="*/ 520 f68 1"/>
              <a:gd name="f88" fmla="*/ 556 f68 1"/>
              <a:gd name="f89" fmla="*/ 38 f67 1"/>
              <a:gd name="f90" fmla="*/ 538 f68 1"/>
              <a:gd name="f91" fmla="*/ 274 f67 1"/>
              <a:gd name="f92" fmla="*/ 497 f68 1"/>
              <a:gd name="f93" fmla="*/ 312 f67 1"/>
              <a:gd name="f94" fmla="+- f69 0 f1"/>
              <a:gd name="f95" fmla="*/ f72 1 558"/>
              <a:gd name="f96" fmla="*/ f73 1 312"/>
              <a:gd name="f97" fmla="*/ f74 1 558"/>
              <a:gd name="f98" fmla="*/ f75 1 558"/>
              <a:gd name="f99" fmla="*/ f76 1 312"/>
              <a:gd name="f100" fmla="*/ f77 1 558"/>
              <a:gd name="f101" fmla="*/ f78 1 312"/>
              <a:gd name="f102" fmla="*/ f79 1 558"/>
              <a:gd name="f103" fmla="*/ f80 1 312"/>
              <a:gd name="f104" fmla="*/ f81 1 558"/>
              <a:gd name="f105" fmla="*/ f82 1 312"/>
              <a:gd name="f106" fmla="*/ f83 1 558"/>
              <a:gd name="f107" fmla="*/ f84 1 312"/>
              <a:gd name="f108" fmla="*/ f85 1 558"/>
              <a:gd name="f109" fmla="*/ f86 1 312"/>
              <a:gd name="f110" fmla="*/ f87 1 558"/>
              <a:gd name="f111" fmla="*/ f88 1 558"/>
              <a:gd name="f112" fmla="*/ f89 1 312"/>
              <a:gd name="f113" fmla="*/ f90 1 558"/>
              <a:gd name="f114" fmla="*/ f91 1 312"/>
              <a:gd name="f115" fmla="*/ f92 1 558"/>
              <a:gd name="f116" fmla="*/ f93 1 312"/>
              <a:gd name="f117" fmla="*/ 0 1 f70"/>
              <a:gd name="f118" fmla="*/ f64 1 f70"/>
              <a:gd name="f119" fmla="*/ 0 1 f71"/>
              <a:gd name="f120" fmla="*/ f65 1 f71"/>
              <a:gd name="f121" fmla="*/ f95 1 f70"/>
              <a:gd name="f122" fmla="*/ f96 1 f71"/>
              <a:gd name="f123" fmla="*/ f97 1 f70"/>
              <a:gd name="f124" fmla="*/ f98 1 f70"/>
              <a:gd name="f125" fmla="*/ f99 1 f71"/>
              <a:gd name="f126" fmla="*/ f100 1 f70"/>
              <a:gd name="f127" fmla="*/ f101 1 f71"/>
              <a:gd name="f128" fmla="*/ f102 1 f70"/>
              <a:gd name="f129" fmla="*/ f103 1 f71"/>
              <a:gd name="f130" fmla="*/ f104 1 f70"/>
              <a:gd name="f131" fmla="*/ f105 1 f71"/>
              <a:gd name="f132" fmla="*/ f106 1 f70"/>
              <a:gd name="f133" fmla="*/ f107 1 f71"/>
              <a:gd name="f134" fmla="*/ f108 1 f70"/>
              <a:gd name="f135" fmla="*/ f109 1 f71"/>
              <a:gd name="f136" fmla="*/ f110 1 f70"/>
              <a:gd name="f137" fmla="*/ f111 1 f70"/>
              <a:gd name="f138" fmla="*/ f112 1 f71"/>
              <a:gd name="f139" fmla="*/ f113 1 f70"/>
              <a:gd name="f140" fmla="*/ f114 1 f71"/>
              <a:gd name="f141" fmla="*/ f115 1 f70"/>
              <a:gd name="f142" fmla="*/ f116 1 f71"/>
              <a:gd name="f143" fmla="*/ f117 f61 1"/>
              <a:gd name="f144" fmla="*/ f118 f61 1"/>
              <a:gd name="f145" fmla="*/ f120 f62 1"/>
              <a:gd name="f146" fmla="*/ f119 f62 1"/>
              <a:gd name="f147" fmla="*/ f121 f61 1"/>
              <a:gd name="f148" fmla="*/ f122 f62 1"/>
              <a:gd name="f149" fmla="*/ f123 f61 1"/>
              <a:gd name="f150" fmla="*/ f124 f61 1"/>
              <a:gd name="f151" fmla="*/ f125 f62 1"/>
              <a:gd name="f152" fmla="*/ f126 f61 1"/>
              <a:gd name="f153" fmla="*/ f127 f62 1"/>
              <a:gd name="f154" fmla="*/ f128 f61 1"/>
              <a:gd name="f155" fmla="*/ f129 f62 1"/>
              <a:gd name="f156" fmla="*/ f130 f61 1"/>
              <a:gd name="f157" fmla="*/ f131 f62 1"/>
              <a:gd name="f158" fmla="*/ f132 f61 1"/>
              <a:gd name="f159" fmla="*/ f133 f62 1"/>
              <a:gd name="f160" fmla="*/ f134 f61 1"/>
              <a:gd name="f161" fmla="*/ f135 f62 1"/>
              <a:gd name="f162" fmla="*/ f136 f61 1"/>
              <a:gd name="f163" fmla="*/ f137 f61 1"/>
              <a:gd name="f164" fmla="*/ f138 f62 1"/>
              <a:gd name="f165" fmla="*/ f139 f61 1"/>
              <a:gd name="f166" fmla="*/ f140 f62 1"/>
              <a:gd name="f167" fmla="*/ f141 f61 1"/>
              <a:gd name="f168" fmla="*/ f14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4">
                <a:pos x="f147" y="f148"/>
              </a:cxn>
              <a:cxn ang="f94">
                <a:pos x="f149" y="f148"/>
              </a:cxn>
              <a:cxn ang="f94">
                <a:pos x="f150" y="f151"/>
              </a:cxn>
              <a:cxn ang="f94">
                <a:pos x="f152" y="f153"/>
              </a:cxn>
              <a:cxn ang="f94">
                <a:pos x="f154" y="f155"/>
              </a:cxn>
              <a:cxn ang="f94">
                <a:pos x="f156" y="f157"/>
              </a:cxn>
              <a:cxn ang="f94">
                <a:pos x="f158" y="f159"/>
              </a:cxn>
              <a:cxn ang="f94">
                <a:pos x="f160" y="f161"/>
              </a:cxn>
              <a:cxn ang="f94">
                <a:pos x="f162" y="f161"/>
              </a:cxn>
              <a:cxn ang="f94">
                <a:pos x="f163" y="f164"/>
              </a:cxn>
              <a:cxn ang="f94">
                <a:pos x="f165" y="f166"/>
              </a:cxn>
              <a:cxn ang="f94">
                <a:pos x="f167" y="f168"/>
              </a:cxn>
              <a:cxn ang="f94">
                <a:pos x="f147" y="f148"/>
              </a:cxn>
            </a:cxnLst>
            <a:rect l="f143" t="f146" r="f144" b="f145"/>
            <a:pathLst>
              <a:path w="558" h="312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7"/>
                  <a:pt x="f5" y="f14"/>
                  <a:pt x="f15" y="f16"/>
                </a:cubicBezTo>
                <a:cubicBezTo>
                  <a:pt x="f13" y="f17"/>
                  <a:pt x="f18" y="f19"/>
                  <a:pt x="f18" y="f20"/>
                </a:cubicBezTo>
                <a:cubicBezTo>
                  <a:pt x="f18" y="f21"/>
                  <a:pt x="f22" y="f23"/>
                  <a:pt x="f24" y="f23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26"/>
                  <a:pt x="f14" y="f32"/>
                  <a:pt x="f33" y="f34"/>
                </a:cubicBezTo>
                <a:cubicBezTo>
                  <a:pt x="f35" y="f36"/>
                  <a:pt x="f7" y="f5"/>
                  <a:pt x="f37" y="f38"/>
                </a:cubicBezTo>
                <a:cubicBezTo>
                  <a:pt x="f39" y="f15"/>
                  <a:pt x="f40" y="f41"/>
                  <a:pt x="f42" y="f38"/>
                </a:cubicBezTo>
                <a:cubicBezTo>
                  <a:pt x="f43" y="f44"/>
                  <a:pt x="f6" y="f13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7"/>
                  <a:pt x="f56" y="f7"/>
                </a:cubicBezTo>
                <a:cubicBezTo>
                  <a:pt x="f57" y="f58"/>
                  <a:pt x="f59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" name="Freeform 52">
            <a:extLst>
              <a:ext uri="{FF2B5EF4-FFF2-40B4-BE49-F238E27FC236}">
                <a16:creationId xmlns:a16="http://schemas.microsoft.com/office/drawing/2014/main" id="{576C9632-EF5B-4AD7-9F24-11F4394E3C3E}"/>
              </a:ext>
            </a:extLst>
          </p:cNvPr>
          <p:cNvSpPr/>
          <p:nvPr/>
        </p:nvSpPr>
        <p:spPr>
          <a:xfrm>
            <a:off x="763588" y="1908243"/>
            <a:ext cx="1011042" cy="4625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4"/>
              <a:gd name="f7" fmla="val 304"/>
              <a:gd name="f8" fmla="val 332"/>
              <a:gd name="f9" fmla="val 7"/>
              <a:gd name="f10" fmla="val 401"/>
              <a:gd name="f11" fmla="val 471"/>
              <a:gd name="f12" fmla="val 540"/>
              <a:gd name="f13" fmla="val 616"/>
              <a:gd name="f14" fmla="val 8"/>
              <a:gd name="f15" fmla="val 662"/>
              <a:gd name="f16" fmla="val 54"/>
              <a:gd name="f17" fmla="val 663"/>
              <a:gd name="f18" fmla="val 130"/>
              <a:gd name="f19" fmla="val 146"/>
              <a:gd name="f20" fmla="val 162"/>
              <a:gd name="f21" fmla="val 178"/>
              <a:gd name="f22" fmla="val 661"/>
              <a:gd name="f23" fmla="val 248"/>
              <a:gd name="f24" fmla="val 614"/>
              <a:gd name="f25" fmla="val 297"/>
              <a:gd name="f26" fmla="val 543"/>
              <a:gd name="f27" fmla="val 298"/>
              <a:gd name="f28" fmla="val 403"/>
              <a:gd name="f29" fmla="val 299"/>
              <a:gd name="f30" fmla="val 263"/>
              <a:gd name="f31" fmla="val 123"/>
              <a:gd name="f32" fmla="val 49"/>
              <a:gd name="f33" fmla="val 2"/>
              <a:gd name="f34" fmla="val 246"/>
              <a:gd name="f35" fmla="val 171"/>
              <a:gd name="f36" fmla="val 154"/>
              <a:gd name="f37" fmla="val 137"/>
              <a:gd name="f38" fmla="val 1"/>
              <a:gd name="f39" fmla="val 120"/>
              <a:gd name="f40" fmla="val 5"/>
              <a:gd name="f41" fmla="val 55"/>
              <a:gd name="f42" fmla="val 52"/>
              <a:gd name="f43" fmla="val 9"/>
              <a:gd name="f44" fmla="val 116"/>
              <a:gd name="f45" fmla="val 153"/>
              <a:gd name="f46" fmla="val 6"/>
              <a:gd name="f47" fmla="val 189"/>
              <a:gd name="f48" fmla="val 226"/>
              <a:gd name="f49" fmla="val 261"/>
              <a:gd name="f50" fmla="val 98"/>
              <a:gd name="f51" fmla="val 58"/>
              <a:gd name="f52" fmla="val 40"/>
              <a:gd name="f53" fmla="val 105"/>
              <a:gd name="f54" fmla="val 43"/>
              <a:gd name="f55" fmla="val 195"/>
              <a:gd name="f56" fmla="val 96"/>
              <a:gd name="f57" fmla="val 151"/>
              <a:gd name="f58" fmla="val 301"/>
              <a:gd name="f59" fmla="val 243"/>
              <a:gd name="f60" fmla="val 350"/>
              <a:gd name="f61" fmla="val 185"/>
              <a:gd name="f62" fmla="val 344"/>
              <a:gd name="f63" fmla="val 99"/>
              <a:gd name="f64" fmla="val 284"/>
              <a:gd name="f65" fmla="val 50"/>
              <a:gd name="f66" fmla="val 245"/>
              <a:gd name="f67" fmla="val 132"/>
              <a:gd name="f68" fmla="val 493"/>
              <a:gd name="f69" fmla="val 90"/>
              <a:gd name="f70" fmla="val 522"/>
              <a:gd name="f71" fmla="val 551"/>
              <a:gd name="f72" fmla="val 92"/>
              <a:gd name="f73" fmla="val 580"/>
              <a:gd name="f74" fmla="val 588"/>
              <a:gd name="f75" fmla="val 89"/>
              <a:gd name="f76" fmla="val 595"/>
              <a:gd name="f77" fmla="val 79"/>
              <a:gd name="f78" fmla="val 603"/>
              <a:gd name="f79" fmla="val 73"/>
              <a:gd name="f80" fmla="val 66"/>
              <a:gd name="f81" fmla="val 587"/>
              <a:gd name="f82" fmla="val 53"/>
              <a:gd name="f83" fmla="val 579"/>
              <a:gd name="f84" fmla="val 520"/>
              <a:gd name="f85" fmla="val 51"/>
              <a:gd name="f86" fmla="val 460"/>
              <a:gd name="f87" fmla="val 393"/>
              <a:gd name="f88" fmla="val 385"/>
              <a:gd name="f89" fmla="val 65"/>
              <a:gd name="f90" fmla="val 377"/>
              <a:gd name="f91" fmla="val 72"/>
              <a:gd name="f92" fmla="val 78"/>
              <a:gd name="f93" fmla="val 402"/>
              <a:gd name="f94" fmla="val 432"/>
              <a:gd name="f95" fmla="val 463"/>
              <a:gd name="f96" fmla="val 486"/>
              <a:gd name="f97" fmla="val 250"/>
              <a:gd name="f98" fmla="val 517"/>
              <a:gd name="f99" fmla="val 547"/>
              <a:gd name="f100" fmla="val 252"/>
              <a:gd name="f101" fmla="val 577"/>
              <a:gd name="f102" fmla="val 249"/>
              <a:gd name="f103" fmla="val 586"/>
              <a:gd name="f104" fmla="val 594"/>
              <a:gd name="f105" fmla="val 238"/>
              <a:gd name="f106" fmla="val 232"/>
              <a:gd name="f107" fmla="val 225"/>
              <a:gd name="f108" fmla="val 213"/>
              <a:gd name="f109" fmla="val 519"/>
              <a:gd name="f110" fmla="val 211"/>
              <a:gd name="f111" fmla="val 400"/>
              <a:gd name="f112" fmla="val 392"/>
              <a:gd name="f113" fmla="val 394"/>
              <a:gd name="f114" fmla="val 430"/>
              <a:gd name="f115" fmla="val 458"/>
              <a:gd name="f116" fmla="val 490"/>
              <a:gd name="f117" fmla="val 170"/>
              <a:gd name="f118" fmla="val 548"/>
              <a:gd name="f119" fmla="val 169"/>
              <a:gd name="f120" fmla="val 168"/>
              <a:gd name="f121" fmla="val 158"/>
              <a:gd name="f122" fmla="val 152"/>
              <a:gd name="f123" fmla="val 145"/>
              <a:gd name="f124" fmla="val 133"/>
              <a:gd name="f125" fmla="val 131"/>
              <a:gd name="f126" fmla="val 431"/>
              <a:gd name="f127" fmla="val 461"/>
              <a:gd name="f128" fmla="+- 0 0 -90"/>
              <a:gd name="f129" fmla="*/ f3 1 664"/>
              <a:gd name="f130" fmla="*/ f4 1 304"/>
              <a:gd name="f131" fmla="val f5"/>
              <a:gd name="f132" fmla="val f6"/>
              <a:gd name="f133" fmla="val f7"/>
              <a:gd name="f134" fmla="*/ f128 f0 1"/>
              <a:gd name="f135" fmla="+- f133 0 f131"/>
              <a:gd name="f136" fmla="+- f132 0 f131"/>
              <a:gd name="f137" fmla="*/ f134 1 f2"/>
              <a:gd name="f138" fmla="*/ f136 1 664"/>
              <a:gd name="f139" fmla="*/ f135 1 304"/>
              <a:gd name="f140" fmla="*/ 332 f136 1"/>
              <a:gd name="f141" fmla="*/ 7 f135 1"/>
              <a:gd name="f142" fmla="*/ 540 f136 1"/>
              <a:gd name="f143" fmla="*/ 663 f136 1"/>
              <a:gd name="f144" fmla="*/ 130 f135 1"/>
              <a:gd name="f145" fmla="*/ 178 f135 1"/>
              <a:gd name="f146" fmla="*/ 543 f136 1"/>
              <a:gd name="f147" fmla="*/ 298 f135 1"/>
              <a:gd name="f148" fmla="*/ 123 f136 1"/>
              <a:gd name="f149" fmla="*/ 297 f135 1"/>
              <a:gd name="f150" fmla="*/ 0 f136 1"/>
              <a:gd name="f151" fmla="*/ 171 f135 1"/>
              <a:gd name="f152" fmla="*/ 1 f136 1"/>
              <a:gd name="f153" fmla="*/ 120 f135 1"/>
              <a:gd name="f154" fmla="*/ 116 f136 1"/>
              <a:gd name="f155" fmla="*/ 226 f136 1"/>
              <a:gd name="f156" fmla="*/ 98 f136 1"/>
              <a:gd name="f157" fmla="*/ 58 f135 1"/>
              <a:gd name="f158" fmla="*/ 96 f136 1"/>
              <a:gd name="f159" fmla="*/ 248 f135 1"/>
              <a:gd name="f160" fmla="*/ 298 f136 1"/>
              <a:gd name="f161" fmla="*/ 243 f135 1"/>
              <a:gd name="f162" fmla="*/ 284 f136 1"/>
              <a:gd name="f163" fmla="*/ 50 f135 1"/>
              <a:gd name="f164" fmla="*/ 493 f136 1"/>
              <a:gd name="f165" fmla="*/ 90 f135 1"/>
              <a:gd name="f166" fmla="*/ 580 f136 1"/>
              <a:gd name="f167" fmla="*/ 603 f136 1"/>
              <a:gd name="f168" fmla="*/ 73 f135 1"/>
              <a:gd name="f169" fmla="*/ 579 f136 1"/>
              <a:gd name="f170" fmla="*/ 53 f135 1"/>
              <a:gd name="f171" fmla="*/ 401 f136 1"/>
              <a:gd name="f172" fmla="*/ 377 f136 1"/>
              <a:gd name="f173" fmla="*/ 72 f135 1"/>
              <a:gd name="f174" fmla="*/ 402 f136 1"/>
              <a:gd name="f175" fmla="*/ 486 f136 1"/>
              <a:gd name="f176" fmla="*/ 250 f135 1"/>
              <a:gd name="f177" fmla="*/ 577 f136 1"/>
              <a:gd name="f178" fmla="*/ 249 f135 1"/>
              <a:gd name="f179" fmla="*/ 232 f135 1"/>
              <a:gd name="f180" fmla="*/ 213 f135 1"/>
              <a:gd name="f181" fmla="*/ 400 f136 1"/>
              <a:gd name="f182" fmla="*/ 403 f136 1"/>
              <a:gd name="f183" fmla="*/ 490 f136 1"/>
              <a:gd name="f184" fmla="*/ 170 f135 1"/>
              <a:gd name="f185" fmla="*/ 169 f135 1"/>
              <a:gd name="f186" fmla="*/ 152 f135 1"/>
              <a:gd name="f187" fmla="*/ 133 f135 1"/>
              <a:gd name="f188" fmla="+- f137 0 f1"/>
              <a:gd name="f189" fmla="*/ f140 1 664"/>
              <a:gd name="f190" fmla="*/ f141 1 304"/>
              <a:gd name="f191" fmla="*/ f142 1 664"/>
              <a:gd name="f192" fmla="*/ f143 1 664"/>
              <a:gd name="f193" fmla="*/ f144 1 304"/>
              <a:gd name="f194" fmla="*/ f145 1 304"/>
              <a:gd name="f195" fmla="*/ f146 1 664"/>
              <a:gd name="f196" fmla="*/ f147 1 304"/>
              <a:gd name="f197" fmla="*/ f148 1 664"/>
              <a:gd name="f198" fmla="*/ f149 1 304"/>
              <a:gd name="f199" fmla="*/ f150 1 664"/>
              <a:gd name="f200" fmla="*/ f151 1 304"/>
              <a:gd name="f201" fmla="*/ f152 1 664"/>
              <a:gd name="f202" fmla="*/ f153 1 304"/>
              <a:gd name="f203" fmla="*/ f154 1 664"/>
              <a:gd name="f204" fmla="*/ f155 1 664"/>
              <a:gd name="f205" fmla="*/ f156 1 664"/>
              <a:gd name="f206" fmla="*/ f157 1 304"/>
              <a:gd name="f207" fmla="*/ f158 1 664"/>
              <a:gd name="f208" fmla="*/ f159 1 304"/>
              <a:gd name="f209" fmla="*/ f160 1 664"/>
              <a:gd name="f210" fmla="*/ f161 1 304"/>
              <a:gd name="f211" fmla="*/ f162 1 664"/>
              <a:gd name="f212" fmla="*/ f163 1 304"/>
              <a:gd name="f213" fmla="*/ f164 1 664"/>
              <a:gd name="f214" fmla="*/ f165 1 304"/>
              <a:gd name="f215" fmla="*/ f166 1 664"/>
              <a:gd name="f216" fmla="*/ f167 1 664"/>
              <a:gd name="f217" fmla="*/ f168 1 304"/>
              <a:gd name="f218" fmla="*/ f169 1 664"/>
              <a:gd name="f219" fmla="*/ f170 1 304"/>
              <a:gd name="f220" fmla="*/ f171 1 664"/>
              <a:gd name="f221" fmla="*/ f172 1 664"/>
              <a:gd name="f222" fmla="*/ f173 1 304"/>
              <a:gd name="f223" fmla="*/ f174 1 664"/>
              <a:gd name="f224" fmla="*/ f175 1 664"/>
              <a:gd name="f225" fmla="*/ f176 1 304"/>
              <a:gd name="f226" fmla="*/ f177 1 664"/>
              <a:gd name="f227" fmla="*/ f178 1 304"/>
              <a:gd name="f228" fmla="*/ f179 1 304"/>
              <a:gd name="f229" fmla="*/ f180 1 304"/>
              <a:gd name="f230" fmla="*/ f181 1 664"/>
              <a:gd name="f231" fmla="*/ f182 1 664"/>
              <a:gd name="f232" fmla="*/ f183 1 664"/>
              <a:gd name="f233" fmla="*/ f184 1 304"/>
              <a:gd name="f234" fmla="*/ f185 1 304"/>
              <a:gd name="f235" fmla="*/ f186 1 304"/>
              <a:gd name="f236" fmla="*/ f187 1 304"/>
              <a:gd name="f237" fmla="*/ 0 1 f138"/>
              <a:gd name="f238" fmla="*/ f132 1 f138"/>
              <a:gd name="f239" fmla="*/ 0 1 f139"/>
              <a:gd name="f240" fmla="*/ f133 1 f139"/>
              <a:gd name="f241" fmla="*/ f189 1 f138"/>
              <a:gd name="f242" fmla="*/ f190 1 f139"/>
              <a:gd name="f243" fmla="*/ f191 1 f138"/>
              <a:gd name="f244" fmla="*/ f192 1 f138"/>
              <a:gd name="f245" fmla="*/ f193 1 f139"/>
              <a:gd name="f246" fmla="*/ f194 1 f139"/>
              <a:gd name="f247" fmla="*/ f195 1 f138"/>
              <a:gd name="f248" fmla="*/ f196 1 f139"/>
              <a:gd name="f249" fmla="*/ f197 1 f138"/>
              <a:gd name="f250" fmla="*/ f198 1 f139"/>
              <a:gd name="f251" fmla="*/ f199 1 f138"/>
              <a:gd name="f252" fmla="*/ f200 1 f139"/>
              <a:gd name="f253" fmla="*/ f201 1 f138"/>
              <a:gd name="f254" fmla="*/ f202 1 f139"/>
              <a:gd name="f255" fmla="*/ f203 1 f138"/>
              <a:gd name="f256" fmla="*/ f204 1 f138"/>
              <a:gd name="f257" fmla="*/ f205 1 f138"/>
              <a:gd name="f258" fmla="*/ f206 1 f139"/>
              <a:gd name="f259" fmla="*/ f207 1 f138"/>
              <a:gd name="f260" fmla="*/ f208 1 f139"/>
              <a:gd name="f261" fmla="*/ f209 1 f138"/>
              <a:gd name="f262" fmla="*/ f210 1 f139"/>
              <a:gd name="f263" fmla="*/ f211 1 f138"/>
              <a:gd name="f264" fmla="*/ f212 1 f139"/>
              <a:gd name="f265" fmla="*/ f213 1 f138"/>
              <a:gd name="f266" fmla="*/ f214 1 f139"/>
              <a:gd name="f267" fmla="*/ f215 1 f138"/>
              <a:gd name="f268" fmla="*/ f216 1 f138"/>
              <a:gd name="f269" fmla="*/ f217 1 f139"/>
              <a:gd name="f270" fmla="*/ f218 1 f138"/>
              <a:gd name="f271" fmla="*/ f219 1 f139"/>
              <a:gd name="f272" fmla="*/ f220 1 f138"/>
              <a:gd name="f273" fmla="*/ f221 1 f138"/>
              <a:gd name="f274" fmla="*/ f222 1 f139"/>
              <a:gd name="f275" fmla="*/ f223 1 f138"/>
              <a:gd name="f276" fmla="*/ f224 1 f138"/>
              <a:gd name="f277" fmla="*/ f225 1 f139"/>
              <a:gd name="f278" fmla="*/ f226 1 f138"/>
              <a:gd name="f279" fmla="*/ f227 1 f139"/>
              <a:gd name="f280" fmla="*/ f228 1 f139"/>
              <a:gd name="f281" fmla="*/ f229 1 f139"/>
              <a:gd name="f282" fmla="*/ f230 1 f138"/>
              <a:gd name="f283" fmla="*/ f231 1 f138"/>
              <a:gd name="f284" fmla="*/ f232 1 f138"/>
              <a:gd name="f285" fmla="*/ f233 1 f139"/>
              <a:gd name="f286" fmla="*/ f234 1 f139"/>
              <a:gd name="f287" fmla="*/ f235 1 f139"/>
              <a:gd name="f288" fmla="*/ f236 1 f139"/>
              <a:gd name="f289" fmla="*/ f237 f129 1"/>
              <a:gd name="f290" fmla="*/ f238 f129 1"/>
              <a:gd name="f291" fmla="*/ f240 f130 1"/>
              <a:gd name="f292" fmla="*/ f239 f130 1"/>
              <a:gd name="f293" fmla="*/ f241 f129 1"/>
              <a:gd name="f294" fmla="*/ f242 f130 1"/>
              <a:gd name="f295" fmla="*/ f243 f129 1"/>
              <a:gd name="f296" fmla="*/ f244 f129 1"/>
              <a:gd name="f297" fmla="*/ f245 f130 1"/>
              <a:gd name="f298" fmla="*/ f246 f130 1"/>
              <a:gd name="f299" fmla="*/ f247 f129 1"/>
              <a:gd name="f300" fmla="*/ f248 f130 1"/>
              <a:gd name="f301" fmla="*/ f249 f129 1"/>
              <a:gd name="f302" fmla="*/ f250 f130 1"/>
              <a:gd name="f303" fmla="*/ f251 f129 1"/>
              <a:gd name="f304" fmla="*/ f252 f130 1"/>
              <a:gd name="f305" fmla="*/ f253 f129 1"/>
              <a:gd name="f306" fmla="*/ f254 f130 1"/>
              <a:gd name="f307" fmla="*/ f255 f129 1"/>
              <a:gd name="f308" fmla="*/ f256 f129 1"/>
              <a:gd name="f309" fmla="*/ f257 f129 1"/>
              <a:gd name="f310" fmla="*/ f258 f130 1"/>
              <a:gd name="f311" fmla="*/ f259 f129 1"/>
              <a:gd name="f312" fmla="*/ f260 f130 1"/>
              <a:gd name="f313" fmla="*/ f261 f129 1"/>
              <a:gd name="f314" fmla="*/ f262 f130 1"/>
              <a:gd name="f315" fmla="*/ f263 f129 1"/>
              <a:gd name="f316" fmla="*/ f264 f130 1"/>
              <a:gd name="f317" fmla="*/ f265 f129 1"/>
              <a:gd name="f318" fmla="*/ f266 f130 1"/>
              <a:gd name="f319" fmla="*/ f267 f129 1"/>
              <a:gd name="f320" fmla="*/ f268 f129 1"/>
              <a:gd name="f321" fmla="*/ f269 f130 1"/>
              <a:gd name="f322" fmla="*/ f270 f129 1"/>
              <a:gd name="f323" fmla="*/ f271 f130 1"/>
              <a:gd name="f324" fmla="*/ f272 f129 1"/>
              <a:gd name="f325" fmla="*/ f273 f129 1"/>
              <a:gd name="f326" fmla="*/ f274 f130 1"/>
              <a:gd name="f327" fmla="*/ f275 f129 1"/>
              <a:gd name="f328" fmla="*/ f276 f129 1"/>
              <a:gd name="f329" fmla="*/ f277 f130 1"/>
              <a:gd name="f330" fmla="*/ f278 f129 1"/>
              <a:gd name="f331" fmla="*/ f279 f130 1"/>
              <a:gd name="f332" fmla="*/ f280 f130 1"/>
              <a:gd name="f333" fmla="*/ f281 f130 1"/>
              <a:gd name="f334" fmla="*/ f282 f129 1"/>
              <a:gd name="f335" fmla="*/ f283 f129 1"/>
              <a:gd name="f336" fmla="*/ f284 f129 1"/>
              <a:gd name="f337" fmla="*/ f285 f130 1"/>
              <a:gd name="f338" fmla="*/ f286 f130 1"/>
              <a:gd name="f339" fmla="*/ f287 f130 1"/>
              <a:gd name="f340" fmla="*/ f288 f1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8">
                <a:pos x="f293" y="f294"/>
              </a:cxn>
              <a:cxn ang="f188">
                <a:pos x="f295" y="f294"/>
              </a:cxn>
              <a:cxn ang="f188">
                <a:pos x="f296" y="f297"/>
              </a:cxn>
              <a:cxn ang="f188">
                <a:pos x="f296" y="f298"/>
              </a:cxn>
              <a:cxn ang="f188">
                <a:pos x="f299" y="f300"/>
              </a:cxn>
              <a:cxn ang="f188">
                <a:pos x="f301" y="f302"/>
              </a:cxn>
              <a:cxn ang="f188">
                <a:pos x="f303" y="f304"/>
              </a:cxn>
              <a:cxn ang="f188">
                <a:pos x="f305" y="f306"/>
              </a:cxn>
              <a:cxn ang="f188">
                <a:pos x="f307" y="f294"/>
              </a:cxn>
              <a:cxn ang="f188">
                <a:pos x="f308" y="f294"/>
              </a:cxn>
              <a:cxn ang="f188">
                <a:pos x="f293" y="f294"/>
              </a:cxn>
              <a:cxn ang="f188">
                <a:pos x="f309" y="f310"/>
              </a:cxn>
              <a:cxn ang="f188">
                <a:pos x="f311" y="f312"/>
              </a:cxn>
              <a:cxn ang="f188">
                <a:pos x="f313" y="f314"/>
              </a:cxn>
              <a:cxn ang="f188">
                <a:pos x="f315" y="f316"/>
              </a:cxn>
              <a:cxn ang="f188">
                <a:pos x="f309" y="f310"/>
              </a:cxn>
              <a:cxn ang="f188">
                <a:pos x="f317" y="f318"/>
              </a:cxn>
              <a:cxn ang="f188">
                <a:pos x="f319" y="f318"/>
              </a:cxn>
              <a:cxn ang="f188">
                <a:pos x="f320" y="f321"/>
              </a:cxn>
              <a:cxn ang="f188">
                <a:pos x="f322" y="f323"/>
              </a:cxn>
              <a:cxn ang="f188">
                <a:pos x="f324" y="f323"/>
              </a:cxn>
              <a:cxn ang="f188">
                <a:pos x="f325" y="f326"/>
              </a:cxn>
              <a:cxn ang="f188">
                <a:pos x="f327" y="f318"/>
              </a:cxn>
              <a:cxn ang="f188">
                <a:pos x="f317" y="f318"/>
              </a:cxn>
              <a:cxn ang="f188">
                <a:pos x="f328" y="f329"/>
              </a:cxn>
              <a:cxn ang="f188">
                <a:pos x="f330" y="f331"/>
              </a:cxn>
              <a:cxn ang="f188">
                <a:pos x="f320" y="f332"/>
              </a:cxn>
              <a:cxn ang="f188">
                <a:pos x="f322" y="f333"/>
              </a:cxn>
              <a:cxn ang="f188">
                <a:pos x="f334" y="f333"/>
              </a:cxn>
              <a:cxn ang="f188">
                <a:pos x="f325" y="f332"/>
              </a:cxn>
              <a:cxn ang="f188">
                <a:pos x="f335" y="f331"/>
              </a:cxn>
              <a:cxn ang="f188">
                <a:pos x="f328" y="f329"/>
              </a:cxn>
              <a:cxn ang="f188">
                <a:pos x="f336" y="f337"/>
              </a:cxn>
              <a:cxn ang="f188">
                <a:pos x="f330" y="f338"/>
              </a:cxn>
              <a:cxn ang="f188">
                <a:pos x="f320" y="f339"/>
              </a:cxn>
              <a:cxn ang="f188">
                <a:pos x="f322" y="f340"/>
              </a:cxn>
              <a:cxn ang="f188">
                <a:pos x="f334" y="f340"/>
              </a:cxn>
              <a:cxn ang="f188">
                <a:pos x="f325" y="f339"/>
              </a:cxn>
              <a:cxn ang="f188">
                <a:pos x="f335" y="f338"/>
              </a:cxn>
              <a:cxn ang="f188">
                <a:pos x="f336" y="f337"/>
              </a:cxn>
            </a:cxnLst>
            <a:rect l="f289" t="f292" r="f290" b="f291"/>
            <a:pathLst>
              <a:path w="664" h="304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6" y="f19"/>
                  <a:pt x="f6" y="f20"/>
                  <a:pt x="f17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29"/>
                  <a:pt x="f31" y="f25"/>
                </a:cubicBezTo>
                <a:cubicBezTo>
                  <a:pt x="f32" y="f25"/>
                  <a:pt x="f33" y="f34"/>
                  <a:pt x="f5" y="f35"/>
                </a:cubicBezTo>
                <a:cubicBezTo>
                  <a:pt x="f5" y="f36"/>
                  <a:pt x="f5" y="f37"/>
                  <a:pt x="f38" y="f39"/>
                </a:cubicBezTo>
                <a:cubicBezTo>
                  <a:pt x="f40" y="f41"/>
                  <a:pt x="f42" y="f43"/>
                  <a:pt x="f44" y="f9"/>
                </a:cubicBezTo>
                <a:cubicBezTo>
                  <a:pt x="f45" y="f46"/>
                  <a:pt x="f47" y="f9"/>
                  <a:pt x="f48" y="f9"/>
                </a:cubicBezTo>
                <a:cubicBezTo>
                  <a:pt x="f49" y="f9"/>
                  <a:pt x="f25" y="f9"/>
                  <a:pt x="f8" y="f9"/>
                </a:cubicBezTo>
                <a:close/>
                <a:moveTo>
                  <a:pt x="f50" y="f51"/>
                </a:moveTo>
                <a:cubicBezTo>
                  <a:pt x="f52" y="f53"/>
                  <a:pt x="f54" y="f55"/>
                  <a:pt x="f56" y="f23"/>
                </a:cubicBezTo>
                <a:cubicBezTo>
                  <a:pt x="f57" y="f7"/>
                  <a:pt x="f34" y="f58"/>
                  <a:pt x="f27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5"/>
                  <a:pt x="f67" y="f33"/>
                  <a:pt x="f50" y="f51"/>
                </a:cubicBezTo>
                <a:close/>
                <a:moveTo>
                  <a:pt x="f68" y="f69"/>
                </a:moveTo>
                <a:cubicBezTo>
                  <a:pt x="f70" y="f69"/>
                  <a:pt x="f71" y="f72"/>
                  <a:pt x="f73" y="f69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76" y="f80"/>
                  <a:pt x="f81" y="f82"/>
                  <a:pt x="f83" y="f82"/>
                </a:cubicBezTo>
                <a:cubicBezTo>
                  <a:pt x="f84" y="f85"/>
                  <a:pt x="f86" y="f85"/>
                  <a:pt x="f10" y="f82"/>
                </a:cubicBezTo>
                <a:cubicBezTo>
                  <a:pt x="f87" y="f82"/>
                  <a:pt x="f88" y="f89"/>
                  <a:pt x="f90" y="f91"/>
                </a:cubicBezTo>
                <a:cubicBezTo>
                  <a:pt x="f88" y="f92"/>
                  <a:pt x="f87" y="f75"/>
                  <a:pt x="f93" y="f69"/>
                </a:cubicBezTo>
                <a:cubicBezTo>
                  <a:pt x="f94" y="f72"/>
                  <a:pt x="f95" y="f69"/>
                  <a:pt x="f68" y="f69"/>
                </a:cubicBezTo>
                <a:close/>
                <a:moveTo>
                  <a:pt x="f96" y="f97"/>
                </a:moveTo>
                <a:cubicBezTo>
                  <a:pt x="f98" y="f97"/>
                  <a:pt x="f99" y="f100"/>
                  <a:pt x="f101" y="f102"/>
                </a:cubicBezTo>
                <a:cubicBezTo>
                  <a:pt x="f103" y="f102"/>
                  <a:pt x="f104" y="f105"/>
                  <a:pt x="f78" y="f106"/>
                </a:cubicBezTo>
                <a:cubicBezTo>
                  <a:pt x="f76" y="f107"/>
                  <a:pt x="f81" y="f108"/>
                  <a:pt x="f83" y="f108"/>
                </a:cubicBezTo>
                <a:cubicBezTo>
                  <a:pt x="f109" y="f110"/>
                  <a:pt x="f86" y="f110"/>
                  <a:pt x="f111" y="f108"/>
                </a:cubicBezTo>
                <a:cubicBezTo>
                  <a:pt x="f112" y="f108"/>
                  <a:pt x="f88" y="f107"/>
                  <a:pt x="f90" y="f106"/>
                </a:cubicBezTo>
                <a:cubicBezTo>
                  <a:pt x="f88" y="f105"/>
                  <a:pt x="f113" y="f102"/>
                  <a:pt x="f28" y="f102"/>
                </a:cubicBezTo>
                <a:cubicBezTo>
                  <a:pt x="f114" y="f100"/>
                  <a:pt x="f115" y="f97"/>
                  <a:pt x="f96" y="f97"/>
                </a:cubicBezTo>
                <a:close/>
                <a:moveTo>
                  <a:pt x="f116" y="f117"/>
                </a:moveTo>
                <a:cubicBezTo>
                  <a:pt x="f109" y="f117"/>
                  <a:pt x="f118" y="f35"/>
                  <a:pt x="f101" y="f119"/>
                </a:cubicBezTo>
                <a:cubicBezTo>
                  <a:pt x="f103" y="f120"/>
                  <a:pt x="f104" y="f121"/>
                  <a:pt x="f78" y="f122"/>
                </a:cubicBezTo>
                <a:cubicBezTo>
                  <a:pt x="f76" y="f123"/>
                  <a:pt x="f81" y="f124"/>
                  <a:pt x="f83" y="f124"/>
                </a:cubicBezTo>
                <a:cubicBezTo>
                  <a:pt x="f109" y="f125"/>
                  <a:pt x="f86" y="f125"/>
                  <a:pt x="f111" y="f124"/>
                </a:cubicBezTo>
                <a:cubicBezTo>
                  <a:pt x="f112" y="f124"/>
                  <a:pt x="f88" y="f123"/>
                  <a:pt x="f90" y="f122"/>
                </a:cubicBezTo>
                <a:cubicBezTo>
                  <a:pt x="f88" y="f121"/>
                  <a:pt x="f113" y="f120"/>
                  <a:pt x="f28" y="f119"/>
                </a:cubicBezTo>
                <a:cubicBezTo>
                  <a:pt x="f126" y="f35"/>
                  <a:pt x="f127" y="f117"/>
                  <a:pt x="f116" y="f11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" name="Freeform 53">
            <a:extLst>
              <a:ext uri="{FF2B5EF4-FFF2-40B4-BE49-F238E27FC236}">
                <a16:creationId xmlns:a16="http://schemas.microsoft.com/office/drawing/2014/main" id="{585F246C-C192-4603-BA46-C8BF577D9A03}"/>
              </a:ext>
            </a:extLst>
          </p:cNvPr>
          <p:cNvSpPr/>
          <p:nvPr/>
        </p:nvSpPr>
        <p:spPr>
          <a:xfrm>
            <a:off x="765471" y="3467761"/>
            <a:ext cx="1078068" cy="662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8"/>
              <a:gd name="f7" fmla="val 435"/>
              <a:gd name="f8" fmla="val 623"/>
              <a:gd name="f9" fmla="val 367"/>
              <a:gd name="f10" fmla="val 642"/>
              <a:gd name="f11" fmla="val 658"/>
              <a:gd name="f12" fmla="val 674"/>
              <a:gd name="f13" fmla="val 688"/>
              <a:gd name="f14" fmla="val 368"/>
              <a:gd name="f15" fmla="val 362"/>
              <a:gd name="f16" fmla="val 707"/>
              <a:gd name="f17" fmla="val 388"/>
              <a:gd name="f18" fmla="val 706"/>
              <a:gd name="f19" fmla="val 410"/>
              <a:gd name="f20" fmla="val 701"/>
              <a:gd name="f21" fmla="val 429"/>
              <a:gd name="f22" fmla="val 432"/>
              <a:gd name="f23" fmla="val 667"/>
              <a:gd name="f24" fmla="val 659"/>
              <a:gd name="f25" fmla="val 652"/>
              <a:gd name="f26" fmla="val 452"/>
              <a:gd name="f27" fmla="val 253"/>
              <a:gd name="f28" fmla="val 53"/>
              <a:gd name="f29" fmla="val 45"/>
              <a:gd name="f30" fmla="val 32"/>
              <a:gd name="f31" fmla="val 28"/>
              <a:gd name="f32" fmla="val 431"/>
              <a:gd name="f33" fmla="val 17"/>
              <a:gd name="f34" fmla="val 417"/>
              <a:gd name="f35" fmla="val 9"/>
              <a:gd name="f36" fmla="val 401"/>
              <a:gd name="f37" fmla="val 386"/>
              <a:gd name="f38" fmla="val 10"/>
              <a:gd name="f39" fmla="val 380"/>
              <a:gd name="f40" fmla="val 20"/>
              <a:gd name="f41" fmla="val 371"/>
              <a:gd name="f42" fmla="val 31"/>
              <a:gd name="f43" fmla="val 41"/>
              <a:gd name="f44" fmla="val 365"/>
              <a:gd name="f45" fmla="val 68"/>
              <a:gd name="f46" fmla="val 346"/>
              <a:gd name="f47" fmla="val 327"/>
              <a:gd name="f48" fmla="val 308"/>
              <a:gd name="f49" fmla="val 222"/>
              <a:gd name="f50" fmla="val 135"/>
              <a:gd name="f51" fmla="val 49"/>
              <a:gd name="f52" fmla="val 69"/>
              <a:gd name="f53" fmla="val 8"/>
              <a:gd name="f54" fmla="val 77"/>
              <a:gd name="f55" fmla="val 118"/>
              <a:gd name="f56" fmla="val 269"/>
              <a:gd name="f57" fmla="val 420"/>
              <a:gd name="f58" fmla="val 571"/>
              <a:gd name="f59" fmla="val 1"/>
              <a:gd name="f60" fmla="val 614"/>
              <a:gd name="f61" fmla="val 55"/>
              <a:gd name="f62" fmla="val 157"/>
              <a:gd name="f63" fmla="val 259"/>
              <a:gd name="f64" fmla="val 345"/>
              <a:gd name="f65" fmla="val 37"/>
              <a:gd name="f66" fmla="val 276"/>
              <a:gd name="f67" fmla="val 206"/>
              <a:gd name="f68" fmla="val 38"/>
              <a:gd name="f69" fmla="val 137"/>
              <a:gd name="f70" fmla="val 113"/>
              <a:gd name="f71" fmla="val 36"/>
              <a:gd name="f72" fmla="val 102"/>
              <a:gd name="f73" fmla="val 104"/>
              <a:gd name="f74" fmla="val 154"/>
              <a:gd name="f75" fmla="val 239"/>
              <a:gd name="f76" fmla="val 324"/>
              <a:gd name="f77" fmla="val 349"/>
              <a:gd name="f78" fmla="val 112"/>
              <a:gd name="f79" fmla="val 356"/>
              <a:gd name="f80" fmla="val 355"/>
              <a:gd name="f81" fmla="val 273"/>
              <a:gd name="f82" fmla="val 412"/>
              <a:gd name="f83" fmla="val 551"/>
              <a:gd name="f84" fmla="val 575"/>
              <a:gd name="f85" fmla="val 582"/>
              <a:gd name="f86" fmla="val 323"/>
              <a:gd name="f87" fmla="val 580"/>
              <a:gd name="f88" fmla="val 238"/>
              <a:gd name="f89" fmla="val 153"/>
              <a:gd name="f90" fmla="val 43"/>
              <a:gd name="f91" fmla="val 573"/>
              <a:gd name="f92" fmla="val 550"/>
              <a:gd name="f93" fmla="val 482"/>
              <a:gd name="f94" fmla="val 413"/>
              <a:gd name="f95" fmla="val 260"/>
              <a:gd name="f96" fmla="val 393"/>
              <a:gd name="f97" fmla="val 296"/>
              <a:gd name="f98" fmla="val 421"/>
              <a:gd name="f99" fmla="val 411"/>
              <a:gd name="f100" fmla="val 372"/>
              <a:gd name="f101" fmla="val 316"/>
              <a:gd name="f102" fmla="+- 0 0 -90"/>
              <a:gd name="f103" fmla="*/ f3 1 708"/>
              <a:gd name="f104" fmla="*/ f4 1 43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708"/>
              <a:gd name="f113" fmla="*/ f109 1 435"/>
              <a:gd name="f114" fmla="*/ 623 f110 1"/>
              <a:gd name="f115" fmla="*/ 367 f109 1"/>
              <a:gd name="f116" fmla="*/ 674 f110 1"/>
              <a:gd name="f117" fmla="*/ 707 f110 1"/>
              <a:gd name="f118" fmla="*/ 388 f109 1"/>
              <a:gd name="f119" fmla="*/ 432 f109 1"/>
              <a:gd name="f120" fmla="*/ 652 f110 1"/>
              <a:gd name="f121" fmla="*/ 53 f110 1"/>
              <a:gd name="f122" fmla="*/ 28 f110 1"/>
              <a:gd name="f123" fmla="*/ 431 f109 1"/>
              <a:gd name="f124" fmla="*/ 0 f110 1"/>
              <a:gd name="f125" fmla="*/ 386 f109 1"/>
              <a:gd name="f126" fmla="*/ 31 f110 1"/>
              <a:gd name="f127" fmla="*/ 368 f109 1"/>
              <a:gd name="f128" fmla="*/ 68 f110 1"/>
              <a:gd name="f129" fmla="*/ 308 f109 1"/>
              <a:gd name="f130" fmla="*/ 49 f109 1"/>
              <a:gd name="f131" fmla="*/ 118 f110 1"/>
              <a:gd name="f132" fmla="*/ 0 f109 1"/>
              <a:gd name="f133" fmla="*/ 571 f110 1"/>
              <a:gd name="f134" fmla="*/ 1 f109 1"/>
              <a:gd name="f135" fmla="*/ 55 f109 1"/>
              <a:gd name="f136" fmla="*/ 345 f110 1"/>
              <a:gd name="f137" fmla="*/ 37 f109 1"/>
              <a:gd name="f138" fmla="*/ 137 f110 1"/>
              <a:gd name="f139" fmla="*/ 102 f110 1"/>
              <a:gd name="f140" fmla="*/ 69 f109 1"/>
              <a:gd name="f141" fmla="*/ 324 f109 1"/>
              <a:gd name="f142" fmla="*/ 135 f110 1"/>
              <a:gd name="f143" fmla="*/ 355 f109 1"/>
              <a:gd name="f144" fmla="*/ 551 f110 1"/>
              <a:gd name="f145" fmla="*/ 356 f109 1"/>
              <a:gd name="f146" fmla="*/ 582 f110 1"/>
              <a:gd name="f147" fmla="*/ 323 f109 1"/>
              <a:gd name="f148" fmla="*/ 68 f109 1"/>
              <a:gd name="f149" fmla="*/ 550 f110 1"/>
              <a:gd name="f150" fmla="*/ 260 f110 1"/>
              <a:gd name="f151" fmla="*/ 393 f109 1"/>
              <a:gd name="f152" fmla="*/ 431 f110 1"/>
              <a:gd name="f153" fmla="+- f111 0 f1"/>
              <a:gd name="f154" fmla="*/ f114 1 708"/>
              <a:gd name="f155" fmla="*/ f115 1 435"/>
              <a:gd name="f156" fmla="*/ f116 1 708"/>
              <a:gd name="f157" fmla="*/ f117 1 708"/>
              <a:gd name="f158" fmla="*/ f118 1 435"/>
              <a:gd name="f159" fmla="*/ f119 1 435"/>
              <a:gd name="f160" fmla="*/ f120 1 708"/>
              <a:gd name="f161" fmla="*/ f121 1 708"/>
              <a:gd name="f162" fmla="*/ f122 1 708"/>
              <a:gd name="f163" fmla="*/ f123 1 435"/>
              <a:gd name="f164" fmla="*/ f124 1 708"/>
              <a:gd name="f165" fmla="*/ f125 1 435"/>
              <a:gd name="f166" fmla="*/ f126 1 708"/>
              <a:gd name="f167" fmla="*/ f127 1 435"/>
              <a:gd name="f168" fmla="*/ f128 1 708"/>
              <a:gd name="f169" fmla="*/ f129 1 435"/>
              <a:gd name="f170" fmla="*/ f130 1 435"/>
              <a:gd name="f171" fmla="*/ f131 1 708"/>
              <a:gd name="f172" fmla="*/ f132 1 435"/>
              <a:gd name="f173" fmla="*/ f133 1 708"/>
              <a:gd name="f174" fmla="*/ f134 1 435"/>
              <a:gd name="f175" fmla="*/ f135 1 435"/>
              <a:gd name="f176" fmla="*/ f136 1 708"/>
              <a:gd name="f177" fmla="*/ f137 1 435"/>
              <a:gd name="f178" fmla="*/ f138 1 708"/>
              <a:gd name="f179" fmla="*/ f139 1 708"/>
              <a:gd name="f180" fmla="*/ f140 1 435"/>
              <a:gd name="f181" fmla="*/ f141 1 435"/>
              <a:gd name="f182" fmla="*/ f142 1 708"/>
              <a:gd name="f183" fmla="*/ f143 1 435"/>
              <a:gd name="f184" fmla="*/ f144 1 708"/>
              <a:gd name="f185" fmla="*/ f145 1 435"/>
              <a:gd name="f186" fmla="*/ f146 1 708"/>
              <a:gd name="f187" fmla="*/ f147 1 435"/>
              <a:gd name="f188" fmla="*/ f148 1 435"/>
              <a:gd name="f189" fmla="*/ f149 1 708"/>
              <a:gd name="f190" fmla="*/ f150 1 708"/>
              <a:gd name="f191" fmla="*/ f151 1 435"/>
              <a:gd name="f192" fmla="*/ f152 1 708"/>
              <a:gd name="f193" fmla="*/ 0 1 f112"/>
              <a:gd name="f194" fmla="*/ f106 1 f112"/>
              <a:gd name="f195" fmla="*/ 0 1 f113"/>
              <a:gd name="f196" fmla="*/ f107 1 f113"/>
              <a:gd name="f197" fmla="*/ f154 1 f112"/>
              <a:gd name="f198" fmla="*/ f155 1 f113"/>
              <a:gd name="f199" fmla="*/ f156 1 f112"/>
              <a:gd name="f200" fmla="*/ f157 1 f112"/>
              <a:gd name="f201" fmla="*/ f158 1 f113"/>
              <a:gd name="f202" fmla="*/ f159 1 f113"/>
              <a:gd name="f203" fmla="*/ f160 1 f112"/>
              <a:gd name="f204" fmla="*/ f161 1 f112"/>
              <a:gd name="f205" fmla="*/ f162 1 f112"/>
              <a:gd name="f206" fmla="*/ f163 1 f113"/>
              <a:gd name="f207" fmla="*/ f164 1 f112"/>
              <a:gd name="f208" fmla="*/ f165 1 f113"/>
              <a:gd name="f209" fmla="*/ f166 1 f112"/>
              <a:gd name="f210" fmla="*/ f167 1 f113"/>
              <a:gd name="f211" fmla="*/ f168 1 f112"/>
              <a:gd name="f212" fmla="*/ f169 1 f113"/>
              <a:gd name="f213" fmla="*/ f170 1 f113"/>
              <a:gd name="f214" fmla="*/ f171 1 f112"/>
              <a:gd name="f215" fmla="*/ f172 1 f113"/>
              <a:gd name="f216" fmla="*/ f173 1 f112"/>
              <a:gd name="f217" fmla="*/ f174 1 f113"/>
              <a:gd name="f218" fmla="*/ f175 1 f113"/>
              <a:gd name="f219" fmla="*/ f176 1 f112"/>
              <a:gd name="f220" fmla="*/ f177 1 f113"/>
              <a:gd name="f221" fmla="*/ f178 1 f112"/>
              <a:gd name="f222" fmla="*/ f179 1 f112"/>
              <a:gd name="f223" fmla="*/ f180 1 f113"/>
              <a:gd name="f224" fmla="*/ f181 1 f113"/>
              <a:gd name="f225" fmla="*/ f182 1 f112"/>
              <a:gd name="f226" fmla="*/ f183 1 f113"/>
              <a:gd name="f227" fmla="*/ f184 1 f112"/>
              <a:gd name="f228" fmla="*/ f185 1 f113"/>
              <a:gd name="f229" fmla="*/ f186 1 f112"/>
              <a:gd name="f230" fmla="*/ f187 1 f113"/>
              <a:gd name="f231" fmla="*/ f188 1 f113"/>
              <a:gd name="f232" fmla="*/ f189 1 f112"/>
              <a:gd name="f233" fmla="*/ f190 1 f112"/>
              <a:gd name="f234" fmla="*/ f191 1 f113"/>
              <a:gd name="f235" fmla="*/ f192 1 f112"/>
              <a:gd name="f236" fmla="*/ f193 f103 1"/>
              <a:gd name="f237" fmla="*/ f194 f103 1"/>
              <a:gd name="f238" fmla="*/ f196 f104 1"/>
              <a:gd name="f239" fmla="*/ f195 f104 1"/>
              <a:gd name="f240" fmla="*/ f197 f103 1"/>
              <a:gd name="f241" fmla="*/ f198 f104 1"/>
              <a:gd name="f242" fmla="*/ f199 f103 1"/>
              <a:gd name="f243" fmla="*/ f200 f103 1"/>
              <a:gd name="f244" fmla="*/ f201 f104 1"/>
              <a:gd name="f245" fmla="*/ f202 f104 1"/>
              <a:gd name="f246" fmla="*/ f203 f103 1"/>
              <a:gd name="f247" fmla="*/ f204 f103 1"/>
              <a:gd name="f248" fmla="*/ f205 f103 1"/>
              <a:gd name="f249" fmla="*/ f206 f104 1"/>
              <a:gd name="f250" fmla="*/ f207 f103 1"/>
              <a:gd name="f251" fmla="*/ f208 f104 1"/>
              <a:gd name="f252" fmla="*/ f209 f103 1"/>
              <a:gd name="f253" fmla="*/ f210 f104 1"/>
              <a:gd name="f254" fmla="*/ f211 f103 1"/>
              <a:gd name="f255" fmla="*/ f212 f104 1"/>
              <a:gd name="f256" fmla="*/ f213 f104 1"/>
              <a:gd name="f257" fmla="*/ f214 f103 1"/>
              <a:gd name="f258" fmla="*/ f215 f104 1"/>
              <a:gd name="f259" fmla="*/ f216 f103 1"/>
              <a:gd name="f260" fmla="*/ f217 f104 1"/>
              <a:gd name="f261" fmla="*/ f218 f104 1"/>
              <a:gd name="f262" fmla="*/ f219 f103 1"/>
              <a:gd name="f263" fmla="*/ f220 f104 1"/>
              <a:gd name="f264" fmla="*/ f221 f103 1"/>
              <a:gd name="f265" fmla="*/ f222 f103 1"/>
              <a:gd name="f266" fmla="*/ f223 f104 1"/>
              <a:gd name="f267" fmla="*/ f224 f104 1"/>
              <a:gd name="f268" fmla="*/ f225 f103 1"/>
              <a:gd name="f269" fmla="*/ f226 f104 1"/>
              <a:gd name="f270" fmla="*/ f227 f103 1"/>
              <a:gd name="f271" fmla="*/ f228 f104 1"/>
              <a:gd name="f272" fmla="*/ f229 f103 1"/>
              <a:gd name="f273" fmla="*/ f230 f104 1"/>
              <a:gd name="f274" fmla="*/ f231 f104 1"/>
              <a:gd name="f275" fmla="*/ f232 f103 1"/>
              <a:gd name="f276" fmla="*/ f233 f103 1"/>
              <a:gd name="f277" fmla="*/ f234 f104 1"/>
              <a:gd name="f278" fmla="*/ f235 f10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3">
                <a:pos x="f240" y="f241"/>
              </a:cxn>
              <a:cxn ang="f153">
                <a:pos x="f242" y="f241"/>
              </a:cxn>
              <a:cxn ang="f153">
                <a:pos x="f243" y="f244"/>
              </a:cxn>
              <a:cxn ang="f153">
                <a:pos x="f242" y="f245"/>
              </a:cxn>
              <a:cxn ang="f153">
                <a:pos x="f246" y="f245"/>
              </a:cxn>
              <a:cxn ang="f153">
                <a:pos x="f247" y="f245"/>
              </a:cxn>
              <a:cxn ang="f153">
                <a:pos x="f248" y="f249"/>
              </a:cxn>
              <a:cxn ang="f153">
                <a:pos x="f250" y="f251"/>
              </a:cxn>
              <a:cxn ang="f153">
                <a:pos x="f252" y="f253"/>
              </a:cxn>
              <a:cxn ang="f153">
                <a:pos x="f254" y="f241"/>
              </a:cxn>
              <a:cxn ang="f153">
                <a:pos x="f254" y="f255"/>
              </a:cxn>
              <a:cxn ang="f153">
                <a:pos x="f254" y="f256"/>
              </a:cxn>
              <a:cxn ang="f153">
                <a:pos x="f257" y="f258"/>
              </a:cxn>
              <a:cxn ang="f153">
                <a:pos x="f259" y="f260"/>
              </a:cxn>
              <a:cxn ang="f153">
                <a:pos x="f240" y="f261"/>
              </a:cxn>
              <a:cxn ang="f153">
                <a:pos x="f240" y="f241"/>
              </a:cxn>
              <a:cxn ang="f153">
                <a:pos x="f262" y="f263"/>
              </a:cxn>
              <a:cxn ang="f153">
                <a:pos x="f264" y="f263"/>
              </a:cxn>
              <a:cxn ang="f153">
                <a:pos x="f265" y="f266"/>
              </a:cxn>
              <a:cxn ang="f153">
                <a:pos x="f265" y="f267"/>
              </a:cxn>
              <a:cxn ang="f153">
                <a:pos x="f268" y="f269"/>
              </a:cxn>
              <a:cxn ang="f153">
                <a:pos x="f270" y="f271"/>
              </a:cxn>
              <a:cxn ang="f153">
                <a:pos x="f272" y="f273"/>
              </a:cxn>
              <a:cxn ang="f153">
                <a:pos x="f272" y="f274"/>
              </a:cxn>
              <a:cxn ang="f153">
                <a:pos x="f275" y="f263"/>
              </a:cxn>
              <a:cxn ang="f153">
                <a:pos x="f262" y="f263"/>
              </a:cxn>
              <a:cxn ang="f153">
                <a:pos x="f276" y="f277"/>
              </a:cxn>
              <a:cxn ang="f153">
                <a:pos x="f278" y="f277"/>
              </a:cxn>
              <a:cxn ang="f153">
                <a:pos x="f276" y="f277"/>
              </a:cxn>
            </a:cxnLst>
            <a:rect l="f236" t="f239" r="f237" b="f238"/>
            <a:pathLst>
              <a:path w="708" h="435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6" y="f15"/>
                  <a:pt x="f16" y="f17"/>
                </a:cubicBezTo>
                <a:cubicBezTo>
                  <a:pt x="f18" y="f19"/>
                  <a:pt x="f20" y="f21"/>
                  <a:pt x="f12" y="f22"/>
                </a:cubicBezTo>
                <a:cubicBezTo>
                  <a:pt x="f23" y="f22"/>
                  <a:pt x="f24" y="f22"/>
                  <a:pt x="f25" y="f22"/>
                </a:cubicBezTo>
                <a:cubicBezTo>
                  <a:pt x="f26" y="f22"/>
                  <a:pt x="f27" y="f22"/>
                  <a:pt x="f28" y="f22"/>
                </a:cubicBezTo>
                <a:cubicBezTo>
                  <a:pt x="f29" y="f22"/>
                  <a:pt x="f30" y="f7"/>
                  <a:pt x="f31" y="f32"/>
                </a:cubicBezTo>
                <a:cubicBezTo>
                  <a:pt x="f33" y="f34"/>
                  <a:pt x="f35" y="f36"/>
                  <a:pt x="f5" y="f37"/>
                </a:cubicBezTo>
                <a:cubicBezTo>
                  <a:pt x="f38" y="f39"/>
                  <a:pt x="f40" y="f41"/>
                  <a:pt x="f42" y="f14"/>
                </a:cubicBezTo>
                <a:cubicBezTo>
                  <a:pt x="f43" y="f44"/>
                  <a:pt x="f28" y="f9"/>
                  <a:pt x="f45" y="f9"/>
                </a:cubicBezTo>
                <a:cubicBezTo>
                  <a:pt x="f45" y="f46"/>
                  <a:pt x="f45" y="f47"/>
                  <a:pt x="f45" y="f48"/>
                </a:cubicBezTo>
                <a:cubicBezTo>
                  <a:pt x="f45" y="f49"/>
                  <a:pt x="f45" y="f50"/>
                  <a:pt x="f45" y="f51"/>
                </a:cubicBezTo>
                <a:cubicBezTo>
                  <a:pt x="f52" y="f53"/>
                  <a:pt x="f54" y="f5"/>
                  <a:pt x="f55" y="f5"/>
                </a:cubicBezTo>
                <a:cubicBezTo>
                  <a:pt x="f56" y="f5"/>
                  <a:pt x="f57" y="f5"/>
                  <a:pt x="f58" y="f59"/>
                </a:cubicBezTo>
                <a:cubicBezTo>
                  <a:pt x="f60" y="f59"/>
                  <a:pt x="f8" y="f35"/>
                  <a:pt x="f8" y="f61"/>
                </a:cubicBezTo>
                <a:cubicBezTo>
                  <a:pt x="f8" y="f62"/>
                  <a:pt x="f8" y="f63"/>
                  <a:pt x="f8" y="f9"/>
                </a:cubicBezTo>
                <a:close/>
                <a:moveTo>
                  <a:pt x="f64" y="f65"/>
                </a:moveTo>
                <a:cubicBezTo>
                  <a:pt x="f66" y="f65"/>
                  <a:pt x="f67" y="f68"/>
                  <a:pt x="f69" y="f65"/>
                </a:cubicBezTo>
                <a:cubicBezTo>
                  <a:pt x="f70" y="f71"/>
                  <a:pt x="f72" y="f43"/>
                  <a:pt x="f72" y="f52"/>
                </a:cubicBezTo>
                <a:cubicBezTo>
                  <a:pt x="f73" y="f74"/>
                  <a:pt x="f73" y="f75"/>
                  <a:pt x="f72" y="f76"/>
                </a:cubicBezTo>
                <a:cubicBezTo>
                  <a:pt x="f72" y="f77"/>
                  <a:pt x="f78" y="f79"/>
                  <a:pt x="f50" y="f80"/>
                </a:cubicBezTo>
                <a:cubicBezTo>
                  <a:pt x="f81" y="f80"/>
                  <a:pt x="f82" y="f80"/>
                  <a:pt x="f83" y="f79"/>
                </a:cubicBezTo>
                <a:cubicBezTo>
                  <a:pt x="f84" y="f79"/>
                  <a:pt x="f85" y="f46"/>
                  <a:pt x="f85" y="f86"/>
                </a:cubicBezTo>
                <a:cubicBezTo>
                  <a:pt x="f87" y="f88"/>
                  <a:pt x="f87" y="f89"/>
                  <a:pt x="f85" y="f45"/>
                </a:cubicBezTo>
                <a:cubicBezTo>
                  <a:pt x="f85" y="f90"/>
                  <a:pt x="f91" y="f71"/>
                  <a:pt x="f92" y="f65"/>
                </a:cubicBezTo>
                <a:cubicBezTo>
                  <a:pt x="f93" y="f68"/>
                  <a:pt x="f94" y="f65"/>
                  <a:pt x="f64" y="f65"/>
                </a:cubicBezTo>
                <a:close/>
                <a:moveTo>
                  <a:pt x="f95" y="f96"/>
                </a:moveTo>
                <a:cubicBezTo>
                  <a:pt x="f97" y="f98"/>
                  <a:pt x="f99" y="f34"/>
                  <a:pt x="f32" y="f96"/>
                </a:cubicBezTo>
                <a:cubicBezTo>
                  <a:pt x="f100" y="f96"/>
                  <a:pt x="f101" y="f96"/>
                  <a:pt x="f95" y="f96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" name="Freeform 55">
            <a:extLst>
              <a:ext uri="{FF2B5EF4-FFF2-40B4-BE49-F238E27FC236}">
                <a16:creationId xmlns:a16="http://schemas.microsoft.com/office/drawing/2014/main" id="{63AE9159-5C87-4F8B-AF5A-B43E8B763F39}"/>
              </a:ext>
            </a:extLst>
          </p:cNvPr>
          <p:cNvSpPr/>
          <p:nvPr/>
        </p:nvSpPr>
        <p:spPr>
          <a:xfrm>
            <a:off x="2216432" y="1493818"/>
            <a:ext cx="688186" cy="864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2"/>
              <a:gd name="f7" fmla="val 568"/>
              <a:gd name="f8" fmla="val 41"/>
              <a:gd name="f9" fmla="val 43"/>
              <a:gd name="f10" fmla="val 203"/>
              <a:gd name="f11" fmla="val 362"/>
              <a:gd name="f12" fmla="val 527"/>
              <a:gd name="f13" fmla="val 111"/>
              <a:gd name="f14" fmla="val 528"/>
              <a:gd name="f15" fmla="val 249"/>
              <a:gd name="f16" fmla="val 315"/>
              <a:gd name="f17" fmla="val 525"/>
              <a:gd name="f18" fmla="val 382"/>
              <a:gd name="f19" fmla="val 522"/>
              <a:gd name="f20" fmla="val 451"/>
              <a:gd name="f21" fmla="val 520"/>
              <a:gd name="f22" fmla="val 531"/>
              <a:gd name="f23" fmla="val 548"/>
              <a:gd name="f24" fmla="val 301"/>
              <a:gd name="f25" fmla="val 152"/>
              <a:gd name="f26" fmla="val 378"/>
              <a:gd name="f27" fmla="val 190"/>
              <a:gd name="f28" fmla="val 151"/>
              <a:gd name="f29" fmla="val 107"/>
              <a:gd name="f30" fmla="val 213"/>
              <a:gd name="f31" fmla="val 321"/>
              <a:gd name="f32" fmla="val 441"/>
              <a:gd name="f33" fmla="val 322"/>
              <a:gd name="f34" fmla="val 430"/>
              <a:gd name="f35" fmla="val 414"/>
              <a:gd name="f36" fmla="val 323"/>
              <a:gd name="f37" fmla="val 229"/>
              <a:gd name="f38" fmla="val 137"/>
              <a:gd name="f39" fmla="val 287"/>
              <a:gd name="f40" fmla="val 165"/>
              <a:gd name="f41" fmla="+- 0 0 -90"/>
              <a:gd name="f42" fmla="*/ f3 1 452"/>
              <a:gd name="f43" fmla="*/ f4 1 568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452"/>
              <a:gd name="f52" fmla="*/ f48 1 568"/>
              <a:gd name="f53" fmla="*/ 41 f49 1"/>
              <a:gd name="f54" fmla="*/ 43 f48 1"/>
              <a:gd name="f55" fmla="*/ 527 f48 1"/>
              <a:gd name="f56" fmla="*/ 249 f49 1"/>
              <a:gd name="f57" fmla="*/ 451 f49 1"/>
              <a:gd name="f58" fmla="*/ 520 f48 1"/>
              <a:gd name="f59" fmla="*/ 568 f48 1"/>
              <a:gd name="f60" fmla="*/ 0 f49 1"/>
              <a:gd name="f61" fmla="*/ 0 f48 1"/>
              <a:gd name="f62" fmla="*/ 452 f49 1"/>
              <a:gd name="f63" fmla="*/ 321 f48 1"/>
              <a:gd name="f64" fmla="*/ 414 f49 1"/>
              <a:gd name="f65" fmla="*/ 323 f48 1"/>
              <a:gd name="f66" fmla="+- f50 0 f1"/>
              <a:gd name="f67" fmla="*/ f53 1 452"/>
              <a:gd name="f68" fmla="*/ f54 1 568"/>
              <a:gd name="f69" fmla="*/ f55 1 568"/>
              <a:gd name="f70" fmla="*/ f56 1 452"/>
              <a:gd name="f71" fmla="*/ f57 1 452"/>
              <a:gd name="f72" fmla="*/ f58 1 568"/>
              <a:gd name="f73" fmla="*/ f59 1 568"/>
              <a:gd name="f74" fmla="*/ f60 1 452"/>
              <a:gd name="f75" fmla="*/ f61 1 568"/>
              <a:gd name="f76" fmla="*/ f62 1 452"/>
              <a:gd name="f77" fmla="*/ f63 1 568"/>
              <a:gd name="f78" fmla="*/ f64 1 452"/>
              <a:gd name="f79" fmla="*/ f65 1 568"/>
              <a:gd name="f80" fmla="*/ 0 1 f51"/>
              <a:gd name="f81" fmla="*/ f45 1 f51"/>
              <a:gd name="f82" fmla="*/ 0 1 f52"/>
              <a:gd name="f83" fmla="*/ f46 1 f52"/>
              <a:gd name="f84" fmla="*/ f67 1 f51"/>
              <a:gd name="f85" fmla="*/ f68 1 f52"/>
              <a:gd name="f86" fmla="*/ f69 1 f52"/>
              <a:gd name="f87" fmla="*/ f70 1 f51"/>
              <a:gd name="f88" fmla="*/ f71 1 f51"/>
              <a:gd name="f89" fmla="*/ f72 1 f52"/>
              <a:gd name="f90" fmla="*/ f73 1 f52"/>
              <a:gd name="f91" fmla="*/ f74 1 f51"/>
              <a:gd name="f92" fmla="*/ f75 1 f52"/>
              <a:gd name="f93" fmla="*/ f76 1 f51"/>
              <a:gd name="f94" fmla="*/ f77 1 f52"/>
              <a:gd name="f95" fmla="*/ f78 1 f51"/>
              <a:gd name="f96" fmla="*/ f79 1 f52"/>
              <a:gd name="f97" fmla="*/ f80 f42 1"/>
              <a:gd name="f98" fmla="*/ f81 f42 1"/>
              <a:gd name="f99" fmla="*/ f83 f43 1"/>
              <a:gd name="f100" fmla="*/ f82 f43 1"/>
              <a:gd name="f101" fmla="*/ f84 f42 1"/>
              <a:gd name="f102" fmla="*/ f85 f43 1"/>
              <a:gd name="f103" fmla="*/ f86 f43 1"/>
              <a:gd name="f104" fmla="*/ f87 f42 1"/>
              <a:gd name="f105" fmla="*/ f88 f42 1"/>
              <a:gd name="f106" fmla="*/ f89 f43 1"/>
              <a:gd name="f107" fmla="*/ f90 f43 1"/>
              <a:gd name="f108" fmla="*/ f91 f42 1"/>
              <a:gd name="f109" fmla="*/ f92 f43 1"/>
              <a:gd name="f110" fmla="*/ f93 f42 1"/>
              <a:gd name="f111" fmla="*/ f94 f43 1"/>
              <a:gd name="f112" fmla="*/ f95 f42 1"/>
              <a:gd name="f113" fmla="*/ f96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1" y="f102"/>
              </a:cxn>
              <a:cxn ang="f66">
                <a:pos x="f101" y="f103"/>
              </a:cxn>
              <a:cxn ang="f66">
                <a:pos x="f104" y="f103"/>
              </a:cxn>
              <a:cxn ang="f66">
                <a:pos x="f105" y="f106"/>
              </a:cxn>
              <a:cxn ang="f66">
                <a:pos x="f105" y="f107"/>
              </a:cxn>
              <a:cxn ang="f66">
                <a:pos x="f108" y="f107"/>
              </a:cxn>
              <a:cxn ang="f66">
                <a:pos x="f108" y="f109"/>
              </a:cxn>
              <a:cxn ang="f66">
                <a:pos x="f110" y="f109"/>
              </a:cxn>
              <a:cxn ang="f66">
                <a:pos x="f110" y="f111"/>
              </a:cxn>
              <a:cxn ang="f66">
                <a:pos x="f112" y="f113"/>
              </a:cxn>
              <a:cxn ang="f66">
                <a:pos x="f112" y="f102"/>
              </a:cxn>
              <a:cxn ang="f66">
                <a:pos x="f101" y="f102"/>
              </a:cxn>
            </a:cxnLst>
            <a:rect l="f97" t="f100" r="f98" b="f99"/>
            <a:pathLst>
              <a:path w="452" h="568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2" y="f14"/>
                  <a:pt x="f15" y="f12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0" y="f22"/>
                  <a:pt x="f20" y="f23"/>
                  <a:pt x="f20" y="f7"/>
                </a:cubicBezTo>
                <a:cubicBezTo>
                  <a:pt x="f24" y="f7"/>
                  <a:pt x="f25" y="f7"/>
                  <a:pt x="f5" y="f7"/>
                </a:cubicBezTo>
                <a:cubicBezTo>
                  <a:pt x="f5" y="f26"/>
                  <a:pt x="f5" y="f27"/>
                  <a:pt x="f5" y="f5"/>
                </a:cubicBezTo>
                <a:cubicBezTo>
                  <a:pt x="f28" y="f5"/>
                  <a:pt x="f24" y="f5"/>
                  <a:pt x="f6" y="f5"/>
                </a:cubicBezTo>
                <a:cubicBezTo>
                  <a:pt x="f6" y="f29"/>
                  <a:pt x="f6" y="f30"/>
                  <a:pt x="f6" y="f31"/>
                </a:cubicBezTo>
                <a:cubicBezTo>
                  <a:pt x="f32" y="f33"/>
                  <a:pt x="f34" y="f33"/>
                  <a:pt x="f35" y="f36"/>
                </a:cubicBezTo>
                <a:cubicBezTo>
                  <a:pt x="f35" y="f37"/>
                  <a:pt x="f35" y="f38"/>
                  <a:pt x="f35" y="f9"/>
                </a:cubicBezTo>
                <a:cubicBezTo>
                  <a:pt x="f39" y="f9"/>
                  <a:pt x="f40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7" name="Freeform 57">
            <a:extLst>
              <a:ext uri="{FF2B5EF4-FFF2-40B4-BE49-F238E27FC236}">
                <a16:creationId xmlns:a16="http://schemas.microsoft.com/office/drawing/2014/main" id="{756F14A8-46F1-4DE9-8B7D-FC5D32D8E5C2}"/>
              </a:ext>
            </a:extLst>
          </p:cNvPr>
          <p:cNvSpPr/>
          <p:nvPr/>
        </p:nvSpPr>
        <p:spPr>
          <a:xfrm>
            <a:off x="2173958" y="3163787"/>
            <a:ext cx="902485" cy="9610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3"/>
              <a:gd name="f7" fmla="val 631"/>
              <a:gd name="f8" fmla="val 312"/>
              <a:gd name="f9" fmla="val 382"/>
              <a:gd name="f10" fmla="val 435"/>
              <a:gd name="f11" fmla="val 490"/>
              <a:gd name="f12" fmla="val 544"/>
              <a:gd name="f13" fmla="val 554"/>
              <a:gd name="f14" fmla="val 314"/>
              <a:gd name="f15" fmla="val 564"/>
              <a:gd name="f16" fmla="val 573"/>
              <a:gd name="f17" fmla="val 310"/>
              <a:gd name="f18" fmla="val 581"/>
              <a:gd name="f19" fmla="val 302"/>
              <a:gd name="f20" fmla="val 588"/>
              <a:gd name="f21" fmla="val 297"/>
              <a:gd name="f22" fmla="val 595"/>
              <a:gd name="f23" fmla="val 293"/>
              <a:gd name="f24" fmla="val 284"/>
              <a:gd name="f25" fmla="val 283"/>
              <a:gd name="f26" fmla="val 530"/>
              <a:gd name="f27" fmla="val 486"/>
              <a:gd name="f28" fmla="val 442"/>
              <a:gd name="f29" fmla="val 423"/>
              <a:gd name="f30" fmla="val 403"/>
              <a:gd name="f31" fmla="val 384"/>
              <a:gd name="f32" fmla="val 234"/>
              <a:gd name="f33" fmla="val 368"/>
              <a:gd name="f34" fmla="val 225"/>
              <a:gd name="f35" fmla="val 373"/>
              <a:gd name="f36" fmla="val 211"/>
              <a:gd name="f37" fmla="val 417"/>
              <a:gd name="f38" fmla="val 192"/>
              <a:gd name="f39" fmla="val 480"/>
              <a:gd name="f40" fmla="val 173"/>
              <a:gd name="f41" fmla="val 542"/>
              <a:gd name="f42" fmla="val 152"/>
              <a:gd name="f43" fmla="val 605"/>
              <a:gd name="f44" fmla="val 149"/>
              <a:gd name="f45" fmla="val 614"/>
              <a:gd name="f46" fmla="val 139"/>
              <a:gd name="f47" fmla="val 622"/>
              <a:gd name="f48" fmla="val 132"/>
              <a:gd name="f49" fmla="val 129"/>
              <a:gd name="f50" fmla="val 619"/>
              <a:gd name="f51" fmla="val 122"/>
              <a:gd name="f52" fmla="val 606"/>
              <a:gd name="f53" fmla="val 125"/>
              <a:gd name="f54" fmla="val 596"/>
              <a:gd name="f55" fmla="val 144"/>
              <a:gd name="f56" fmla="val 531"/>
              <a:gd name="f57" fmla="val 165"/>
              <a:gd name="f58" fmla="val 467"/>
              <a:gd name="f59" fmla="val 185"/>
              <a:gd name="f60" fmla="val 402"/>
              <a:gd name="f61" fmla="val 188"/>
              <a:gd name="f62" fmla="val 395"/>
              <a:gd name="f63" fmla="val 388"/>
              <a:gd name="f64" fmla="val 189"/>
              <a:gd name="f65" fmla="val 376"/>
              <a:gd name="f66" fmla="val 123"/>
              <a:gd name="f67" fmla="val 59"/>
              <a:gd name="f68" fmla="val 262"/>
              <a:gd name="f69" fmla="val 37"/>
              <a:gd name="f70" fmla="val 49"/>
              <a:gd name="f71" fmla="val 92"/>
              <a:gd name="f72" fmla="val 135"/>
              <a:gd name="f73" fmla="val 168"/>
              <a:gd name="f74" fmla="val 201"/>
              <a:gd name="f75" fmla="val 36"/>
              <a:gd name="f76" fmla="val 260"/>
              <a:gd name="f77" fmla="val 38"/>
              <a:gd name="f78" fmla="val 39"/>
              <a:gd name="f79" fmla="val 296"/>
              <a:gd name="f80" fmla="val 46"/>
              <a:gd name="f81" fmla="val 347"/>
              <a:gd name="f82" fmla="val 377"/>
              <a:gd name="f83" fmla="val 447"/>
              <a:gd name="f84" fmla="val 517"/>
              <a:gd name="f85" fmla="val 150"/>
              <a:gd name="f86" fmla="val 375"/>
              <a:gd name="f87" fmla="val 534"/>
              <a:gd name="f88" fmla="val 471"/>
              <a:gd name="f89" fmla="val 401"/>
              <a:gd name="f90" fmla="val 445"/>
              <a:gd name="f91" fmla="val 444"/>
              <a:gd name="f92" fmla="val 508"/>
              <a:gd name="f93" fmla="val 462"/>
              <a:gd name="f94" fmla="val 572"/>
              <a:gd name="f95" fmla="val 590"/>
              <a:gd name="f96" fmla="val 463"/>
              <a:gd name="f97" fmla="val 611"/>
              <a:gd name="f98" fmla="val 464"/>
              <a:gd name="f99" fmla="val 454"/>
              <a:gd name="f100" fmla="val 598"/>
              <a:gd name="f101" fmla="val 436"/>
              <a:gd name="f102" fmla="val 418"/>
              <a:gd name="f103" fmla="val 529"/>
              <a:gd name="f104" fmla="val 400"/>
              <a:gd name="f105" fmla="val 477"/>
              <a:gd name="f106" fmla="val 386"/>
              <a:gd name="f107" fmla="val 425"/>
              <a:gd name="f108" fmla="val 361"/>
              <a:gd name="f109" fmla="val 366"/>
              <a:gd name="f110" fmla="val 579"/>
              <a:gd name="f111" fmla="val 349"/>
              <a:gd name="f112" fmla="val 246"/>
              <a:gd name="f113" fmla="val 148"/>
              <a:gd name="f114" fmla="val 390"/>
              <a:gd name="f115" fmla="val 203"/>
              <a:gd name="f116" fmla="val 16"/>
              <a:gd name="f117" fmla="val 249"/>
              <a:gd name="f118" fmla="val 205"/>
              <a:gd name="f119" fmla="val 391"/>
              <a:gd name="f120" fmla="+- 0 0 -90"/>
              <a:gd name="f121" fmla="*/ f3 1 593"/>
              <a:gd name="f122" fmla="*/ f4 1 631"/>
              <a:gd name="f123" fmla="val f5"/>
              <a:gd name="f124" fmla="val f6"/>
              <a:gd name="f125" fmla="val f7"/>
              <a:gd name="f126" fmla="*/ f120 f0 1"/>
              <a:gd name="f127" fmla="+- f125 0 f123"/>
              <a:gd name="f128" fmla="+- f124 0 f123"/>
              <a:gd name="f129" fmla="*/ f126 1 f2"/>
              <a:gd name="f130" fmla="*/ f128 1 593"/>
              <a:gd name="f131" fmla="*/ f127 1 631"/>
              <a:gd name="f132" fmla="*/ 312 f128 1"/>
              <a:gd name="f133" fmla="*/ 382 f127 1"/>
              <a:gd name="f134" fmla="*/ 544 f127 1"/>
              <a:gd name="f135" fmla="*/ 573 f127 1"/>
              <a:gd name="f136" fmla="*/ 297 f128 1"/>
              <a:gd name="f137" fmla="*/ 595 f127 1"/>
              <a:gd name="f138" fmla="*/ 284 f128 1"/>
              <a:gd name="f139" fmla="*/ 283 f128 1"/>
              <a:gd name="f140" fmla="*/ 442 f127 1"/>
              <a:gd name="f141" fmla="*/ 384 f127 1"/>
              <a:gd name="f142" fmla="*/ 211 f128 1"/>
              <a:gd name="f143" fmla="*/ 417 f127 1"/>
              <a:gd name="f144" fmla="*/ 152 f128 1"/>
              <a:gd name="f145" fmla="*/ 605 f127 1"/>
              <a:gd name="f146" fmla="*/ 132 f128 1"/>
              <a:gd name="f147" fmla="*/ 631 f127 1"/>
              <a:gd name="f148" fmla="*/ 125 f128 1"/>
              <a:gd name="f149" fmla="*/ 596 f127 1"/>
              <a:gd name="f150" fmla="*/ 185 f128 1"/>
              <a:gd name="f151" fmla="*/ 402 f127 1"/>
              <a:gd name="f152" fmla="*/ 189 f128 1"/>
              <a:gd name="f153" fmla="*/ 376 f127 1"/>
              <a:gd name="f154" fmla="*/ 0 f128 1"/>
              <a:gd name="f155" fmla="*/ 37 f127 1"/>
              <a:gd name="f156" fmla="*/ 135 f128 1"/>
              <a:gd name="f157" fmla="*/ 234 f128 1"/>
              <a:gd name="f158" fmla="*/ 296 f128 1"/>
              <a:gd name="f159" fmla="*/ 0 f127 1"/>
              <a:gd name="f160" fmla="*/ 377 f128 1"/>
              <a:gd name="f161" fmla="*/ 593 f128 1"/>
              <a:gd name="f162" fmla="*/ 375 f127 1"/>
              <a:gd name="f163" fmla="*/ 401 f128 1"/>
              <a:gd name="f164" fmla="*/ 462 f128 1"/>
              <a:gd name="f165" fmla="*/ 572 f127 1"/>
              <a:gd name="f166" fmla="*/ 464 f128 1"/>
              <a:gd name="f167" fmla="*/ 436 f128 1"/>
              <a:gd name="f168" fmla="*/ 581 f127 1"/>
              <a:gd name="f169" fmla="*/ 386 f128 1"/>
              <a:gd name="f170" fmla="*/ 425 f127 1"/>
              <a:gd name="f171" fmla="*/ 579 f128 1"/>
              <a:gd name="f172" fmla="*/ 349 f127 1"/>
              <a:gd name="f173" fmla="*/ 49 f127 1"/>
              <a:gd name="f174" fmla="*/ 16 f128 1"/>
              <a:gd name="f175" fmla="+- f129 0 f1"/>
              <a:gd name="f176" fmla="*/ f132 1 593"/>
              <a:gd name="f177" fmla="*/ f133 1 631"/>
              <a:gd name="f178" fmla="*/ f134 1 631"/>
              <a:gd name="f179" fmla="*/ f135 1 631"/>
              <a:gd name="f180" fmla="*/ f136 1 593"/>
              <a:gd name="f181" fmla="*/ f137 1 631"/>
              <a:gd name="f182" fmla="*/ f138 1 593"/>
              <a:gd name="f183" fmla="*/ f139 1 593"/>
              <a:gd name="f184" fmla="*/ f140 1 631"/>
              <a:gd name="f185" fmla="*/ f141 1 631"/>
              <a:gd name="f186" fmla="*/ f142 1 593"/>
              <a:gd name="f187" fmla="*/ f143 1 631"/>
              <a:gd name="f188" fmla="*/ f144 1 593"/>
              <a:gd name="f189" fmla="*/ f145 1 631"/>
              <a:gd name="f190" fmla="*/ f146 1 593"/>
              <a:gd name="f191" fmla="*/ f147 1 631"/>
              <a:gd name="f192" fmla="*/ f148 1 593"/>
              <a:gd name="f193" fmla="*/ f149 1 631"/>
              <a:gd name="f194" fmla="*/ f150 1 593"/>
              <a:gd name="f195" fmla="*/ f151 1 631"/>
              <a:gd name="f196" fmla="*/ f152 1 593"/>
              <a:gd name="f197" fmla="*/ f153 1 631"/>
              <a:gd name="f198" fmla="*/ f154 1 593"/>
              <a:gd name="f199" fmla="*/ f155 1 631"/>
              <a:gd name="f200" fmla="*/ f156 1 593"/>
              <a:gd name="f201" fmla="*/ f157 1 593"/>
              <a:gd name="f202" fmla="*/ f158 1 593"/>
              <a:gd name="f203" fmla="*/ f159 1 631"/>
              <a:gd name="f204" fmla="*/ f160 1 593"/>
              <a:gd name="f205" fmla="*/ f161 1 593"/>
              <a:gd name="f206" fmla="*/ f162 1 631"/>
              <a:gd name="f207" fmla="*/ f163 1 593"/>
              <a:gd name="f208" fmla="*/ f164 1 593"/>
              <a:gd name="f209" fmla="*/ f165 1 631"/>
              <a:gd name="f210" fmla="*/ f166 1 593"/>
              <a:gd name="f211" fmla="*/ f167 1 593"/>
              <a:gd name="f212" fmla="*/ f168 1 631"/>
              <a:gd name="f213" fmla="*/ f169 1 593"/>
              <a:gd name="f214" fmla="*/ f170 1 631"/>
              <a:gd name="f215" fmla="*/ f171 1 593"/>
              <a:gd name="f216" fmla="*/ f172 1 631"/>
              <a:gd name="f217" fmla="*/ f173 1 631"/>
              <a:gd name="f218" fmla="*/ f174 1 593"/>
              <a:gd name="f219" fmla="*/ 0 1 f130"/>
              <a:gd name="f220" fmla="*/ f124 1 f130"/>
              <a:gd name="f221" fmla="*/ 0 1 f131"/>
              <a:gd name="f222" fmla="*/ f125 1 f131"/>
              <a:gd name="f223" fmla="*/ f176 1 f130"/>
              <a:gd name="f224" fmla="*/ f177 1 f131"/>
              <a:gd name="f225" fmla="*/ f178 1 f131"/>
              <a:gd name="f226" fmla="*/ f179 1 f131"/>
              <a:gd name="f227" fmla="*/ f180 1 f130"/>
              <a:gd name="f228" fmla="*/ f181 1 f131"/>
              <a:gd name="f229" fmla="*/ f182 1 f130"/>
              <a:gd name="f230" fmla="*/ f183 1 f130"/>
              <a:gd name="f231" fmla="*/ f184 1 f131"/>
              <a:gd name="f232" fmla="*/ f185 1 f131"/>
              <a:gd name="f233" fmla="*/ f186 1 f130"/>
              <a:gd name="f234" fmla="*/ f187 1 f131"/>
              <a:gd name="f235" fmla="*/ f188 1 f130"/>
              <a:gd name="f236" fmla="*/ f189 1 f131"/>
              <a:gd name="f237" fmla="*/ f190 1 f130"/>
              <a:gd name="f238" fmla="*/ f191 1 f131"/>
              <a:gd name="f239" fmla="*/ f192 1 f130"/>
              <a:gd name="f240" fmla="*/ f193 1 f131"/>
              <a:gd name="f241" fmla="*/ f194 1 f130"/>
              <a:gd name="f242" fmla="*/ f195 1 f131"/>
              <a:gd name="f243" fmla="*/ f196 1 f130"/>
              <a:gd name="f244" fmla="*/ f197 1 f131"/>
              <a:gd name="f245" fmla="*/ f198 1 f130"/>
              <a:gd name="f246" fmla="*/ f199 1 f131"/>
              <a:gd name="f247" fmla="*/ f200 1 f130"/>
              <a:gd name="f248" fmla="*/ f201 1 f130"/>
              <a:gd name="f249" fmla="*/ f202 1 f130"/>
              <a:gd name="f250" fmla="*/ f203 1 f131"/>
              <a:gd name="f251" fmla="*/ f204 1 f130"/>
              <a:gd name="f252" fmla="*/ f205 1 f130"/>
              <a:gd name="f253" fmla="*/ f206 1 f131"/>
              <a:gd name="f254" fmla="*/ f207 1 f130"/>
              <a:gd name="f255" fmla="*/ f208 1 f130"/>
              <a:gd name="f256" fmla="*/ f209 1 f131"/>
              <a:gd name="f257" fmla="*/ f210 1 f130"/>
              <a:gd name="f258" fmla="*/ f211 1 f130"/>
              <a:gd name="f259" fmla="*/ f212 1 f131"/>
              <a:gd name="f260" fmla="*/ f213 1 f130"/>
              <a:gd name="f261" fmla="*/ f214 1 f131"/>
              <a:gd name="f262" fmla="*/ f215 1 f130"/>
              <a:gd name="f263" fmla="*/ f216 1 f131"/>
              <a:gd name="f264" fmla="*/ f217 1 f131"/>
              <a:gd name="f265" fmla="*/ f218 1 f130"/>
              <a:gd name="f266" fmla="*/ f219 f121 1"/>
              <a:gd name="f267" fmla="*/ f220 f121 1"/>
              <a:gd name="f268" fmla="*/ f222 f122 1"/>
              <a:gd name="f269" fmla="*/ f221 f122 1"/>
              <a:gd name="f270" fmla="*/ f223 f121 1"/>
              <a:gd name="f271" fmla="*/ f224 f122 1"/>
              <a:gd name="f272" fmla="*/ f225 f122 1"/>
              <a:gd name="f273" fmla="*/ f226 f122 1"/>
              <a:gd name="f274" fmla="*/ f227 f121 1"/>
              <a:gd name="f275" fmla="*/ f228 f122 1"/>
              <a:gd name="f276" fmla="*/ f229 f121 1"/>
              <a:gd name="f277" fmla="*/ f230 f121 1"/>
              <a:gd name="f278" fmla="*/ f231 f122 1"/>
              <a:gd name="f279" fmla="*/ f232 f122 1"/>
              <a:gd name="f280" fmla="*/ f233 f121 1"/>
              <a:gd name="f281" fmla="*/ f234 f122 1"/>
              <a:gd name="f282" fmla="*/ f235 f121 1"/>
              <a:gd name="f283" fmla="*/ f236 f122 1"/>
              <a:gd name="f284" fmla="*/ f237 f121 1"/>
              <a:gd name="f285" fmla="*/ f238 f122 1"/>
              <a:gd name="f286" fmla="*/ f239 f121 1"/>
              <a:gd name="f287" fmla="*/ f240 f122 1"/>
              <a:gd name="f288" fmla="*/ f241 f121 1"/>
              <a:gd name="f289" fmla="*/ f242 f122 1"/>
              <a:gd name="f290" fmla="*/ f243 f121 1"/>
              <a:gd name="f291" fmla="*/ f244 f122 1"/>
              <a:gd name="f292" fmla="*/ f245 f121 1"/>
              <a:gd name="f293" fmla="*/ f246 f122 1"/>
              <a:gd name="f294" fmla="*/ f247 f121 1"/>
              <a:gd name="f295" fmla="*/ f248 f121 1"/>
              <a:gd name="f296" fmla="*/ f249 f121 1"/>
              <a:gd name="f297" fmla="*/ f250 f122 1"/>
              <a:gd name="f298" fmla="*/ f251 f121 1"/>
              <a:gd name="f299" fmla="*/ f252 f121 1"/>
              <a:gd name="f300" fmla="*/ f253 f122 1"/>
              <a:gd name="f301" fmla="*/ f254 f121 1"/>
              <a:gd name="f302" fmla="*/ f255 f121 1"/>
              <a:gd name="f303" fmla="*/ f256 f122 1"/>
              <a:gd name="f304" fmla="*/ f257 f121 1"/>
              <a:gd name="f305" fmla="*/ f258 f121 1"/>
              <a:gd name="f306" fmla="*/ f259 f122 1"/>
              <a:gd name="f307" fmla="*/ f260 f121 1"/>
              <a:gd name="f308" fmla="*/ f261 f122 1"/>
              <a:gd name="f309" fmla="*/ f262 f121 1"/>
              <a:gd name="f310" fmla="*/ f263 f122 1"/>
              <a:gd name="f311" fmla="*/ f264 f122 1"/>
              <a:gd name="f312" fmla="*/ f265 f1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5">
                <a:pos x="f270" y="f271"/>
              </a:cxn>
              <a:cxn ang="f175">
                <a:pos x="f270" y="f272"/>
              </a:cxn>
              <a:cxn ang="f175">
                <a:pos x="f270" y="f273"/>
              </a:cxn>
              <a:cxn ang="f175">
                <a:pos x="f274" y="f275"/>
              </a:cxn>
              <a:cxn ang="f175">
                <a:pos x="f276" y="f273"/>
              </a:cxn>
              <a:cxn ang="f175">
                <a:pos x="f277" y="f278"/>
              </a:cxn>
              <a:cxn ang="f175">
                <a:pos x="f277" y="f279"/>
              </a:cxn>
              <a:cxn ang="f175">
                <a:pos x="f280" y="f281"/>
              </a:cxn>
              <a:cxn ang="f175">
                <a:pos x="f282" y="f283"/>
              </a:cxn>
              <a:cxn ang="f175">
                <a:pos x="f284" y="f285"/>
              </a:cxn>
              <a:cxn ang="f175">
                <a:pos x="f286" y="f287"/>
              </a:cxn>
              <a:cxn ang="f175">
                <a:pos x="f288" y="f289"/>
              </a:cxn>
              <a:cxn ang="f175">
                <a:pos x="f290" y="f291"/>
              </a:cxn>
              <a:cxn ang="f175">
                <a:pos x="f292" y="f291"/>
              </a:cxn>
              <a:cxn ang="f175">
                <a:pos x="f292" y="f293"/>
              </a:cxn>
              <a:cxn ang="f175">
                <a:pos x="f294" y="f293"/>
              </a:cxn>
              <a:cxn ang="f175">
                <a:pos x="f295" y="f293"/>
              </a:cxn>
              <a:cxn ang="f175">
                <a:pos x="f296" y="f297"/>
              </a:cxn>
              <a:cxn ang="f175">
                <a:pos x="f298" y="f293"/>
              </a:cxn>
              <a:cxn ang="f175">
                <a:pos x="f299" y="f293"/>
              </a:cxn>
              <a:cxn ang="f175">
                <a:pos x="f299" y="f300"/>
              </a:cxn>
              <a:cxn ang="f175">
                <a:pos x="f301" y="f300"/>
              </a:cxn>
              <a:cxn ang="f175">
                <a:pos x="f302" y="f303"/>
              </a:cxn>
              <a:cxn ang="f175">
                <a:pos x="f304" y="f285"/>
              </a:cxn>
              <a:cxn ang="f175">
                <a:pos x="f305" y="f306"/>
              </a:cxn>
              <a:cxn ang="f175">
                <a:pos x="f307" y="f308"/>
              </a:cxn>
              <a:cxn ang="f175">
                <a:pos x="f270" y="f271"/>
              </a:cxn>
              <a:cxn ang="f175">
                <a:pos x="f309" y="f310"/>
              </a:cxn>
              <a:cxn ang="f175">
                <a:pos x="f309" y="f311"/>
              </a:cxn>
              <a:cxn ang="f175">
                <a:pos x="f312" y="f311"/>
              </a:cxn>
              <a:cxn ang="f175">
                <a:pos x="f312" y="f310"/>
              </a:cxn>
              <a:cxn ang="f175">
                <a:pos x="f309" y="f310"/>
              </a:cxn>
            </a:cxnLst>
            <a:rect l="f266" t="f269" r="f267" b="f268"/>
            <a:pathLst>
              <a:path w="593" h="631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15"/>
                  <a:pt x="f8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0"/>
                  <a:pt x="f24" y="f18"/>
                  <a:pt x="f24" y="f16"/>
                </a:cubicBezTo>
                <a:cubicBezTo>
                  <a:pt x="f25" y="f26"/>
                  <a:pt x="f25" y="f27"/>
                  <a:pt x="f25" y="f28"/>
                </a:cubicBezTo>
                <a:cubicBezTo>
                  <a:pt x="f25" y="f29"/>
                  <a:pt x="f25" y="f30"/>
                  <a:pt x="f25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7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1" y="f63"/>
                  <a:pt x="f64" y="f65"/>
                </a:cubicBezTo>
                <a:cubicBezTo>
                  <a:pt x="f66" y="f65"/>
                  <a:pt x="f67" y="f65"/>
                  <a:pt x="f5" y="f65"/>
                </a:cubicBezTo>
                <a:cubicBezTo>
                  <a:pt x="f5" y="f68"/>
                  <a:pt x="f5" y="f42"/>
                  <a:pt x="f5" y="f69"/>
                </a:cubicBezTo>
                <a:cubicBezTo>
                  <a:pt x="f70" y="f69"/>
                  <a:pt x="f71" y="f69"/>
                  <a:pt x="f72" y="f69"/>
                </a:cubicBezTo>
                <a:cubicBezTo>
                  <a:pt x="f73" y="f69"/>
                  <a:pt x="f74" y="f75"/>
                  <a:pt x="f32" y="f69"/>
                </a:cubicBezTo>
                <a:cubicBezTo>
                  <a:pt x="f76" y="f77"/>
                  <a:pt x="f24" y="f78"/>
                  <a:pt x="f79" y="f5"/>
                </a:cubicBezTo>
                <a:cubicBezTo>
                  <a:pt x="f14" y="f80"/>
                  <a:pt x="f81" y="f69"/>
                  <a:pt x="f82" y="f69"/>
                </a:cubicBezTo>
                <a:cubicBezTo>
                  <a:pt x="f83" y="f69"/>
                  <a:pt x="f84" y="f69"/>
                  <a:pt x="f6" y="f69"/>
                </a:cubicBezTo>
                <a:cubicBezTo>
                  <a:pt x="f6" y="f85"/>
                  <a:pt x="f6" y="f76"/>
                  <a:pt x="f6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29" y="f90"/>
                  <a:pt x="f91" y="f92"/>
                  <a:pt x="f93" y="f94"/>
                </a:cubicBezTo>
                <a:cubicBezTo>
                  <a:pt x="f58" y="f95"/>
                  <a:pt x="f96" y="f97"/>
                  <a:pt x="f98" y="f7"/>
                </a:cubicBezTo>
                <a:cubicBezTo>
                  <a:pt x="f99" y="f45"/>
                  <a:pt x="f28" y="f100"/>
                  <a:pt x="f101" y="f18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82" y="f106"/>
                  <a:pt x="f108" y="f109"/>
                  <a:pt x="f8" y="f9"/>
                </a:cubicBezTo>
                <a:close/>
                <a:moveTo>
                  <a:pt x="f110" y="f111"/>
                </a:moveTo>
                <a:cubicBezTo>
                  <a:pt x="f110" y="f112"/>
                  <a:pt x="f110" y="f113"/>
                  <a:pt x="f110" y="f70"/>
                </a:cubicBezTo>
                <a:cubicBezTo>
                  <a:pt x="f114" y="f70"/>
                  <a:pt x="f115" y="f70"/>
                  <a:pt x="f116" y="f70"/>
                </a:cubicBezTo>
                <a:cubicBezTo>
                  <a:pt x="f116" y="f85"/>
                  <a:pt x="f116" y="f117"/>
                  <a:pt x="f116" y="f111"/>
                </a:cubicBezTo>
                <a:cubicBezTo>
                  <a:pt x="f118" y="f111"/>
                  <a:pt x="f119" y="f111"/>
                  <a:pt x="f110" y="f111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8" name="Freeform 59">
            <a:extLst>
              <a:ext uri="{FF2B5EF4-FFF2-40B4-BE49-F238E27FC236}">
                <a16:creationId xmlns:a16="http://schemas.microsoft.com/office/drawing/2014/main" id="{066BD94D-1E09-4696-B988-76042AFB7F88}"/>
              </a:ext>
            </a:extLst>
          </p:cNvPr>
          <p:cNvSpPr/>
          <p:nvPr/>
        </p:nvSpPr>
        <p:spPr>
          <a:xfrm>
            <a:off x="4244196" y="3511186"/>
            <a:ext cx="132167" cy="6117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402"/>
              <a:gd name="f8" fmla="val 134"/>
              <a:gd name="f9" fmla="val 267"/>
              <a:gd name="f10" fmla="val 58"/>
              <a:gd name="f11" fmla="val 30"/>
              <a:gd name="f12" fmla="val 268"/>
              <a:gd name="f13" fmla="val 135"/>
              <a:gd name="f14" fmla="val 28"/>
              <a:gd name="f15" fmla="val 57"/>
              <a:gd name="f16" fmla="+- 0 0 -90"/>
              <a:gd name="f17" fmla="*/ f3 1 87"/>
              <a:gd name="f18" fmla="*/ f4 1 40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87"/>
              <a:gd name="f27" fmla="*/ f23 1 402"/>
              <a:gd name="f28" fmla="*/ 87 f24 1"/>
              <a:gd name="f29" fmla="*/ 0 f23 1"/>
              <a:gd name="f30" fmla="*/ 402 f23 1"/>
              <a:gd name="f31" fmla="*/ 0 f24 1"/>
              <a:gd name="f32" fmla="+- f25 0 f1"/>
              <a:gd name="f33" fmla="*/ f28 1 87"/>
              <a:gd name="f34" fmla="*/ f29 1 402"/>
              <a:gd name="f35" fmla="*/ f30 1 402"/>
              <a:gd name="f36" fmla="*/ f31 1 87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7"/>
              <a:gd name="f44" fmla="*/ f36 1 f26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8 1"/>
              <a:gd name="f52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49" y="f51"/>
              </a:cxn>
              <a:cxn ang="f32">
                <a:pos x="f52" y="f51"/>
              </a:cxn>
              <a:cxn ang="f32">
                <a:pos x="f52" y="f50"/>
              </a:cxn>
              <a:cxn ang="f32">
                <a:pos x="f49" y="f50"/>
              </a:cxn>
            </a:cxnLst>
            <a:rect l="f45" t="f48" r="f46" b="f47"/>
            <a:pathLst>
              <a:path w="87" h="402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12"/>
                  <a:pt x="f5" y="f13"/>
                  <a:pt x="f5" y="f5"/>
                </a:cubicBezTo>
                <a:cubicBezTo>
                  <a:pt x="f14" y="f5"/>
                  <a:pt x="f15" y="f5"/>
                  <a:pt x="f6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" name="Freeform 61">
            <a:extLst>
              <a:ext uri="{FF2B5EF4-FFF2-40B4-BE49-F238E27FC236}">
                <a16:creationId xmlns:a16="http://schemas.microsoft.com/office/drawing/2014/main" id="{657F922A-99C7-4F53-8D85-E5B865F07B4D}"/>
              </a:ext>
            </a:extLst>
          </p:cNvPr>
          <p:cNvSpPr/>
          <p:nvPr/>
        </p:nvSpPr>
        <p:spPr>
          <a:xfrm>
            <a:off x="3474820" y="3193999"/>
            <a:ext cx="782589" cy="4738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"/>
              <a:gd name="f7" fmla="val 311"/>
              <a:gd name="f8" fmla="val 503"/>
              <a:gd name="f9" fmla="val 63"/>
              <a:gd name="f10" fmla="val 493"/>
              <a:gd name="f11" fmla="val 120"/>
              <a:gd name="f12" fmla="val 482"/>
              <a:gd name="f13" fmla="val 179"/>
              <a:gd name="f14" fmla="val 469"/>
              <a:gd name="f15" fmla="val 171"/>
              <a:gd name="f16" fmla="val 461"/>
              <a:gd name="f17" fmla="val 165"/>
              <a:gd name="f18" fmla="val 452"/>
              <a:gd name="f19" fmla="val 160"/>
              <a:gd name="f20" fmla="val 303"/>
              <a:gd name="f21" fmla="val 307"/>
              <a:gd name="f22" fmla="val 111"/>
              <a:gd name="f23" fmla="val 270"/>
              <a:gd name="f24" fmla="val 146"/>
              <a:gd name="f25" fmla="val 255"/>
              <a:gd name="f26" fmla="val 284"/>
              <a:gd name="f27" fmla="val 235"/>
              <a:gd name="f28" fmla="val 382"/>
              <a:gd name="f29" fmla="val 114"/>
              <a:gd name="f30" fmla="val 373"/>
              <a:gd name="f31" fmla="val 105"/>
              <a:gd name="f32" fmla="val 365"/>
              <a:gd name="f33" fmla="val 97"/>
              <a:gd name="f34" fmla="val 354"/>
              <a:gd name="f35" fmla="val 87"/>
              <a:gd name="f36" fmla="val 407"/>
              <a:gd name="f37" fmla="val 58"/>
              <a:gd name="f38" fmla="val 457"/>
              <a:gd name="f39" fmla="val 31"/>
              <a:gd name="f40" fmla="+- 0 0 -90"/>
              <a:gd name="f41" fmla="*/ f3 1 514"/>
              <a:gd name="f42" fmla="*/ f4 1 311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514"/>
              <a:gd name="f51" fmla="*/ f47 1 311"/>
              <a:gd name="f52" fmla="*/ 514 f48 1"/>
              <a:gd name="f53" fmla="*/ 0 f47 1"/>
              <a:gd name="f54" fmla="*/ 482 f48 1"/>
              <a:gd name="f55" fmla="*/ 179 f47 1"/>
              <a:gd name="f56" fmla="*/ 452 f48 1"/>
              <a:gd name="f57" fmla="*/ 160 f47 1"/>
              <a:gd name="f58" fmla="*/ 0 f48 1"/>
              <a:gd name="f59" fmla="*/ 270 f47 1"/>
              <a:gd name="f60" fmla="*/ 382 f48 1"/>
              <a:gd name="f61" fmla="*/ 114 f47 1"/>
              <a:gd name="f62" fmla="*/ 354 f48 1"/>
              <a:gd name="f63" fmla="*/ 87 f47 1"/>
              <a:gd name="f64" fmla="+- f49 0 f1"/>
              <a:gd name="f65" fmla="*/ f52 1 514"/>
              <a:gd name="f66" fmla="*/ f53 1 311"/>
              <a:gd name="f67" fmla="*/ f54 1 514"/>
              <a:gd name="f68" fmla="*/ f55 1 311"/>
              <a:gd name="f69" fmla="*/ f56 1 514"/>
              <a:gd name="f70" fmla="*/ f57 1 311"/>
              <a:gd name="f71" fmla="*/ f58 1 514"/>
              <a:gd name="f72" fmla="*/ f59 1 311"/>
              <a:gd name="f73" fmla="*/ f60 1 514"/>
              <a:gd name="f74" fmla="*/ f61 1 311"/>
              <a:gd name="f75" fmla="*/ f62 1 514"/>
              <a:gd name="f76" fmla="*/ f63 1 311"/>
              <a:gd name="f77" fmla="*/ 0 1 f50"/>
              <a:gd name="f78" fmla="*/ f44 1 f50"/>
              <a:gd name="f79" fmla="*/ 0 1 f51"/>
              <a:gd name="f80" fmla="*/ f45 1 f51"/>
              <a:gd name="f81" fmla="*/ f65 1 f50"/>
              <a:gd name="f82" fmla="*/ f66 1 f51"/>
              <a:gd name="f83" fmla="*/ f67 1 f50"/>
              <a:gd name="f84" fmla="*/ f68 1 f51"/>
              <a:gd name="f85" fmla="*/ f69 1 f50"/>
              <a:gd name="f86" fmla="*/ f70 1 f51"/>
              <a:gd name="f87" fmla="*/ f71 1 f50"/>
              <a:gd name="f88" fmla="*/ f72 1 f51"/>
              <a:gd name="f89" fmla="*/ f73 1 f50"/>
              <a:gd name="f90" fmla="*/ f74 1 f51"/>
              <a:gd name="f91" fmla="*/ f75 1 f50"/>
              <a:gd name="f92" fmla="*/ f76 1 f51"/>
              <a:gd name="f93" fmla="*/ f77 f41 1"/>
              <a:gd name="f94" fmla="*/ f78 f41 1"/>
              <a:gd name="f95" fmla="*/ f80 f42 1"/>
              <a:gd name="f96" fmla="*/ f79 f42 1"/>
              <a:gd name="f97" fmla="*/ f81 f41 1"/>
              <a:gd name="f98" fmla="*/ f82 f42 1"/>
              <a:gd name="f99" fmla="*/ f83 f41 1"/>
              <a:gd name="f100" fmla="*/ f84 f42 1"/>
              <a:gd name="f101" fmla="*/ f85 f41 1"/>
              <a:gd name="f102" fmla="*/ f86 f42 1"/>
              <a:gd name="f103" fmla="*/ f87 f41 1"/>
              <a:gd name="f104" fmla="*/ f88 f42 1"/>
              <a:gd name="f105" fmla="*/ f89 f41 1"/>
              <a:gd name="f106" fmla="*/ f90 f42 1"/>
              <a:gd name="f107" fmla="*/ f91 f41 1"/>
              <a:gd name="f108" fmla="*/ f9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97" y="f98"/>
              </a:cxn>
              <a:cxn ang="f64">
                <a:pos x="f99" y="f100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8"/>
              </a:cxn>
              <a:cxn ang="f64">
                <a:pos x="f97" y="f98"/>
              </a:cxn>
            </a:cxnLst>
            <a:rect l="f93" t="f96" r="f94" b="f95"/>
            <a:pathLst>
              <a:path w="514" h="311">
                <a:moveTo>
                  <a:pt x="f6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7"/>
                  <a:pt x="f5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6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" name="Freeform 62">
            <a:extLst>
              <a:ext uri="{FF2B5EF4-FFF2-40B4-BE49-F238E27FC236}">
                <a16:creationId xmlns:a16="http://schemas.microsoft.com/office/drawing/2014/main" id="{B273C66F-0581-4936-91F4-3677BB25696F}"/>
              </a:ext>
            </a:extLst>
          </p:cNvPr>
          <p:cNvSpPr/>
          <p:nvPr/>
        </p:nvSpPr>
        <p:spPr>
          <a:xfrm>
            <a:off x="2599712" y="1997927"/>
            <a:ext cx="462567" cy="2577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169"/>
              <a:gd name="f8" fmla="val 1"/>
              <a:gd name="f9" fmla="val 116"/>
              <a:gd name="f10" fmla="val 70"/>
              <a:gd name="f11" fmla="val 2"/>
              <a:gd name="f12" fmla="val 24"/>
              <a:gd name="f13" fmla="val 3"/>
              <a:gd name="f14" fmla="val 16"/>
              <a:gd name="f15" fmla="val 17"/>
              <a:gd name="f16" fmla="val 26"/>
              <a:gd name="f17" fmla="val 110"/>
              <a:gd name="f18" fmla="val 194"/>
              <a:gd name="f19" fmla="val 278"/>
              <a:gd name="f20" fmla="val 286"/>
              <a:gd name="f21" fmla="val 301"/>
              <a:gd name="f22" fmla="val 19"/>
              <a:gd name="f23" fmla="val 28"/>
              <a:gd name="f24" fmla="val 67"/>
              <a:gd name="f25" fmla="val 106"/>
              <a:gd name="f26" fmla="val 302"/>
              <a:gd name="f27" fmla="val 145"/>
              <a:gd name="f28" fmla="val 153"/>
              <a:gd name="f29" fmla="val 290"/>
              <a:gd name="f30" fmla="val 168"/>
              <a:gd name="f31" fmla="val 283"/>
              <a:gd name="f32" fmla="val 190"/>
              <a:gd name="f33" fmla="val 98"/>
              <a:gd name="f34" fmla="val 148"/>
              <a:gd name="f35" fmla="val 104"/>
              <a:gd name="f36" fmla="val 167"/>
              <a:gd name="f37" fmla="val 100"/>
              <a:gd name="f38" fmla="val 203"/>
              <a:gd name="f39" fmla="val 99"/>
              <a:gd name="f40" fmla="val 191"/>
              <a:gd name="f41" fmla="val 63"/>
              <a:gd name="f42" fmla="val 29"/>
              <a:gd name="f43" fmla="val 38"/>
              <a:gd name="f44" fmla="val 115"/>
              <a:gd name="f45" fmla="val 44"/>
              <a:gd name="f46" fmla="val 75"/>
              <a:gd name="f47" fmla="val 105"/>
              <a:gd name="f48" fmla="val 135"/>
              <a:gd name="f49" fmla="val 119"/>
              <a:gd name="f50" fmla="val 137"/>
              <a:gd name="f51" fmla="val 122"/>
              <a:gd name="f52" fmla="val 139"/>
              <a:gd name="f53" fmla="val 125"/>
              <a:gd name="f54" fmla="val 140"/>
              <a:gd name="f55" fmla="val 132"/>
              <a:gd name="f56" fmla="val 130"/>
              <a:gd name="f57" fmla="val 20"/>
              <a:gd name="f58" fmla="val 138"/>
              <a:gd name="f59" fmla="val 136"/>
              <a:gd name="f60" fmla="val 134"/>
              <a:gd name="f61" fmla="val 60"/>
              <a:gd name="f62" fmla="val 79"/>
              <a:gd name="f63" fmla="val 96"/>
              <a:gd name="f64" fmla="val 88"/>
              <a:gd name="f65" fmla="val 93"/>
              <a:gd name="f66" fmla="val 77"/>
              <a:gd name="f67" fmla="val 97"/>
              <a:gd name="f68" fmla="val 69"/>
              <a:gd name="f69" fmla="val 95"/>
              <a:gd name="f70" fmla="val 59"/>
              <a:gd name="f71" fmla="val 83"/>
              <a:gd name="f72" fmla="val 46"/>
              <a:gd name="f73" fmla="val 72"/>
              <a:gd name="f74" fmla="val 56"/>
              <a:gd name="f75" fmla="val 40"/>
              <a:gd name="f76" fmla="val 43"/>
              <a:gd name="f77" fmla="val 76"/>
              <a:gd name="f78" fmla="val 287"/>
              <a:gd name="f79" fmla="val 53"/>
              <a:gd name="f80" fmla="val 51"/>
              <a:gd name="f81" fmla="val 48"/>
              <a:gd name="f82" fmla="val 285"/>
              <a:gd name="f83" fmla="val 258"/>
              <a:gd name="f84" fmla="val 230"/>
              <a:gd name="f85" fmla="val 202"/>
              <a:gd name="f86" fmla="val 49"/>
              <a:gd name="f87" fmla="val 54"/>
              <a:gd name="f88" fmla="val 211"/>
              <a:gd name="f89" fmla="val 57"/>
              <a:gd name="f90" fmla="val 221"/>
              <a:gd name="f91" fmla="val 233"/>
              <a:gd name="f92" fmla="val 89"/>
              <a:gd name="f93" fmla="val 112"/>
              <a:gd name="f94" fmla="val 142"/>
              <a:gd name="f95" fmla="val 275"/>
              <a:gd name="f96" fmla="val 246"/>
              <a:gd name="f97" fmla="val 86"/>
              <a:gd name="f98" fmla="val 262"/>
              <a:gd name="f99" fmla="val 62"/>
              <a:gd name="f100" fmla="val 268"/>
              <a:gd name="f101" fmla="val 277"/>
              <a:gd name="f102" fmla="+- 0 0 -90"/>
              <a:gd name="f103" fmla="*/ f3 1 304"/>
              <a:gd name="f104" fmla="*/ f4 1 169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304"/>
              <a:gd name="f113" fmla="*/ f109 1 169"/>
              <a:gd name="f114" fmla="*/ 1 f110 1"/>
              <a:gd name="f115" fmla="*/ 169 f109 1"/>
              <a:gd name="f116" fmla="*/ 2 f110 1"/>
              <a:gd name="f117" fmla="*/ 24 f109 1"/>
              <a:gd name="f118" fmla="*/ 26 f110 1"/>
              <a:gd name="f119" fmla="*/ 2 f109 1"/>
              <a:gd name="f120" fmla="*/ 278 f110 1"/>
              <a:gd name="f121" fmla="*/ 301 f110 1"/>
              <a:gd name="f122" fmla="*/ 28 f109 1"/>
              <a:gd name="f123" fmla="*/ 302 f110 1"/>
              <a:gd name="f124" fmla="*/ 145 f109 1"/>
              <a:gd name="f125" fmla="*/ 283 f110 1"/>
              <a:gd name="f126" fmla="*/ 168 f109 1"/>
              <a:gd name="f127" fmla="*/ 148 f110 1"/>
              <a:gd name="f128" fmla="*/ 104 f109 1"/>
              <a:gd name="f129" fmla="*/ 191 f110 1"/>
              <a:gd name="f130" fmla="*/ 63 f109 1"/>
              <a:gd name="f131" fmla="*/ 115 f110 1"/>
              <a:gd name="f132" fmla="*/ 44 f109 1"/>
              <a:gd name="f133" fmla="*/ 135 f109 1"/>
              <a:gd name="f134" fmla="*/ 125 f110 1"/>
              <a:gd name="f135" fmla="*/ 140 f109 1"/>
              <a:gd name="f136" fmla="*/ 20 f110 1"/>
              <a:gd name="f137" fmla="*/ 138 f109 1"/>
              <a:gd name="f138" fmla="*/ 38 f110 1"/>
              <a:gd name="f139" fmla="*/ 134 f109 1"/>
              <a:gd name="f140" fmla="*/ 79 f110 1"/>
              <a:gd name="f141" fmla="*/ 96 f109 1"/>
              <a:gd name="f142" fmla="*/ 97 f110 1"/>
              <a:gd name="f143" fmla="*/ 69 f109 1"/>
              <a:gd name="f144" fmla="*/ 72 f110 1"/>
              <a:gd name="f145" fmla="*/ 43 f109 1"/>
              <a:gd name="f146" fmla="*/ 287 f110 1"/>
              <a:gd name="f147" fmla="*/ 53 f109 1"/>
              <a:gd name="f148" fmla="*/ 285 f110 1"/>
              <a:gd name="f149" fmla="*/ 46 f109 1"/>
              <a:gd name="f150" fmla="*/ 202 f110 1"/>
              <a:gd name="f151" fmla="*/ 54 f109 1"/>
              <a:gd name="f152" fmla="*/ 233 f110 1"/>
              <a:gd name="f153" fmla="*/ 142 f109 1"/>
              <a:gd name="f154" fmla="*/ 262 f110 1"/>
              <a:gd name="f155" fmla="*/ 62 f109 1"/>
              <a:gd name="f156" fmla="+- f111 0 f1"/>
              <a:gd name="f157" fmla="*/ f114 1 304"/>
              <a:gd name="f158" fmla="*/ f115 1 169"/>
              <a:gd name="f159" fmla="*/ f116 1 304"/>
              <a:gd name="f160" fmla="*/ f117 1 169"/>
              <a:gd name="f161" fmla="*/ f118 1 304"/>
              <a:gd name="f162" fmla="*/ f119 1 169"/>
              <a:gd name="f163" fmla="*/ f120 1 304"/>
              <a:gd name="f164" fmla="*/ f121 1 304"/>
              <a:gd name="f165" fmla="*/ f122 1 169"/>
              <a:gd name="f166" fmla="*/ f123 1 304"/>
              <a:gd name="f167" fmla="*/ f124 1 169"/>
              <a:gd name="f168" fmla="*/ f125 1 304"/>
              <a:gd name="f169" fmla="*/ f126 1 169"/>
              <a:gd name="f170" fmla="*/ f127 1 304"/>
              <a:gd name="f171" fmla="*/ f128 1 169"/>
              <a:gd name="f172" fmla="*/ f129 1 304"/>
              <a:gd name="f173" fmla="*/ f130 1 169"/>
              <a:gd name="f174" fmla="*/ f131 1 304"/>
              <a:gd name="f175" fmla="*/ f132 1 169"/>
              <a:gd name="f176" fmla="*/ f133 1 169"/>
              <a:gd name="f177" fmla="*/ f134 1 304"/>
              <a:gd name="f178" fmla="*/ f135 1 169"/>
              <a:gd name="f179" fmla="*/ f136 1 304"/>
              <a:gd name="f180" fmla="*/ f137 1 169"/>
              <a:gd name="f181" fmla="*/ f138 1 304"/>
              <a:gd name="f182" fmla="*/ f139 1 169"/>
              <a:gd name="f183" fmla="*/ f140 1 304"/>
              <a:gd name="f184" fmla="*/ f141 1 169"/>
              <a:gd name="f185" fmla="*/ f142 1 304"/>
              <a:gd name="f186" fmla="*/ f143 1 169"/>
              <a:gd name="f187" fmla="*/ f144 1 304"/>
              <a:gd name="f188" fmla="*/ f145 1 169"/>
              <a:gd name="f189" fmla="*/ f146 1 304"/>
              <a:gd name="f190" fmla="*/ f147 1 169"/>
              <a:gd name="f191" fmla="*/ f148 1 304"/>
              <a:gd name="f192" fmla="*/ f149 1 169"/>
              <a:gd name="f193" fmla="*/ f150 1 304"/>
              <a:gd name="f194" fmla="*/ f151 1 169"/>
              <a:gd name="f195" fmla="*/ f152 1 304"/>
              <a:gd name="f196" fmla="*/ f153 1 169"/>
              <a:gd name="f197" fmla="*/ f154 1 304"/>
              <a:gd name="f198" fmla="*/ f155 1 169"/>
              <a:gd name="f199" fmla="*/ 0 1 f112"/>
              <a:gd name="f200" fmla="*/ f106 1 f112"/>
              <a:gd name="f201" fmla="*/ 0 1 f113"/>
              <a:gd name="f202" fmla="*/ f107 1 f113"/>
              <a:gd name="f203" fmla="*/ f157 1 f112"/>
              <a:gd name="f204" fmla="*/ f158 1 f113"/>
              <a:gd name="f205" fmla="*/ f159 1 f112"/>
              <a:gd name="f206" fmla="*/ f160 1 f113"/>
              <a:gd name="f207" fmla="*/ f161 1 f112"/>
              <a:gd name="f208" fmla="*/ f162 1 f113"/>
              <a:gd name="f209" fmla="*/ f163 1 f112"/>
              <a:gd name="f210" fmla="*/ f164 1 f112"/>
              <a:gd name="f211" fmla="*/ f165 1 f113"/>
              <a:gd name="f212" fmla="*/ f166 1 f112"/>
              <a:gd name="f213" fmla="*/ f167 1 f113"/>
              <a:gd name="f214" fmla="*/ f168 1 f112"/>
              <a:gd name="f215" fmla="*/ f169 1 f113"/>
              <a:gd name="f216" fmla="*/ f170 1 f112"/>
              <a:gd name="f217" fmla="*/ f171 1 f113"/>
              <a:gd name="f218" fmla="*/ f172 1 f112"/>
              <a:gd name="f219" fmla="*/ f173 1 f113"/>
              <a:gd name="f220" fmla="*/ f174 1 f112"/>
              <a:gd name="f221" fmla="*/ f175 1 f113"/>
              <a:gd name="f222" fmla="*/ f176 1 f113"/>
              <a:gd name="f223" fmla="*/ f177 1 f112"/>
              <a:gd name="f224" fmla="*/ f178 1 f113"/>
              <a:gd name="f225" fmla="*/ f179 1 f112"/>
              <a:gd name="f226" fmla="*/ f180 1 f113"/>
              <a:gd name="f227" fmla="*/ f181 1 f112"/>
              <a:gd name="f228" fmla="*/ f182 1 f113"/>
              <a:gd name="f229" fmla="*/ f183 1 f112"/>
              <a:gd name="f230" fmla="*/ f184 1 f113"/>
              <a:gd name="f231" fmla="*/ f185 1 f112"/>
              <a:gd name="f232" fmla="*/ f186 1 f113"/>
              <a:gd name="f233" fmla="*/ f187 1 f112"/>
              <a:gd name="f234" fmla="*/ f188 1 f113"/>
              <a:gd name="f235" fmla="*/ f189 1 f112"/>
              <a:gd name="f236" fmla="*/ f190 1 f113"/>
              <a:gd name="f237" fmla="*/ f191 1 f112"/>
              <a:gd name="f238" fmla="*/ f192 1 f113"/>
              <a:gd name="f239" fmla="*/ f193 1 f112"/>
              <a:gd name="f240" fmla="*/ f194 1 f113"/>
              <a:gd name="f241" fmla="*/ f195 1 f112"/>
              <a:gd name="f242" fmla="*/ f196 1 f113"/>
              <a:gd name="f243" fmla="*/ f197 1 f112"/>
              <a:gd name="f244" fmla="*/ f198 1 f113"/>
              <a:gd name="f245" fmla="*/ f199 f103 1"/>
              <a:gd name="f246" fmla="*/ f200 f103 1"/>
              <a:gd name="f247" fmla="*/ f202 f104 1"/>
              <a:gd name="f248" fmla="*/ f201 f104 1"/>
              <a:gd name="f249" fmla="*/ f203 f103 1"/>
              <a:gd name="f250" fmla="*/ f204 f104 1"/>
              <a:gd name="f251" fmla="*/ f205 f103 1"/>
              <a:gd name="f252" fmla="*/ f206 f104 1"/>
              <a:gd name="f253" fmla="*/ f207 f103 1"/>
              <a:gd name="f254" fmla="*/ f208 f104 1"/>
              <a:gd name="f255" fmla="*/ f209 f103 1"/>
              <a:gd name="f256" fmla="*/ f210 f103 1"/>
              <a:gd name="f257" fmla="*/ f211 f104 1"/>
              <a:gd name="f258" fmla="*/ f212 f103 1"/>
              <a:gd name="f259" fmla="*/ f213 f104 1"/>
              <a:gd name="f260" fmla="*/ f214 f103 1"/>
              <a:gd name="f261" fmla="*/ f215 f104 1"/>
              <a:gd name="f262" fmla="*/ f216 f103 1"/>
              <a:gd name="f263" fmla="*/ f217 f104 1"/>
              <a:gd name="f264" fmla="*/ f218 f103 1"/>
              <a:gd name="f265" fmla="*/ f219 f104 1"/>
              <a:gd name="f266" fmla="*/ f220 f103 1"/>
              <a:gd name="f267" fmla="*/ f221 f104 1"/>
              <a:gd name="f268" fmla="*/ f222 f104 1"/>
              <a:gd name="f269" fmla="*/ f223 f103 1"/>
              <a:gd name="f270" fmla="*/ f224 f104 1"/>
              <a:gd name="f271" fmla="*/ f225 f103 1"/>
              <a:gd name="f272" fmla="*/ f226 f104 1"/>
              <a:gd name="f273" fmla="*/ f227 f103 1"/>
              <a:gd name="f274" fmla="*/ f228 f104 1"/>
              <a:gd name="f275" fmla="*/ f229 f103 1"/>
              <a:gd name="f276" fmla="*/ f230 f104 1"/>
              <a:gd name="f277" fmla="*/ f231 f103 1"/>
              <a:gd name="f278" fmla="*/ f232 f104 1"/>
              <a:gd name="f279" fmla="*/ f233 f103 1"/>
              <a:gd name="f280" fmla="*/ f234 f104 1"/>
              <a:gd name="f281" fmla="*/ f235 f103 1"/>
              <a:gd name="f282" fmla="*/ f236 f104 1"/>
              <a:gd name="f283" fmla="*/ f237 f103 1"/>
              <a:gd name="f284" fmla="*/ f238 f104 1"/>
              <a:gd name="f285" fmla="*/ f239 f103 1"/>
              <a:gd name="f286" fmla="*/ f240 f104 1"/>
              <a:gd name="f287" fmla="*/ f241 f103 1"/>
              <a:gd name="f288" fmla="*/ f242 f104 1"/>
              <a:gd name="f289" fmla="*/ f243 f103 1"/>
              <a:gd name="f290" fmla="*/ f244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49" y="f250"/>
              </a:cxn>
              <a:cxn ang="f156">
                <a:pos x="f251" y="f252"/>
              </a:cxn>
              <a:cxn ang="f156">
                <a:pos x="f253" y="f254"/>
              </a:cxn>
              <a:cxn ang="f156">
                <a:pos x="f255" y="f254"/>
              </a:cxn>
              <a:cxn ang="f156">
                <a:pos x="f256" y="f257"/>
              </a:cxn>
              <a:cxn ang="f156">
                <a:pos x="f258" y="f259"/>
              </a:cxn>
              <a:cxn ang="f156">
                <a:pos x="f260" y="f261"/>
              </a:cxn>
              <a:cxn ang="f156">
                <a:pos x="f249" y="f250"/>
              </a:cxn>
              <a:cxn ang="f156">
                <a:pos x="f262" y="f263"/>
              </a:cxn>
              <a:cxn ang="f156">
                <a:pos x="f264" y="f265"/>
              </a:cxn>
              <a:cxn ang="f156">
                <a:pos x="f266" y="f267"/>
              </a:cxn>
              <a:cxn ang="f156">
                <a:pos x="f266" y="f268"/>
              </a:cxn>
              <a:cxn ang="f156">
                <a:pos x="f269" y="f270"/>
              </a:cxn>
              <a:cxn ang="f156">
                <a:pos x="f262" y="f263"/>
              </a:cxn>
              <a:cxn ang="f156">
                <a:pos x="f271" y="f27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78"/>
              </a:cxn>
              <a:cxn ang="f156">
                <a:pos x="f279" y="f267"/>
              </a:cxn>
              <a:cxn ang="f156">
                <a:pos x="f271" y="f280"/>
              </a:cxn>
              <a:cxn ang="f156">
                <a:pos x="f271" y="f272"/>
              </a:cxn>
              <a:cxn ang="f156">
                <a:pos x="f281" y="f282"/>
              </a:cxn>
              <a:cxn ang="f156">
                <a:pos x="f283" y="f284"/>
              </a:cxn>
              <a:cxn ang="f156">
                <a:pos x="f285" y="f284"/>
              </a:cxn>
              <a:cxn ang="f156">
                <a:pos x="f285" y="f286"/>
              </a:cxn>
              <a:cxn ang="f156">
                <a:pos x="f287" y="f265"/>
              </a:cxn>
              <a:cxn ang="f156">
                <a:pos x="f287" y="f288"/>
              </a:cxn>
              <a:cxn ang="f156">
                <a:pos x="f289" y="f290"/>
              </a:cxn>
              <a:cxn ang="f156">
                <a:pos x="f281" y="f282"/>
              </a:cxn>
            </a:cxnLst>
            <a:rect l="f245" t="f248" r="f246" b="f247"/>
            <a:pathLst>
              <a:path w="304" h="169">
                <a:moveTo>
                  <a:pt x="f8" y="f7"/>
                </a:moveTo>
                <a:cubicBezTo>
                  <a:pt x="f8" y="f9"/>
                  <a:pt x="f5" y="f10"/>
                  <a:pt x="f11" y="f12"/>
                </a:cubicBezTo>
                <a:cubicBezTo>
                  <a:pt x="f13" y="f14"/>
                  <a:pt x="f15" y="f11"/>
                  <a:pt x="f16" y="f11"/>
                </a:cubicBezTo>
                <a:cubicBezTo>
                  <a:pt x="f17" y="f8"/>
                  <a:pt x="f18" y="f5"/>
                  <a:pt x="f19" y="f11"/>
                </a:cubicBezTo>
                <a:cubicBezTo>
                  <a:pt x="f20" y="f13"/>
                  <a:pt x="f21" y="f22"/>
                  <a:pt x="f21" y="f23"/>
                </a:cubicBezTo>
                <a:cubicBezTo>
                  <a:pt x="f6" y="f24"/>
                  <a:pt x="f6" y="f25"/>
                  <a:pt x="f26" y="f27"/>
                </a:cubicBezTo>
                <a:cubicBezTo>
                  <a:pt x="f21" y="f28"/>
                  <a:pt x="f29" y="f30"/>
                  <a:pt x="f31" y="f30"/>
                </a:cubicBezTo>
                <a:cubicBezTo>
                  <a:pt x="f32" y="f7"/>
                  <a:pt x="f33" y="f7"/>
                  <a:pt x="f8" y="f7"/>
                </a:cubicBezTo>
                <a:close/>
                <a:moveTo>
                  <a:pt x="f34" y="f35"/>
                </a:moveTo>
                <a:cubicBezTo>
                  <a:pt x="f36" y="f37"/>
                  <a:pt x="f38" y="f39"/>
                  <a:pt x="f40" y="f41"/>
                </a:cubicBezTo>
                <a:cubicBezTo>
                  <a:pt x="f2" y="f42"/>
                  <a:pt x="f27" y="f43"/>
                  <a:pt x="f44" y="f45"/>
                </a:cubicBezTo>
                <a:cubicBezTo>
                  <a:pt x="f44" y="f46"/>
                  <a:pt x="f44" y="f47"/>
                  <a:pt x="f44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2" y="f49"/>
                  <a:pt x="f34" y="f35"/>
                </a:cubicBezTo>
                <a:close/>
                <a:moveTo>
                  <a:pt x="f57" y="f58"/>
                </a:moveTo>
                <a:cubicBezTo>
                  <a:pt x="f23" y="f59"/>
                  <a:pt x="f43" y="f48"/>
                  <a:pt x="f43" y="f60"/>
                </a:cubicBezTo>
                <a:cubicBezTo>
                  <a:pt x="f43" y="f25"/>
                  <a:pt x="f61" y="f35"/>
                  <a:pt x="f62" y="f63"/>
                </a:cubicBezTo>
                <a:cubicBezTo>
                  <a:pt x="f64" y="f65"/>
                  <a:pt x="f39" y="f66"/>
                  <a:pt x="f67" y="f68"/>
                </a:cubicBezTo>
                <a:cubicBezTo>
                  <a:pt x="f69" y="f70"/>
                  <a:pt x="f71" y="f72"/>
                  <a:pt x="f73" y="f45"/>
                </a:cubicBezTo>
                <a:cubicBezTo>
                  <a:pt x="f74" y="f75"/>
                  <a:pt x="f43" y="f76"/>
                  <a:pt x="f57" y="f76"/>
                </a:cubicBezTo>
                <a:cubicBezTo>
                  <a:pt x="f57" y="f77"/>
                  <a:pt x="f57" y="f25"/>
                  <a:pt x="f57" y="f58"/>
                </a:cubicBezTo>
                <a:close/>
                <a:moveTo>
                  <a:pt x="f78" y="f79"/>
                </a:moveTo>
                <a:cubicBezTo>
                  <a:pt x="f20" y="f80"/>
                  <a:pt x="f20" y="f81"/>
                  <a:pt x="f82" y="f72"/>
                </a:cubicBezTo>
                <a:cubicBezTo>
                  <a:pt x="f83" y="f72"/>
                  <a:pt x="f84" y="f72"/>
                  <a:pt x="f85" y="f72"/>
                </a:cubicBezTo>
                <a:cubicBezTo>
                  <a:pt x="f85" y="f86"/>
                  <a:pt x="f85" y="f80"/>
                  <a:pt x="f85" y="f87"/>
                </a:cubicBezTo>
                <a:cubicBezTo>
                  <a:pt x="f88" y="f89"/>
                  <a:pt x="f90" y="f61"/>
                  <a:pt x="f91" y="f41"/>
                </a:cubicBezTo>
                <a:cubicBezTo>
                  <a:pt x="f91" y="f92"/>
                  <a:pt x="f91" y="f93"/>
                  <a:pt x="f91" y="f94"/>
                </a:cubicBezTo>
                <a:cubicBezTo>
                  <a:pt x="f95" y="f51"/>
                  <a:pt x="f96" y="f97"/>
                  <a:pt x="f98" y="f99"/>
                </a:cubicBezTo>
                <a:cubicBezTo>
                  <a:pt x="f100" y="f61"/>
                  <a:pt x="f101" y="f74"/>
                  <a:pt x="f78" y="f7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1" name="Freeform 63">
            <a:extLst>
              <a:ext uri="{FF2B5EF4-FFF2-40B4-BE49-F238E27FC236}">
                <a16:creationId xmlns:a16="http://schemas.microsoft.com/office/drawing/2014/main" id="{E2D55D13-2FFB-4EDA-A15E-757DDA008F3B}"/>
              </a:ext>
            </a:extLst>
          </p:cNvPr>
          <p:cNvSpPr/>
          <p:nvPr/>
        </p:nvSpPr>
        <p:spPr>
          <a:xfrm>
            <a:off x="4012908" y="3641460"/>
            <a:ext cx="134992" cy="4833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317"/>
              <a:gd name="f8" fmla="val 58"/>
              <a:gd name="f9" fmla="val 30"/>
              <a:gd name="f10" fmla="val 211"/>
              <a:gd name="f11" fmla="val 107"/>
              <a:gd name="f12" fmla="val 28"/>
              <a:gd name="f13" fmla="val 104"/>
              <a:gd name="f14" fmla="val 208"/>
              <a:gd name="f15" fmla="+- 0 0 -90"/>
              <a:gd name="f16" fmla="*/ f3 1 89"/>
              <a:gd name="f17" fmla="*/ f4 1 317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89"/>
              <a:gd name="f26" fmla="*/ f22 1 317"/>
              <a:gd name="f27" fmla="*/ 89 f23 1"/>
              <a:gd name="f28" fmla="*/ 317 f22 1"/>
              <a:gd name="f29" fmla="*/ 0 f23 1"/>
              <a:gd name="f30" fmla="*/ 0 f22 1"/>
              <a:gd name="f31" fmla="+- f24 0 f1"/>
              <a:gd name="f32" fmla="*/ f27 1 89"/>
              <a:gd name="f33" fmla="*/ f28 1 317"/>
              <a:gd name="f34" fmla="*/ f29 1 89"/>
              <a:gd name="f35" fmla="*/ f30 1 317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49"/>
              </a:cxn>
              <a:cxn ang="f31">
                <a:pos x="f50" y="f51"/>
              </a:cxn>
              <a:cxn ang="f31">
                <a:pos x="f48" y="f51"/>
              </a:cxn>
              <a:cxn ang="f31">
                <a:pos x="f48" y="f49"/>
              </a:cxn>
            </a:cxnLst>
            <a:rect l="f44" t="f47" r="f45" b="f46"/>
            <a:pathLst>
              <a:path w="89" h="31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8" y="f5"/>
                  <a:pt x="f6" y="f5"/>
                </a:cubicBezTo>
                <a:cubicBezTo>
                  <a:pt x="f6" y="f13"/>
                  <a:pt x="f6" y="f14"/>
                  <a:pt x="f6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2" name="Freeform 64">
            <a:extLst>
              <a:ext uri="{FF2B5EF4-FFF2-40B4-BE49-F238E27FC236}">
                <a16:creationId xmlns:a16="http://schemas.microsoft.com/office/drawing/2014/main" id="{B80D5451-67EE-4410-9EC9-9CB2189D7CF1}"/>
              </a:ext>
            </a:extLst>
          </p:cNvPr>
          <p:cNvSpPr/>
          <p:nvPr/>
        </p:nvSpPr>
        <p:spPr>
          <a:xfrm>
            <a:off x="3784454" y="3747192"/>
            <a:ext cx="130274" cy="3747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6"/>
              <a:gd name="f7" fmla="val 246"/>
              <a:gd name="f8" fmla="val 29"/>
              <a:gd name="f9" fmla="val 57"/>
              <a:gd name="f10" fmla="val 82"/>
              <a:gd name="f11" fmla="val 163"/>
              <a:gd name="f12" fmla="val 59"/>
              <a:gd name="f13" fmla="val 30"/>
              <a:gd name="f14" fmla="val 165"/>
              <a:gd name="f15" fmla="val 85"/>
              <a:gd name="f16" fmla="+- 0 0 -90"/>
              <a:gd name="f17" fmla="*/ f3 1 86"/>
              <a:gd name="f18" fmla="*/ f4 1 246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86"/>
              <a:gd name="f27" fmla="*/ f23 1 246"/>
              <a:gd name="f28" fmla="*/ 0 f24 1"/>
              <a:gd name="f29" fmla="*/ 0 f23 1"/>
              <a:gd name="f30" fmla="*/ 86 f24 1"/>
              <a:gd name="f31" fmla="*/ 246 f23 1"/>
              <a:gd name="f32" fmla="+- f25 0 f1"/>
              <a:gd name="f33" fmla="*/ f28 1 86"/>
              <a:gd name="f34" fmla="*/ f29 1 246"/>
              <a:gd name="f35" fmla="*/ f30 1 86"/>
              <a:gd name="f36" fmla="*/ f31 1 246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0"/>
              </a:cxn>
              <a:cxn ang="f32">
                <a:pos x="f51" y="f52"/>
              </a:cxn>
              <a:cxn ang="f32">
                <a:pos x="f49" y="f52"/>
              </a:cxn>
              <a:cxn ang="f32">
                <a:pos x="f49" y="f50"/>
              </a:cxn>
            </a:cxnLst>
            <a:rect l="f45" t="f48" r="f46" b="f47"/>
            <a:pathLst>
              <a:path w="86" h="246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12" y="f7"/>
                  <a:pt x="f13" y="f7"/>
                  <a:pt x="f5" y="f7"/>
                </a:cubicBezTo>
                <a:cubicBezTo>
                  <a:pt x="f5" y="f14"/>
                  <a:pt x="f5" y="f15"/>
                  <a:pt x="f5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3" name="Freeform 68">
            <a:extLst>
              <a:ext uri="{FF2B5EF4-FFF2-40B4-BE49-F238E27FC236}">
                <a16:creationId xmlns:a16="http://schemas.microsoft.com/office/drawing/2014/main" id="{BB6EE1FA-B86B-41DA-842B-8BF14BD76E94}"/>
              </a:ext>
            </a:extLst>
          </p:cNvPr>
          <p:cNvSpPr/>
          <p:nvPr/>
        </p:nvSpPr>
        <p:spPr>
          <a:xfrm>
            <a:off x="3725923" y="1461723"/>
            <a:ext cx="548475" cy="52865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47"/>
              <a:gd name="f8" fmla="val 1"/>
              <a:gd name="f9" fmla="val 297"/>
              <a:gd name="f10" fmla="val 90"/>
              <a:gd name="f11" fmla="val 345"/>
              <a:gd name="f12" fmla="val 174"/>
              <a:gd name="f13" fmla="val 356"/>
              <a:gd name="f14" fmla="val 260"/>
              <a:gd name="f15" fmla="val 319"/>
              <a:gd name="f16" fmla="val 244"/>
              <a:gd name="f17" fmla="val 299"/>
              <a:gd name="f18" fmla="val 122"/>
              <a:gd name="f19" fmla="val 316"/>
              <a:gd name="f20" fmla="val 22"/>
              <a:gd name="f21" fmla="val 228"/>
              <a:gd name="f22" fmla="val 141"/>
              <a:gd name="f23" fmla="val 20"/>
              <a:gd name="f24" fmla="val 53"/>
              <a:gd name="f25" fmla="val 23"/>
              <a:gd name="f26" fmla="val 43"/>
              <a:gd name="f27" fmla="val 24"/>
              <a:gd name="f28" fmla="val 26"/>
              <a:gd name="f29" fmla="val 49"/>
              <a:gd name="f30" fmla="val 62"/>
              <a:gd name="f31" fmla="val 25"/>
              <a:gd name="f32" fmla="val 103"/>
              <a:gd name="f33" fmla="val 30"/>
              <a:gd name="f34" fmla="val 144"/>
              <a:gd name="f35" fmla="val 35"/>
              <a:gd name="f36" fmla="val 185"/>
              <a:gd name="f37" fmla="val 41"/>
              <a:gd name="f38" fmla="val 51"/>
              <a:gd name="f39" fmla="val 271"/>
              <a:gd name="f40" fmla="val 57"/>
              <a:gd name="f41" fmla="val 314"/>
              <a:gd name="f42" fmla="val 59"/>
              <a:gd name="f43" fmla="val 325"/>
              <a:gd name="f44" fmla="val 52"/>
              <a:gd name="f45" fmla="val 337"/>
              <a:gd name="f46" fmla="val 28"/>
              <a:gd name="f47" fmla="val 261"/>
              <a:gd name="f48" fmla="val 14"/>
              <a:gd name="f49" fmla="val 176"/>
              <a:gd name="f50" fmla="val 2"/>
              <a:gd name="f51" fmla="val 73"/>
              <a:gd name="f52" fmla="val 5"/>
              <a:gd name="f53" fmla="val 54"/>
              <a:gd name="f54" fmla="val 10"/>
              <a:gd name="f55" fmla="val 37"/>
              <a:gd name="f56" fmla="val 16"/>
              <a:gd name="f57" fmla="val 12"/>
              <a:gd name="f58" fmla="val 31"/>
              <a:gd name="f59" fmla="val 60"/>
              <a:gd name="f60" fmla="val 158"/>
              <a:gd name="f61" fmla="val 256"/>
              <a:gd name="f62" fmla="+- 0 0 -90"/>
              <a:gd name="f63" fmla="*/ f4 1 360"/>
              <a:gd name="f64" fmla="*/ f5 1 347"/>
              <a:gd name="f65" fmla="val f6"/>
              <a:gd name="f66" fmla="val f2"/>
              <a:gd name="f67" fmla="val f7"/>
              <a:gd name="f68" fmla="*/ f62 f0 1"/>
              <a:gd name="f69" fmla="+- f67 0 f65"/>
              <a:gd name="f70" fmla="+- f66 0 f65"/>
              <a:gd name="f71" fmla="*/ f68 1 f3"/>
              <a:gd name="f72" fmla="*/ f70 1 360"/>
              <a:gd name="f73" fmla="*/ f69 1 347"/>
              <a:gd name="f74" fmla="*/ 360 f70 1"/>
              <a:gd name="f75" fmla="*/ 1 f69 1"/>
              <a:gd name="f76" fmla="*/ 356 f70 1"/>
              <a:gd name="f77" fmla="*/ 260 f69 1"/>
              <a:gd name="f78" fmla="*/ 316 f70 1"/>
              <a:gd name="f79" fmla="*/ 22 f69 1"/>
              <a:gd name="f80" fmla="*/ 53 f70 1"/>
              <a:gd name="f81" fmla="*/ 23 f69 1"/>
              <a:gd name="f82" fmla="*/ 26 f70 1"/>
              <a:gd name="f83" fmla="*/ 62 f69 1"/>
              <a:gd name="f84" fmla="*/ 35 f70 1"/>
              <a:gd name="f85" fmla="*/ 185 f69 1"/>
              <a:gd name="f86" fmla="*/ 57 f70 1"/>
              <a:gd name="f87" fmla="*/ 314 f69 1"/>
              <a:gd name="f88" fmla="*/ 41 f70 1"/>
              <a:gd name="f89" fmla="*/ 347 f69 1"/>
              <a:gd name="f90" fmla="*/ 2 f70 1"/>
              <a:gd name="f91" fmla="*/ 90 f69 1"/>
              <a:gd name="f92" fmla="*/ 10 f70 1"/>
              <a:gd name="f93" fmla="*/ 37 f69 1"/>
              <a:gd name="f94" fmla="*/ 60 f70 1"/>
              <a:gd name="f95" fmla="*/ 0 f69 1"/>
              <a:gd name="f96" fmla="+- f71 0 f1"/>
              <a:gd name="f97" fmla="*/ f74 1 360"/>
              <a:gd name="f98" fmla="*/ f75 1 347"/>
              <a:gd name="f99" fmla="*/ f76 1 360"/>
              <a:gd name="f100" fmla="*/ f77 1 347"/>
              <a:gd name="f101" fmla="*/ f78 1 360"/>
              <a:gd name="f102" fmla="*/ f79 1 347"/>
              <a:gd name="f103" fmla="*/ f80 1 360"/>
              <a:gd name="f104" fmla="*/ f81 1 347"/>
              <a:gd name="f105" fmla="*/ f82 1 360"/>
              <a:gd name="f106" fmla="*/ f83 1 347"/>
              <a:gd name="f107" fmla="*/ f84 1 360"/>
              <a:gd name="f108" fmla="*/ f85 1 347"/>
              <a:gd name="f109" fmla="*/ f86 1 360"/>
              <a:gd name="f110" fmla="*/ f87 1 347"/>
              <a:gd name="f111" fmla="*/ f88 1 360"/>
              <a:gd name="f112" fmla="*/ f89 1 347"/>
              <a:gd name="f113" fmla="*/ f90 1 360"/>
              <a:gd name="f114" fmla="*/ f91 1 347"/>
              <a:gd name="f115" fmla="*/ f92 1 360"/>
              <a:gd name="f116" fmla="*/ f93 1 347"/>
              <a:gd name="f117" fmla="*/ f94 1 360"/>
              <a:gd name="f118" fmla="*/ f95 1 347"/>
              <a:gd name="f119" fmla="*/ 0 1 f72"/>
              <a:gd name="f120" fmla="*/ f66 1 f72"/>
              <a:gd name="f121" fmla="*/ 0 1 f73"/>
              <a:gd name="f122" fmla="*/ f67 1 f73"/>
              <a:gd name="f123" fmla="*/ f97 1 f72"/>
              <a:gd name="f124" fmla="*/ f98 1 f73"/>
              <a:gd name="f125" fmla="*/ f99 1 f72"/>
              <a:gd name="f126" fmla="*/ f100 1 f73"/>
              <a:gd name="f127" fmla="*/ f101 1 f72"/>
              <a:gd name="f128" fmla="*/ f102 1 f73"/>
              <a:gd name="f129" fmla="*/ f103 1 f72"/>
              <a:gd name="f130" fmla="*/ f104 1 f73"/>
              <a:gd name="f131" fmla="*/ f105 1 f72"/>
              <a:gd name="f132" fmla="*/ f106 1 f73"/>
              <a:gd name="f133" fmla="*/ f107 1 f72"/>
              <a:gd name="f134" fmla="*/ f108 1 f73"/>
              <a:gd name="f135" fmla="*/ f109 1 f72"/>
              <a:gd name="f136" fmla="*/ f110 1 f73"/>
              <a:gd name="f137" fmla="*/ f111 1 f72"/>
              <a:gd name="f138" fmla="*/ f112 1 f73"/>
              <a:gd name="f139" fmla="*/ f113 1 f72"/>
              <a:gd name="f140" fmla="*/ f114 1 f73"/>
              <a:gd name="f141" fmla="*/ f115 1 f72"/>
              <a:gd name="f142" fmla="*/ f116 1 f73"/>
              <a:gd name="f143" fmla="*/ f117 1 f72"/>
              <a:gd name="f144" fmla="*/ f118 1 f73"/>
              <a:gd name="f145" fmla="*/ f119 f63 1"/>
              <a:gd name="f146" fmla="*/ f120 f63 1"/>
              <a:gd name="f147" fmla="*/ f122 f64 1"/>
              <a:gd name="f148" fmla="*/ f121 f64 1"/>
              <a:gd name="f149" fmla="*/ f123 f63 1"/>
              <a:gd name="f150" fmla="*/ f124 f64 1"/>
              <a:gd name="f151" fmla="*/ f125 f63 1"/>
              <a:gd name="f152" fmla="*/ f126 f64 1"/>
              <a:gd name="f153" fmla="*/ f127 f63 1"/>
              <a:gd name="f154" fmla="*/ f128 f64 1"/>
              <a:gd name="f155" fmla="*/ f129 f63 1"/>
              <a:gd name="f156" fmla="*/ f130 f64 1"/>
              <a:gd name="f157" fmla="*/ f131 f63 1"/>
              <a:gd name="f158" fmla="*/ f132 f64 1"/>
              <a:gd name="f159" fmla="*/ f133 f63 1"/>
              <a:gd name="f160" fmla="*/ f134 f64 1"/>
              <a:gd name="f161" fmla="*/ f135 f63 1"/>
              <a:gd name="f162" fmla="*/ f136 f64 1"/>
              <a:gd name="f163" fmla="*/ f137 f63 1"/>
              <a:gd name="f164" fmla="*/ f138 f64 1"/>
              <a:gd name="f165" fmla="*/ f139 f63 1"/>
              <a:gd name="f166" fmla="*/ f140 f64 1"/>
              <a:gd name="f167" fmla="*/ f141 f63 1"/>
              <a:gd name="f168" fmla="*/ f142 f64 1"/>
              <a:gd name="f169" fmla="*/ f143 f63 1"/>
              <a:gd name="f170" fmla="*/ f14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6">
                <a:pos x="f149" y="f150"/>
              </a:cxn>
              <a:cxn ang="f96">
                <a:pos x="f151" y="f152"/>
              </a:cxn>
              <a:cxn ang="f96">
                <a:pos x="f153" y="f154"/>
              </a:cxn>
              <a:cxn ang="f96">
                <a:pos x="f155" y="f156"/>
              </a:cxn>
              <a:cxn ang="f96">
                <a:pos x="f157" y="f158"/>
              </a:cxn>
              <a:cxn ang="f96">
                <a:pos x="f159" y="f160"/>
              </a:cxn>
              <a:cxn ang="f96">
                <a:pos x="f161" y="f162"/>
              </a:cxn>
              <a:cxn ang="f96">
                <a:pos x="f163" y="f164"/>
              </a:cxn>
              <a:cxn ang="f96">
                <a:pos x="f165" y="f166"/>
              </a:cxn>
              <a:cxn ang="f96">
                <a:pos x="f167" y="f168"/>
              </a:cxn>
              <a:cxn ang="f96">
                <a:pos x="f169" y="f170"/>
              </a:cxn>
              <a:cxn ang="f96">
                <a:pos x="f149" y="f150"/>
              </a:cxn>
            </a:cxnLst>
            <a:rect l="f145" t="f148" r="f146" b="f147"/>
            <a:pathLst>
              <a:path w="360" h="347">
                <a:moveTo>
                  <a:pt x="f2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3"/>
                  <a:pt x="f24" y="f25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21"/>
                  <a:pt x="f38" y="f39"/>
                  <a:pt x="f40" y="f41"/>
                </a:cubicBezTo>
                <a:cubicBezTo>
                  <a:pt x="f42" y="f43"/>
                  <a:pt x="f44" y="f45"/>
                  <a:pt x="f37" y="f7"/>
                </a:cubicBezTo>
                <a:cubicBezTo>
                  <a:pt x="f46" y="f47"/>
                  <a:pt x="f48" y="f49"/>
                  <a:pt x="f50" y="f10"/>
                </a:cubicBezTo>
                <a:cubicBezTo>
                  <a:pt x="f6" y="f51"/>
                  <a:pt x="f52" y="f53"/>
                  <a:pt x="f54" y="f55"/>
                </a:cubicBezTo>
                <a:cubicBezTo>
                  <a:pt x="f56" y="f57"/>
                  <a:pt x="f58" y="f6"/>
                  <a:pt x="f59" y="f6"/>
                </a:cubicBezTo>
                <a:cubicBezTo>
                  <a:pt x="f60" y="f50"/>
                  <a:pt x="f61" y="f8"/>
                  <a:pt x="f2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4" name="Freeform 69">
            <a:extLst>
              <a:ext uri="{FF2B5EF4-FFF2-40B4-BE49-F238E27FC236}">
                <a16:creationId xmlns:a16="http://schemas.microsoft.com/office/drawing/2014/main" id="{1B52C54E-948B-43FF-AC90-7FFAE7D5AA5E}"/>
              </a:ext>
            </a:extLst>
          </p:cNvPr>
          <p:cNvSpPr/>
          <p:nvPr/>
        </p:nvSpPr>
        <p:spPr>
          <a:xfrm>
            <a:off x="2356152" y="1999811"/>
            <a:ext cx="178417" cy="2765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82"/>
              <a:gd name="f8" fmla="val 116"/>
              <a:gd name="f9" fmla="val 85"/>
              <a:gd name="f10" fmla="val 86"/>
              <a:gd name="f11" fmla="val 88"/>
              <a:gd name="f12" fmla="val 89"/>
              <a:gd name="f13" fmla="val 177"/>
              <a:gd name="f14" fmla="val 110"/>
              <a:gd name="f15" fmla="val 22"/>
              <a:gd name="f16" fmla="val 169"/>
              <a:gd name="f17" fmla="val 14"/>
              <a:gd name="f18" fmla="val 168"/>
              <a:gd name="f19" fmla="val 2"/>
              <a:gd name="f20" fmla="val 155"/>
              <a:gd name="f21" fmla="val 147"/>
              <a:gd name="f22" fmla="val 106"/>
              <a:gd name="f23" fmla="val 65"/>
              <a:gd name="f24" fmla="val 1"/>
              <a:gd name="f25" fmla="val 24"/>
              <a:gd name="f26" fmla="val 16"/>
              <a:gd name="f27" fmla="val 9"/>
              <a:gd name="f28" fmla="val 3"/>
              <a:gd name="f29" fmla="val 43"/>
              <a:gd name="f30" fmla="val 72"/>
              <a:gd name="f31" fmla="val 101"/>
              <a:gd name="f32" fmla="val 114"/>
              <a:gd name="f33" fmla="val 115"/>
              <a:gd name="f34" fmla="val 23"/>
              <a:gd name="f35" fmla="val 44"/>
              <a:gd name="f36" fmla="val 64"/>
              <a:gd name="f37" fmla="+- 0 0 -90"/>
              <a:gd name="f38" fmla="*/ f3 1 117"/>
              <a:gd name="f39" fmla="*/ f4 1 182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117"/>
              <a:gd name="f48" fmla="*/ f44 1 182"/>
              <a:gd name="f49" fmla="*/ 116 f45 1"/>
              <a:gd name="f50" fmla="*/ 85 f44 1"/>
              <a:gd name="f51" fmla="*/ 89 f44 1"/>
              <a:gd name="f52" fmla="*/ 22 f45 1"/>
              <a:gd name="f53" fmla="*/ 169 f44 1"/>
              <a:gd name="f54" fmla="*/ 2 f45 1"/>
              <a:gd name="f55" fmla="*/ 147 f44 1"/>
              <a:gd name="f56" fmla="*/ 1 f45 1"/>
              <a:gd name="f57" fmla="*/ 24 f44 1"/>
              <a:gd name="f58" fmla="*/ 14 f45 1"/>
              <a:gd name="f59" fmla="*/ 2 f44 1"/>
              <a:gd name="f60" fmla="*/ 101 f45 1"/>
              <a:gd name="f61" fmla="*/ 115 f45 1"/>
              <a:gd name="f62" fmla="*/ 23 f44 1"/>
              <a:gd name="f63" fmla="+- f46 0 f1"/>
              <a:gd name="f64" fmla="*/ f49 1 117"/>
              <a:gd name="f65" fmla="*/ f50 1 182"/>
              <a:gd name="f66" fmla="*/ f51 1 182"/>
              <a:gd name="f67" fmla="*/ f52 1 117"/>
              <a:gd name="f68" fmla="*/ f53 1 182"/>
              <a:gd name="f69" fmla="*/ f54 1 117"/>
              <a:gd name="f70" fmla="*/ f55 1 182"/>
              <a:gd name="f71" fmla="*/ f56 1 117"/>
              <a:gd name="f72" fmla="*/ f57 1 182"/>
              <a:gd name="f73" fmla="*/ f58 1 117"/>
              <a:gd name="f74" fmla="*/ f59 1 182"/>
              <a:gd name="f75" fmla="*/ f60 1 117"/>
              <a:gd name="f76" fmla="*/ f61 1 117"/>
              <a:gd name="f77" fmla="*/ f62 1 182"/>
              <a:gd name="f78" fmla="*/ 0 1 f47"/>
              <a:gd name="f79" fmla="*/ f41 1 f47"/>
              <a:gd name="f80" fmla="*/ 0 1 f48"/>
              <a:gd name="f81" fmla="*/ f42 1 f48"/>
              <a:gd name="f82" fmla="*/ f64 1 f47"/>
              <a:gd name="f83" fmla="*/ f65 1 f48"/>
              <a:gd name="f84" fmla="*/ f66 1 f48"/>
              <a:gd name="f85" fmla="*/ f67 1 f47"/>
              <a:gd name="f86" fmla="*/ f68 1 f48"/>
              <a:gd name="f87" fmla="*/ f69 1 f47"/>
              <a:gd name="f88" fmla="*/ f70 1 f48"/>
              <a:gd name="f89" fmla="*/ f71 1 f47"/>
              <a:gd name="f90" fmla="*/ f72 1 f48"/>
              <a:gd name="f91" fmla="*/ f73 1 f47"/>
              <a:gd name="f92" fmla="*/ f74 1 f48"/>
              <a:gd name="f93" fmla="*/ f75 1 f47"/>
              <a:gd name="f94" fmla="*/ f76 1 f47"/>
              <a:gd name="f95" fmla="*/ f77 1 f48"/>
              <a:gd name="f96" fmla="*/ f78 f38 1"/>
              <a:gd name="f97" fmla="*/ f79 f38 1"/>
              <a:gd name="f98" fmla="*/ f81 f39 1"/>
              <a:gd name="f99" fmla="*/ f80 f39 1"/>
              <a:gd name="f100" fmla="*/ f82 f38 1"/>
              <a:gd name="f101" fmla="*/ f83 f39 1"/>
              <a:gd name="f102" fmla="*/ f84 f39 1"/>
              <a:gd name="f103" fmla="*/ f85 f38 1"/>
              <a:gd name="f104" fmla="*/ f86 f39 1"/>
              <a:gd name="f105" fmla="*/ f87 f38 1"/>
              <a:gd name="f106" fmla="*/ f88 f39 1"/>
              <a:gd name="f107" fmla="*/ f89 f38 1"/>
              <a:gd name="f108" fmla="*/ f90 f39 1"/>
              <a:gd name="f109" fmla="*/ f91 f38 1"/>
              <a:gd name="f110" fmla="*/ f92 f39 1"/>
              <a:gd name="f111" fmla="*/ f93 f38 1"/>
              <a:gd name="f112" fmla="*/ f94 f38 1"/>
              <a:gd name="f113" fmla="*/ f95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100" y="f101"/>
              </a:cxn>
              <a:cxn ang="f63">
                <a:pos x="f100" y="f102"/>
              </a:cxn>
              <a:cxn ang="f63">
                <a:pos x="f103" y="f104"/>
              </a:cxn>
              <a:cxn ang="f63">
                <a:pos x="f105" y="f106"/>
              </a:cxn>
              <a:cxn ang="f63">
                <a:pos x="f107" y="f108"/>
              </a:cxn>
              <a:cxn ang="f63">
                <a:pos x="f109" y="f110"/>
              </a:cxn>
              <a:cxn ang="f63">
                <a:pos x="f111" y="f110"/>
              </a:cxn>
              <a:cxn ang="f63">
                <a:pos x="f112" y="f113"/>
              </a:cxn>
              <a:cxn ang="f63">
                <a:pos x="f112" y="f101"/>
              </a:cxn>
              <a:cxn ang="f63">
                <a:pos x="f100" y="f101"/>
              </a:cxn>
            </a:cxnLst>
            <a:rect l="f96" t="f99" r="f97" b="f98"/>
            <a:pathLst>
              <a:path w="117" h="182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7"/>
                  <a:pt x="f15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5" y="f22"/>
                  <a:pt x="f5" y="f23"/>
                  <a:pt x="f24" y="f25"/>
                </a:cubicBezTo>
                <a:cubicBezTo>
                  <a:pt x="f24" y="f26"/>
                  <a:pt x="f27" y="f28"/>
                  <a:pt x="f17" y="f19"/>
                </a:cubicBezTo>
                <a:cubicBezTo>
                  <a:pt x="f29" y="f5"/>
                  <a:pt x="f30" y="f5"/>
                  <a:pt x="f31" y="f19"/>
                </a:cubicBezTo>
                <a:cubicBezTo>
                  <a:pt x="f22" y="f28"/>
                  <a:pt x="f32" y="f26"/>
                  <a:pt x="f33" y="f34"/>
                </a:cubicBezTo>
                <a:cubicBezTo>
                  <a:pt x="f6" y="f35"/>
                  <a:pt x="f33" y="f36"/>
                  <a:pt x="f33" y="f9"/>
                </a:cubicBezTo>
                <a:cubicBezTo>
                  <a:pt x="f33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5" name="Freeform 70">
            <a:extLst>
              <a:ext uri="{FF2B5EF4-FFF2-40B4-BE49-F238E27FC236}">
                <a16:creationId xmlns:a16="http://schemas.microsoft.com/office/drawing/2014/main" id="{1A4733F9-F6DA-4EB5-9006-6F3F8580D1D4}"/>
              </a:ext>
            </a:extLst>
          </p:cNvPr>
          <p:cNvSpPr/>
          <p:nvPr/>
        </p:nvSpPr>
        <p:spPr>
          <a:xfrm>
            <a:off x="3554117" y="3822713"/>
            <a:ext cx="134051" cy="3001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197"/>
              <a:gd name="f8" fmla="val 57"/>
              <a:gd name="f9" fmla="val 29"/>
              <a:gd name="f10" fmla="val 133"/>
              <a:gd name="f11" fmla="val 69"/>
              <a:gd name="f12" fmla="val 2"/>
              <a:gd name="f13" fmla="val 24"/>
              <a:gd name="f14" fmla="val 46"/>
              <a:gd name="f15" fmla="val 76"/>
              <a:gd name="f16" fmla="val 3"/>
              <a:gd name="f17" fmla="val 87"/>
              <a:gd name="f18" fmla="val 13"/>
              <a:gd name="f19" fmla="val 18"/>
              <a:gd name="f20" fmla="val 77"/>
              <a:gd name="f21" fmla="val 136"/>
              <a:gd name="f22" fmla="+- 0 0 -90"/>
              <a:gd name="f23" fmla="*/ f3 1 88"/>
              <a:gd name="f24" fmla="*/ f4 1 197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88"/>
              <a:gd name="f33" fmla="*/ f29 1 197"/>
              <a:gd name="f34" fmla="*/ 88 f30 1"/>
              <a:gd name="f35" fmla="*/ 197 f29 1"/>
              <a:gd name="f36" fmla="*/ 0 f30 1"/>
              <a:gd name="f37" fmla="*/ 2 f29 1"/>
              <a:gd name="f38" fmla="*/ 69 f30 1"/>
              <a:gd name="f39" fmla="*/ 87 f30 1"/>
              <a:gd name="f40" fmla="*/ 18 f29 1"/>
              <a:gd name="f41" fmla="+- f31 0 f1"/>
              <a:gd name="f42" fmla="*/ f34 1 88"/>
              <a:gd name="f43" fmla="*/ f35 1 197"/>
              <a:gd name="f44" fmla="*/ f36 1 88"/>
              <a:gd name="f45" fmla="*/ f37 1 197"/>
              <a:gd name="f46" fmla="*/ f38 1 88"/>
              <a:gd name="f47" fmla="*/ f39 1 88"/>
              <a:gd name="f48" fmla="*/ f40 1 197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2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3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5"/>
              </a:cxn>
              <a:cxn ang="f41">
                <a:pos x="f66" y="f67"/>
              </a:cxn>
              <a:cxn ang="f41">
                <a:pos x="f68" y="f67"/>
              </a:cxn>
              <a:cxn ang="f41">
                <a:pos x="f69" y="f70"/>
              </a:cxn>
              <a:cxn ang="f41">
                <a:pos x="f64" y="f65"/>
              </a:cxn>
            </a:cxnLst>
            <a:rect l="f60" t="f63" r="f61" b="f62"/>
            <a:pathLst>
              <a:path w="88" h="19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12"/>
                </a:cubicBezTo>
                <a:cubicBezTo>
                  <a:pt x="f13" y="f12"/>
                  <a:pt x="f14" y="f5"/>
                  <a:pt x="f11" y="f12"/>
                </a:cubicBezTo>
                <a:cubicBezTo>
                  <a:pt x="f15" y="f16"/>
                  <a:pt x="f17" y="f18"/>
                  <a:pt x="f17" y="f19"/>
                </a:cubicBezTo>
                <a:cubicBezTo>
                  <a:pt x="f6" y="f20"/>
                  <a:pt x="f6" y="f21"/>
                  <a:pt x="f6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6" name="Freeform 71">
            <a:extLst>
              <a:ext uri="{FF2B5EF4-FFF2-40B4-BE49-F238E27FC236}">
                <a16:creationId xmlns:a16="http://schemas.microsoft.com/office/drawing/2014/main" id="{ADCBC903-8205-498A-84AB-2ACE4B11AE12}"/>
              </a:ext>
            </a:extLst>
          </p:cNvPr>
          <p:cNvSpPr/>
          <p:nvPr/>
        </p:nvSpPr>
        <p:spPr>
          <a:xfrm>
            <a:off x="3635297" y="1405076"/>
            <a:ext cx="530544" cy="5834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9"/>
              <a:gd name="f7" fmla="val 383"/>
              <a:gd name="f8" fmla="val 10"/>
              <a:gd name="f9" fmla="val 335"/>
              <a:gd name="f10" fmla="val 11"/>
              <a:gd name="f11" fmla="val 322"/>
              <a:gd name="f12" fmla="val 14"/>
              <a:gd name="f13" fmla="val 308"/>
              <a:gd name="f14" fmla="val 233"/>
              <a:gd name="f15" fmla="val 16"/>
              <a:gd name="f16" fmla="val 157"/>
              <a:gd name="f17" fmla="val 18"/>
              <a:gd name="f18" fmla="val 82"/>
              <a:gd name="f19" fmla="val 48"/>
              <a:gd name="f20" fmla="val 33"/>
              <a:gd name="f21" fmla="val 34"/>
              <a:gd name="f22" fmla="val 63"/>
              <a:gd name="f23" fmla="val 36"/>
              <a:gd name="f24" fmla="val 111"/>
              <a:gd name="f25" fmla="val 42"/>
              <a:gd name="f26" fmla="val 159"/>
              <a:gd name="f27" fmla="val 207"/>
              <a:gd name="f28" fmla="val 54"/>
              <a:gd name="f29" fmla="val 256"/>
              <a:gd name="f30" fmla="val 64"/>
              <a:gd name="f31" fmla="val 305"/>
              <a:gd name="f32" fmla="val 69"/>
              <a:gd name="f33" fmla="val 354"/>
              <a:gd name="f34" fmla="val 71"/>
              <a:gd name="f35" fmla="val 381"/>
              <a:gd name="f36" fmla="val 68"/>
              <a:gd name="f37" fmla="val 382"/>
              <a:gd name="f38" fmla="val 304"/>
              <a:gd name="f39" fmla="val 20"/>
              <a:gd name="f40" fmla="val 230"/>
              <a:gd name="f41" fmla="val 6"/>
              <a:gd name="f42" fmla="val 155"/>
              <a:gd name="f43" fmla="val 116"/>
              <a:gd name="f44" fmla="val 8"/>
              <a:gd name="f45" fmla="val 75"/>
              <a:gd name="f46" fmla="val 13"/>
              <a:gd name="f47" fmla="val 35"/>
              <a:gd name="f48" fmla="val 30"/>
              <a:gd name="f49" fmla="val 58"/>
              <a:gd name="f50" fmla="val 2"/>
              <a:gd name="f51" fmla="val 252"/>
              <a:gd name="f52" fmla="val 1"/>
              <a:gd name="f53" fmla="val 348"/>
              <a:gd name="f54" fmla="val 4"/>
              <a:gd name="f55" fmla="val 7"/>
              <a:gd name="f56" fmla="+- 0 0 -90"/>
              <a:gd name="f57" fmla="*/ f3 1 349"/>
              <a:gd name="f58" fmla="*/ f4 1 383"/>
              <a:gd name="f59" fmla="val f5"/>
              <a:gd name="f60" fmla="val f6"/>
              <a:gd name="f61" fmla="val f7"/>
              <a:gd name="f62" fmla="*/ f56 f0 1"/>
              <a:gd name="f63" fmla="+- f61 0 f59"/>
              <a:gd name="f64" fmla="+- f60 0 f59"/>
              <a:gd name="f65" fmla="*/ f62 1 f2"/>
              <a:gd name="f66" fmla="*/ f64 1 349"/>
              <a:gd name="f67" fmla="*/ f63 1 383"/>
              <a:gd name="f68" fmla="*/ 349 f64 1"/>
              <a:gd name="f69" fmla="*/ 10 f63 1"/>
              <a:gd name="f70" fmla="*/ 308 f64 1"/>
              <a:gd name="f71" fmla="*/ 14 f63 1"/>
              <a:gd name="f72" fmla="*/ 82 f64 1"/>
              <a:gd name="f73" fmla="*/ 18 f63 1"/>
              <a:gd name="f74" fmla="*/ 34 f64 1"/>
              <a:gd name="f75" fmla="*/ 63 f63 1"/>
              <a:gd name="f76" fmla="*/ 48 f64 1"/>
              <a:gd name="f77" fmla="*/ 207 f63 1"/>
              <a:gd name="f78" fmla="*/ 69 f64 1"/>
              <a:gd name="f79" fmla="*/ 354 f63 1"/>
              <a:gd name="f80" fmla="*/ 33 f64 1"/>
              <a:gd name="f81" fmla="*/ 383 f63 1"/>
              <a:gd name="f82" fmla="*/ 6 f64 1"/>
              <a:gd name="f83" fmla="*/ 155 f63 1"/>
              <a:gd name="f84" fmla="*/ 13 f64 1"/>
              <a:gd name="f85" fmla="*/ 35 f63 1"/>
              <a:gd name="f86" fmla="*/ 58 f64 1"/>
              <a:gd name="f87" fmla="*/ 0 f63 1"/>
              <a:gd name="f88" fmla="*/ 348 f64 1"/>
              <a:gd name="f89" fmla="*/ 1 f63 1"/>
              <a:gd name="f90" fmla="+- f65 0 f1"/>
              <a:gd name="f91" fmla="*/ f68 1 349"/>
              <a:gd name="f92" fmla="*/ f69 1 383"/>
              <a:gd name="f93" fmla="*/ f70 1 349"/>
              <a:gd name="f94" fmla="*/ f71 1 383"/>
              <a:gd name="f95" fmla="*/ f72 1 349"/>
              <a:gd name="f96" fmla="*/ f73 1 383"/>
              <a:gd name="f97" fmla="*/ f74 1 349"/>
              <a:gd name="f98" fmla="*/ f75 1 383"/>
              <a:gd name="f99" fmla="*/ f76 1 349"/>
              <a:gd name="f100" fmla="*/ f77 1 383"/>
              <a:gd name="f101" fmla="*/ f78 1 349"/>
              <a:gd name="f102" fmla="*/ f79 1 383"/>
              <a:gd name="f103" fmla="*/ f80 1 349"/>
              <a:gd name="f104" fmla="*/ f81 1 383"/>
              <a:gd name="f105" fmla="*/ f82 1 349"/>
              <a:gd name="f106" fmla="*/ f83 1 383"/>
              <a:gd name="f107" fmla="*/ f84 1 349"/>
              <a:gd name="f108" fmla="*/ f85 1 383"/>
              <a:gd name="f109" fmla="*/ f86 1 349"/>
              <a:gd name="f110" fmla="*/ f87 1 383"/>
              <a:gd name="f111" fmla="*/ f88 1 349"/>
              <a:gd name="f112" fmla="*/ f89 1 383"/>
              <a:gd name="f113" fmla="*/ 0 1 f66"/>
              <a:gd name="f114" fmla="*/ f60 1 f66"/>
              <a:gd name="f115" fmla="*/ 0 1 f67"/>
              <a:gd name="f116" fmla="*/ f61 1 f67"/>
              <a:gd name="f117" fmla="*/ f91 1 f66"/>
              <a:gd name="f118" fmla="*/ f92 1 f67"/>
              <a:gd name="f119" fmla="*/ f93 1 f66"/>
              <a:gd name="f120" fmla="*/ f94 1 f67"/>
              <a:gd name="f121" fmla="*/ f95 1 f66"/>
              <a:gd name="f122" fmla="*/ f96 1 f67"/>
              <a:gd name="f123" fmla="*/ f97 1 f66"/>
              <a:gd name="f124" fmla="*/ f98 1 f67"/>
              <a:gd name="f125" fmla="*/ f99 1 f66"/>
              <a:gd name="f126" fmla="*/ f100 1 f67"/>
              <a:gd name="f127" fmla="*/ f101 1 f66"/>
              <a:gd name="f128" fmla="*/ f102 1 f67"/>
              <a:gd name="f129" fmla="*/ f103 1 f66"/>
              <a:gd name="f130" fmla="*/ f104 1 f67"/>
              <a:gd name="f131" fmla="*/ f105 1 f66"/>
              <a:gd name="f132" fmla="*/ f106 1 f67"/>
              <a:gd name="f133" fmla="*/ f107 1 f66"/>
              <a:gd name="f134" fmla="*/ f108 1 f67"/>
              <a:gd name="f135" fmla="*/ f109 1 f66"/>
              <a:gd name="f136" fmla="*/ f110 1 f67"/>
              <a:gd name="f137" fmla="*/ f111 1 f66"/>
              <a:gd name="f138" fmla="*/ f112 1 f67"/>
              <a:gd name="f139" fmla="*/ f113 f57 1"/>
              <a:gd name="f140" fmla="*/ f114 f57 1"/>
              <a:gd name="f141" fmla="*/ f116 f58 1"/>
              <a:gd name="f142" fmla="*/ f115 f58 1"/>
              <a:gd name="f143" fmla="*/ f117 f57 1"/>
              <a:gd name="f144" fmla="*/ f118 f58 1"/>
              <a:gd name="f145" fmla="*/ f119 f57 1"/>
              <a:gd name="f146" fmla="*/ f120 f58 1"/>
              <a:gd name="f147" fmla="*/ f121 f57 1"/>
              <a:gd name="f148" fmla="*/ f122 f58 1"/>
              <a:gd name="f149" fmla="*/ f123 f57 1"/>
              <a:gd name="f150" fmla="*/ f124 f58 1"/>
              <a:gd name="f151" fmla="*/ f125 f57 1"/>
              <a:gd name="f152" fmla="*/ f126 f58 1"/>
              <a:gd name="f153" fmla="*/ f127 f57 1"/>
              <a:gd name="f154" fmla="*/ f128 f58 1"/>
              <a:gd name="f155" fmla="*/ f129 f57 1"/>
              <a:gd name="f156" fmla="*/ f130 f58 1"/>
              <a:gd name="f157" fmla="*/ f131 f57 1"/>
              <a:gd name="f158" fmla="*/ f132 f58 1"/>
              <a:gd name="f159" fmla="*/ f133 f57 1"/>
              <a:gd name="f160" fmla="*/ f134 f58 1"/>
              <a:gd name="f161" fmla="*/ f135 f57 1"/>
              <a:gd name="f162" fmla="*/ f136 f58 1"/>
              <a:gd name="f163" fmla="*/ f137 f57 1"/>
              <a:gd name="f164" fmla="*/ f13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0">
                <a:pos x="f143" y="f144"/>
              </a:cxn>
              <a:cxn ang="f90">
                <a:pos x="f145" y="f146"/>
              </a:cxn>
              <a:cxn ang="f90">
                <a:pos x="f147" y="f148"/>
              </a:cxn>
              <a:cxn ang="f90">
                <a:pos x="f149" y="f150"/>
              </a:cxn>
              <a:cxn ang="f90">
                <a:pos x="f151" y="f152"/>
              </a:cxn>
              <a:cxn ang="f90">
                <a:pos x="f153" y="f154"/>
              </a:cxn>
              <a:cxn ang="f90">
                <a:pos x="f155" y="f156"/>
              </a:cxn>
              <a:cxn ang="f90">
                <a:pos x="f157" y="f158"/>
              </a:cxn>
              <a:cxn ang="f90">
                <a:pos x="f159" y="f160"/>
              </a:cxn>
              <a:cxn ang="f90">
                <a:pos x="f161" y="f162"/>
              </a:cxn>
              <a:cxn ang="f90">
                <a:pos x="f163" y="f164"/>
              </a:cxn>
              <a:cxn ang="f90">
                <a:pos x="f143" y="f144"/>
              </a:cxn>
            </a:cxnLst>
            <a:rect l="f139" t="f142" r="f140" b="f141"/>
            <a:pathLst>
              <a:path w="349" h="383">
                <a:moveTo>
                  <a:pt x="f6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5"/>
                  <a:pt x="f16" y="f17"/>
                  <a:pt x="f18" y="f17"/>
                </a:cubicBezTo>
                <a:cubicBezTo>
                  <a:pt x="f19" y="f17"/>
                  <a:pt x="f20" y="f20"/>
                  <a:pt x="f21" y="f22"/>
                </a:cubicBezTo>
                <a:cubicBezTo>
                  <a:pt x="f23" y="f24"/>
                  <a:pt x="f25" y="f26"/>
                  <a:pt x="f19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20" y="f7"/>
                </a:cubicBezTo>
                <a:cubicBezTo>
                  <a:pt x="f19" y="f38"/>
                  <a:pt x="f39" y="f40"/>
                  <a:pt x="f41" y="f42"/>
                </a:cubicBezTo>
                <a:cubicBezTo>
                  <a:pt x="f5" y="f43"/>
                  <a:pt x="f44" y="f45"/>
                  <a:pt x="f46" y="f47"/>
                </a:cubicBezTo>
                <a:cubicBezTo>
                  <a:pt x="f15" y="f10"/>
                  <a:pt x="f48" y="f5"/>
                  <a:pt x="f49" y="f5"/>
                </a:cubicBezTo>
                <a:cubicBezTo>
                  <a:pt x="f42" y="f50"/>
                  <a:pt x="f51" y="f52"/>
                  <a:pt x="f53" y="f52"/>
                </a:cubicBezTo>
                <a:cubicBezTo>
                  <a:pt x="f53" y="f54"/>
                  <a:pt x="f6" y="f55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7" name="Freeform 72">
            <a:extLst>
              <a:ext uri="{FF2B5EF4-FFF2-40B4-BE49-F238E27FC236}">
                <a16:creationId xmlns:a16="http://schemas.microsoft.com/office/drawing/2014/main" id="{1BF24E0D-1A8C-427B-8A36-D3A84192D04A}"/>
              </a:ext>
            </a:extLst>
          </p:cNvPr>
          <p:cNvSpPr/>
          <p:nvPr/>
        </p:nvSpPr>
        <p:spPr>
          <a:xfrm>
            <a:off x="2350483" y="1732650"/>
            <a:ext cx="425753" cy="736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0"/>
              <a:gd name="f7" fmla="val 48"/>
              <a:gd name="f8" fmla="val 9"/>
              <a:gd name="f9" fmla="val 97"/>
              <a:gd name="f10" fmla="val 185"/>
              <a:gd name="f11" fmla="val 273"/>
              <a:gd name="f12" fmla="val 46"/>
              <a:gd name="f13" fmla="val 279"/>
              <a:gd name="f14" fmla="val 235"/>
              <a:gd name="f15" fmla="val 172"/>
              <a:gd name="f16" fmla="val 108"/>
              <a:gd name="f17" fmla="val 45"/>
              <a:gd name="f18" fmla="val 2"/>
              <a:gd name="f19" fmla="+- 0 0 -90"/>
              <a:gd name="f20" fmla="*/ f3 1 280"/>
              <a:gd name="f21" fmla="*/ f4 1 48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80"/>
              <a:gd name="f30" fmla="*/ f26 1 48"/>
              <a:gd name="f31" fmla="*/ 9 f27 1"/>
              <a:gd name="f32" fmla="*/ 0 f26 1"/>
              <a:gd name="f33" fmla="*/ 273 f27 1"/>
              <a:gd name="f34" fmla="*/ 235 f27 1"/>
              <a:gd name="f35" fmla="*/ 48 f26 1"/>
              <a:gd name="f36" fmla="*/ 45 f27 1"/>
              <a:gd name="f37" fmla="+- f28 0 f1"/>
              <a:gd name="f38" fmla="*/ f31 1 280"/>
              <a:gd name="f39" fmla="*/ f32 1 48"/>
              <a:gd name="f40" fmla="*/ f33 1 280"/>
              <a:gd name="f41" fmla="*/ f34 1 280"/>
              <a:gd name="f42" fmla="*/ f35 1 48"/>
              <a:gd name="f43" fmla="*/ f36 1 280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29"/>
              <a:gd name="f52" fmla="*/ f42 1 f30"/>
              <a:gd name="f53" fmla="*/ f43 1 f29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0 1"/>
              <a:gd name="f62" fmla="*/ f52 f21 1"/>
              <a:gd name="f63" fmla="*/ f53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59"/>
              </a:cxn>
              <a:cxn ang="f37">
                <a:pos x="f61" y="f62"/>
              </a:cxn>
              <a:cxn ang="f37">
                <a:pos x="f63" y="f62"/>
              </a:cxn>
              <a:cxn ang="f37">
                <a:pos x="f58" y="f59"/>
              </a:cxn>
            </a:cxnLst>
            <a:rect l="f54" t="f57" r="f55" b="f56"/>
            <a:pathLst>
              <a:path w="280" h="48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6" y="f12"/>
                  <a:pt x="f13" y="f7"/>
                  <a:pt x="f14" y="f7"/>
                </a:cubicBezTo>
                <a:cubicBezTo>
                  <a:pt x="f15" y="f7"/>
                  <a:pt x="f16" y="f7"/>
                  <a:pt x="f17" y="f7"/>
                </a:cubicBezTo>
                <a:cubicBezTo>
                  <a:pt x="f18" y="f7"/>
                  <a:pt x="f5" y="f17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8" name="Freeform 73">
            <a:extLst>
              <a:ext uri="{FF2B5EF4-FFF2-40B4-BE49-F238E27FC236}">
                <a16:creationId xmlns:a16="http://schemas.microsoft.com/office/drawing/2014/main" id="{E3313110-00BA-4BD6-918B-6CF2C7B21760}"/>
              </a:ext>
            </a:extLst>
          </p:cNvPr>
          <p:cNvSpPr/>
          <p:nvPr/>
        </p:nvSpPr>
        <p:spPr>
          <a:xfrm>
            <a:off x="2351434" y="1605210"/>
            <a:ext cx="419142" cy="802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5"/>
              <a:gd name="f7" fmla="val 53"/>
              <a:gd name="f8" fmla="val 8"/>
              <a:gd name="f9" fmla="val 1"/>
              <a:gd name="f10" fmla="val 91"/>
              <a:gd name="f11" fmla="val 174"/>
              <a:gd name="f12" fmla="val 257"/>
              <a:gd name="f13" fmla="val 2"/>
              <a:gd name="f14" fmla="val 264"/>
              <a:gd name="f15" fmla="val 21"/>
              <a:gd name="f16" fmla="val 274"/>
              <a:gd name="f17" fmla="val 29"/>
              <a:gd name="f18" fmla="val 273"/>
              <a:gd name="f19" fmla="val 38"/>
              <a:gd name="f20" fmla="val 259"/>
              <a:gd name="f21" fmla="val 51"/>
              <a:gd name="f22" fmla="val 251"/>
              <a:gd name="f23" fmla="val 195"/>
              <a:gd name="f24" fmla="val 139"/>
              <a:gd name="f25" fmla="val 52"/>
              <a:gd name="f26" fmla="val 83"/>
              <a:gd name="f27" fmla="val 70"/>
              <a:gd name="f28" fmla="val 57"/>
              <a:gd name="f29" fmla="val 43"/>
              <a:gd name="f30" fmla="val 49"/>
              <a:gd name="f31" fmla="+- 0 0 -90"/>
              <a:gd name="f32" fmla="*/ f3 1 275"/>
              <a:gd name="f33" fmla="*/ f4 1 53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275"/>
              <a:gd name="f42" fmla="*/ f38 1 53"/>
              <a:gd name="f43" fmla="*/ 8 f39 1"/>
              <a:gd name="f44" fmla="*/ 1 f38 1"/>
              <a:gd name="f45" fmla="*/ 257 f39 1"/>
              <a:gd name="f46" fmla="*/ 2 f38 1"/>
              <a:gd name="f47" fmla="*/ 274 f39 1"/>
              <a:gd name="f48" fmla="*/ 29 f38 1"/>
              <a:gd name="f49" fmla="*/ 251 f39 1"/>
              <a:gd name="f50" fmla="*/ 51 f38 1"/>
              <a:gd name="f51" fmla="*/ 83 f39 1"/>
              <a:gd name="f52" fmla="*/ 52 f38 1"/>
              <a:gd name="f53" fmla="*/ 43 f39 1"/>
              <a:gd name="f54" fmla="+- f40 0 f1"/>
              <a:gd name="f55" fmla="*/ f43 1 275"/>
              <a:gd name="f56" fmla="*/ f44 1 53"/>
              <a:gd name="f57" fmla="*/ f45 1 275"/>
              <a:gd name="f58" fmla="*/ f46 1 53"/>
              <a:gd name="f59" fmla="*/ f47 1 275"/>
              <a:gd name="f60" fmla="*/ f48 1 53"/>
              <a:gd name="f61" fmla="*/ f49 1 275"/>
              <a:gd name="f62" fmla="*/ f50 1 53"/>
              <a:gd name="f63" fmla="*/ f51 1 275"/>
              <a:gd name="f64" fmla="*/ f52 1 53"/>
              <a:gd name="f65" fmla="*/ f53 1 275"/>
              <a:gd name="f66" fmla="*/ 0 1 f41"/>
              <a:gd name="f67" fmla="*/ f35 1 f41"/>
              <a:gd name="f68" fmla="*/ 0 1 f42"/>
              <a:gd name="f69" fmla="*/ f36 1 f42"/>
              <a:gd name="f70" fmla="*/ f55 1 f41"/>
              <a:gd name="f71" fmla="*/ f56 1 f42"/>
              <a:gd name="f72" fmla="*/ f57 1 f41"/>
              <a:gd name="f73" fmla="*/ f58 1 f42"/>
              <a:gd name="f74" fmla="*/ f59 1 f41"/>
              <a:gd name="f75" fmla="*/ f60 1 f42"/>
              <a:gd name="f76" fmla="*/ f61 1 f41"/>
              <a:gd name="f77" fmla="*/ f62 1 f42"/>
              <a:gd name="f78" fmla="*/ f63 1 f41"/>
              <a:gd name="f79" fmla="*/ f64 1 f42"/>
              <a:gd name="f80" fmla="*/ f65 1 f41"/>
              <a:gd name="f81" fmla="*/ f66 f32 1"/>
              <a:gd name="f82" fmla="*/ f67 f32 1"/>
              <a:gd name="f83" fmla="*/ f69 f33 1"/>
              <a:gd name="f84" fmla="*/ f68 f33 1"/>
              <a:gd name="f85" fmla="*/ f70 f32 1"/>
              <a:gd name="f86" fmla="*/ f71 f33 1"/>
              <a:gd name="f87" fmla="*/ f72 f32 1"/>
              <a:gd name="f88" fmla="*/ f73 f33 1"/>
              <a:gd name="f89" fmla="*/ f74 f32 1"/>
              <a:gd name="f90" fmla="*/ f75 f33 1"/>
              <a:gd name="f91" fmla="*/ f76 f32 1"/>
              <a:gd name="f92" fmla="*/ f77 f33 1"/>
              <a:gd name="f93" fmla="*/ f78 f32 1"/>
              <a:gd name="f94" fmla="*/ f79 f33 1"/>
              <a:gd name="f95" fmla="*/ f80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4"/>
              </a:cxn>
              <a:cxn ang="f54">
                <a:pos x="f85" y="f86"/>
              </a:cxn>
            </a:cxnLst>
            <a:rect l="f81" t="f84" r="f82" b="f83"/>
            <a:pathLst>
              <a:path w="275" h="52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3"/>
                  <a:pt x="f6" y="f15"/>
                  <a:pt x="f16" y="f17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7"/>
                  <a:pt x="f24" y="f25"/>
                  <a:pt x="f26" y="f25"/>
                </a:cubicBezTo>
                <a:cubicBezTo>
                  <a:pt x="f27" y="f25"/>
                  <a:pt x="f28" y="f25"/>
                  <a:pt x="f29" y="f25"/>
                </a:cubicBezTo>
                <a:cubicBezTo>
                  <a:pt x="f9" y="f25"/>
                  <a:pt x="f5" y="f30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9" name="Freeform 74">
            <a:extLst>
              <a:ext uri="{FF2B5EF4-FFF2-40B4-BE49-F238E27FC236}">
                <a16:creationId xmlns:a16="http://schemas.microsoft.com/office/drawing/2014/main" id="{BE04F821-5E00-4D0A-9760-AD3FD7F09776}"/>
              </a:ext>
            </a:extLst>
          </p:cNvPr>
          <p:cNvSpPr/>
          <p:nvPr/>
        </p:nvSpPr>
        <p:spPr>
          <a:xfrm>
            <a:off x="2360871" y="1865760"/>
            <a:ext cx="418200" cy="708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5"/>
              <a:gd name="f7" fmla="val 47"/>
              <a:gd name="f8" fmla="val 44"/>
              <a:gd name="f9" fmla="val 28"/>
              <a:gd name="f10" fmla="val 16"/>
              <a:gd name="f11" fmla="val 88"/>
              <a:gd name="f12" fmla="val 176"/>
              <a:gd name="f13" fmla="val 264"/>
              <a:gd name="f14" fmla="val 273"/>
              <a:gd name="f15" fmla="val 46"/>
              <a:gd name="f16" fmla="val 230"/>
              <a:gd name="f17" fmla="val 166"/>
              <a:gd name="f18" fmla="val 102"/>
              <a:gd name="f19" fmla="val 37"/>
              <a:gd name="f20" fmla="val 25"/>
              <a:gd name="f21" fmla="val 14"/>
              <a:gd name="f22" fmla="val 45"/>
              <a:gd name="f23" fmla="+- 0 0 -90"/>
              <a:gd name="f24" fmla="*/ f3 1 275"/>
              <a:gd name="f25" fmla="*/ f4 1 47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75"/>
              <a:gd name="f34" fmla="*/ f30 1 47"/>
              <a:gd name="f35" fmla="*/ 0 f31 1"/>
              <a:gd name="f36" fmla="*/ 44 f30 1"/>
              <a:gd name="f37" fmla="*/ 0 f30 1"/>
              <a:gd name="f38" fmla="*/ 264 f31 1"/>
              <a:gd name="f39" fmla="*/ 230 f31 1"/>
              <a:gd name="f40" fmla="*/ 46 f30 1"/>
              <a:gd name="f41" fmla="*/ 37 f31 1"/>
              <a:gd name="f42" fmla="+- f32 0 f1"/>
              <a:gd name="f43" fmla="*/ f35 1 275"/>
              <a:gd name="f44" fmla="*/ f36 1 47"/>
              <a:gd name="f45" fmla="*/ f37 1 47"/>
              <a:gd name="f46" fmla="*/ f38 1 275"/>
              <a:gd name="f47" fmla="*/ f39 1 275"/>
              <a:gd name="f48" fmla="*/ f40 1 47"/>
              <a:gd name="f49" fmla="*/ f41 1 275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4"/>
              <a:gd name="f57" fmla="*/ f46 1 f33"/>
              <a:gd name="f58" fmla="*/ f47 1 f33"/>
              <a:gd name="f59" fmla="*/ f48 1 f34"/>
              <a:gd name="f60" fmla="*/ f49 1 f33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5 1"/>
              <a:gd name="f68" fmla="*/ f57 f24 1"/>
              <a:gd name="f69" fmla="*/ f58 f24 1"/>
              <a:gd name="f70" fmla="*/ f59 f25 1"/>
              <a:gd name="f71" fmla="*/ f60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5" y="f67"/>
              </a:cxn>
              <a:cxn ang="f42">
                <a:pos x="f68" y="f67"/>
              </a:cxn>
              <a:cxn ang="f42">
                <a:pos x="f69" y="f70"/>
              </a:cxn>
              <a:cxn ang="f42">
                <a:pos x="f71" y="f70"/>
              </a:cxn>
              <a:cxn ang="f42">
                <a:pos x="f65" y="f66"/>
              </a:cxn>
            </a:cxnLst>
            <a:rect l="f61" t="f64" r="f62" b="f63"/>
            <a:pathLst>
              <a:path w="275" h="47">
                <a:moveTo>
                  <a:pt x="f5" y="f8"/>
                </a:moveTo>
                <a:cubicBezTo>
                  <a:pt x="f5" y="f9"/>
                  <a:pt x="f5" y="f10"/>
                  <a:pt x="f5" y="f5"/>
                </a:cubicBezTo>
                <a:cubicBezTo>
                  <a:pt x="f11" y="f5"/>
                  <a:pt x="f12" y="f5"/>
                  <a:pt x="f13" y="f5"/>
                </a:cubicBezTo>
                <a:cubicBezTo>
                  <a:pt x="f6" y="f8"/>
                  <a:pt x="f14" y="f15"/>
                  <a:pt x="f16" y="f15"/>
                </a:cubicBezTo>
                <a:cubicBezTo>
                  <a:pt x="f17" y="f15"/>
                  <a:pt x="f18" y="f7"/>
                  <a:pt x="f19" y="f15"/>
                </a:cubicBezTo>
                <a:cubicBezTo>
                  <a:pt x="f20" y="f15"/>
                  <a:pt x="f21" y="f22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0" name="Freeform 75">
            <a:extLst>
              <a:ext uri="{FF2B5EF4-FFF2-40B4-BE49-F238E27FC236}">
                <a16:creationId xmlns:a16="http://schemas.microsoft.com/office/drawing/2014/main" id="{E43D9522-589E-4598-9533-D09A617DDC4D}"/>
              </a:ext>
            </a:extLst>
          </p:cNvPr>
          <p:cNvSpPr/>
          <p:nvPr/>
        </p:nvSpPr>
        <p:spPr>
          <a:xfrm>
            <a:off x="3519187" y="1866701"/>
            <a:ext cx="155758" cy="3171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208"/>
              <a:gd name="f8" fmla="val 10"/>
              <a:gd name="f9" fmla="val 6"/>
              <a:gd name="f10" fmla="val 148"/>
              <a:gd name="f11" fmla="val 2"/>
              <a:gd name="f12" fmla="val 88"/>
              <a:gd name="f13" fmla="val 27"/>
              <a:gd name="f14" fmla="val 19"/>
              <a:gd name="f15" fmla="val 14"/>
              <a:gd name="f16" fmla="val 4"/>
              <a:gd name="f17" fmla="val 23"/>
              <a:gd name="f18" fmla="val 3"/>
              <a:gd name="f19" fmla="val 48"/>
              <a:gd name="f20" fmla="val 73"/>
              <a:gd name="f21" fmla="val 101"/>
              <a:gd name="f22" fmla="val 21"/>
              <a:gd name="f23" fmla="val 36"/>
              <a:gd name="f24" fmla="val 52"/>
              <a:gd name="f25" fmla="val 100"/>
              <a:gd name="f26" fmla="val 74"/>
              <a:gd name="f27" fmla="val 92"/>
              <a:gd name="f28" fmla="val 89"/>
              <a:gd name="f29" fmla="val 66"/>
              <a:gd name="f30" fmla="val 85"/>
              <a:gd name="f31" fmla="val 33"/>
              <a:gd name="f32" fmla="val 80"/>
              <a:gd name="f33" fmla="val 22"/>
              <a:gd name="f34" fmla="val 97"/>
              <a:gd name="f35" fmla="val 126"/>
              <a:gd name="f36" fmla="val 154"/>
              <a:gd name="f37" fmla="val 181"/>
              <a:gd name="f38" fmla="val 18"/>
              <a:gd name="f39" fmla="+- 0 0 -90"/>
              <a:gd name="f40" fmla="*/ f3 1 102"/>
              <a:gd name="f41" fmla="*/ f4 1 208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102"/>
              <a:gd name="f50" fmla="*/ f46 1 208"/>
              <a:gd name="f51" fmla="*/ 10 f47 1"/>
              <a:gd name="f52" fmla="*/ 208 f46 1"/>
              <a:gd name="f53" fmla="*/ 0 f47 1"/>
              <a:gd name="f54" fmla="*/ 27 f46 1"/>
              <a:gd name="f55" fmla="*/ 23 f47 1"/>
              <a:gd name="f56" fmla="*/ 3 f46 1"/>
              <a:gd name="f57" fmla="*/ 101 f47 1"/>
              <a:gd name="f58" fmla="*/ 2 f46 1"/>
              <a:gd name="f59" fmla="*/ 52 f46 1"/>
              <a:gd name="f60" fmla="*/ 66 f47 1"/>
              <a:gd name="f61" fmla="*/ 85 f46 1"/>
              <a:gd name="f62" fmla="*/ 22 f47 1"/>
              <a:gd name="f63" fmla="*/ 126 f46 1"/>
              <a:gd name="f64" fmla="+- f48 0 f1"/>
              <a:gd name="f65" fmla="*/ f51 1 102"/>
              <a:gd name="f66" fmla="*/ f52 1 208"/>
              <a:gd name="f67" fmla="*/ f53 1 102"/>
              <a:gd name="f68" fmla="*/ f54 1 208"/>
              <a:gd name="f69" fmla="*/ f55 1 102"/>
              <a:gd name="f70" fmla="*/ f56 1 208"/>
              <a:gd name="f71" fmla="*/ f57 1 102"/>
              <a:gd name="f72" fmla="*/ f58 1 208"/>
              <a:gd name="f73" fmla="*/ f59 1 208"/>
              <a:gd name="f74" fmla="*/ f60 1 102"/>
              <a:gd name="f75" fmla="*/ f61 1 208"/>
              <a:gd name="f76" fmla="*/ f62 1 102"/>
              <a:gd name="f77" fmla="*/ f63 1 208"/>
              <a:gd name="f78" fmla="*/ 0 1 f49"/>
              <a:gd name="f79" fmla="*/ f43 1 f49"/>
              <a:gd name="f80" fmla="*/ 0 1 f50"/>
              <a:gd name="f81" fmla="*/ f44 1 f50"/>
              <a:gd name="f82" fmla="*/ f65 1 f49"/>
              <a:gd name="f83" fmla="*/ f66 1 f50"/>
              <a:gd name="f84" fmla="*/ f67 1 f49"/>
              <a:gd name="f85" fmla="*/ f68 1 f50"/>
              <a:gd name="f86" fmla="*/ f69 1 f49"/>
              <a:gd name="f87" fmla="*/ f70 1 f50"/>
              <a:gd name="f88" fmla="*/ f71 1 f49"/>
              <a:gd name="f89" fmla="*/ f72 1 f50"/>
              <a:gd name="f90" fmla="*/ f73 1 f50"/>
              <a:gd name="f91" fmla="*/ f74 1 f49"/>
              <a:gd name="f92" fmla="*/ f75 1 f50"/>
              <a:gd name="f93" fmla="*/ f76 1 f49"/>
              <a:gd name="f94" fmla="*/ f77 1 f50"/>
              <a:gd name="f95" fmla="*/ f78 f40 1"/>
              <a:gd name="f96" fmla="*/ f79 f40 1"/>
              <a:gd name="f97" fmla="*/ f81 f41 1"/>
              <a:gd name="f98" fmla="*/ f80 f41 1"/>
              <a:gd name="f99" fmla="*/ f82 f40 1"/>
              <a:gd name="f100" fmla="*/ f83 f41 1"/>
              <a:gd name="f101" fmla="*/ f84 f40 1"/>
              <a:gd name="f102" fmla="*/ f85 f41 1"/>
              <a:gd name="f103" fmla="*/ f86 f40 1"/>
              <a:gd name="f104" fmla="*/ f87 f41 1"/>
              <a:gd name="f105" fmla="*/ f88 f40 1"/>
              <a:gd name="f106" fmla="*/ f89 f41 1"/>
              <a:gd name="f107" fmla="*/ f90 f41 1"/>
              <a:gd name="f108" fmla="*/ f91 f40 1"/>
              <a:gd name="f109" fmla="*/ f92 f41 1"/>
              <a:gd name="f110" fmla="*/ f93 f40 1"/>
              <a:gd name="f111" fmla="*/ f94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99" y="f100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5" y="f107"/>
              </a:cxn>
              <a:cxn ang="f64">
                <a:pos x="f108" y="f109"/>
              </a:cxn>
              <a:cxn ang="f64">
                <a:pos x="f110" y="f111"/>
              </a:cxn>
              <a:cxn ang="f64">
                <a:pos x="f110" y="f100"/>
              </a:cxn>
              <a:cxn ang="f64">
                <a:pos x="f99" y="f100"/>
              </a:cxn>
            </a:cxnLst>
            <a:rect l="f95" t="f98" r="f96" b="f97"/>
            <a:pathLst>
              <a:path w="102" h="208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5" y="f14"/>
                  <a:pt x="f15" y="f16"/>
                  <a:pt x="f17" y="f18"/>
                </a:cubicBezTo>
                <a:cubicBezTo>
                  <a:pt x="f19" y="f5"/>
                  <a:pt x="f20" y="f11"/>
                  <a:pt x="f21" y="f11"/>
                </a:cubicBezTo>
                <a:cubicBezTo>
                  <a:pt x="f21" y="f22"/>
                  <a:pt x="f6" y="f23"/>
                  <a:pt x="f21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3" y="f35"/>
                </a:cubicBezTo>
                <a:cubicBezTo>
                  <a:pt x="f33" y="f36"/>
                  <a:pt x="f33" y="f37"/>
                  <a:pt x="f33" y="f7"/>
                </a:cubicBezTo>
                <a:cubicBezTo>
                  <a:pt x="f38" y="f7"/>
                  <a:pt x="f15" y="f7"/>
                  <a:pt x="f8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1" name="Freeform 76">
            <a:extLst>
              <a:ext uri="{FF2B5EF4-FFF2-40B4-BE49-F238E27FC236}">
                <a16:creationId xmlns:a16="http://schemas.microsoft.com/office/drawing/2014/main" id="{306400D6-7C06-4C2A-A6CA-37E9D9816D04}"/>
              </a:ext>
            </a:extLst>
          </p:cNvPr>
          <p:cNvSpPr/>
          <p:nvPr/>
        </p:nvSpPr>
        <p:spPr>
          <a:xfrm>
            <a:off x="3819384" y="1711884"/>
            <a:ext cx="355893" cy="424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4"/>
              <a:gd name="f7" fmla="val 28"/>
              <a:gd name="f8" fmla="val 117"/>
              <a:gd name="f9" fmla="val 86"/>
              <a:gd name="f10" fmla="val 54"/>
              <a:gd name="f11" fmla="val 23"/>
              <a:gd name="f12" fmla="val 27"/>
              <a:gd name="f13" fmla="val 15"/>
              <a:gd name="f14" fmla="val 8"/>
              <a:gd name="f15" fmla="val 19"/>
              <a:gd name="f16" fmla="val 7"/>
              <a:gd name="f17" fmla="val 10"/>
              <a:gd name="f18" fmla="val 14"/>
              <a:gd name="f19" fmla="val 1"/>
              <a:gd name="f20" fmla="val 21"/>
              <a:gd name="f21" fmla="val 85"/>
              <a:gd name="f22" fmla="val 149"/>
              <a:gd name="f23" fmla="val 214"/>
              <a:gd name="f24" fmla="val 220"/>
              <a:gd name="f25" fmla="val 227"/>
              <a:gd name="f26" fmla="val 11"/>
              <a:gd name="f27" fmla="val 16"/>
              <a:gd name="f28" fmla="val 226"/>
              <a:gd name="f29" fmla="val 20"/>
              <a:gd name="f30" fmla="val 219"/>
              <a:gd name="f31" fmla="val 212"/>
              <a:gd name="f32" fmla="+- 0 0 -90"/>
              <a:gd name="f33" fmla="*/ f3 1 234"/>
              <a:gd name="f34" fmla="*/ f4 1 28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234"/>
              <a:gd name="f43" fmla="*/ f39 1 28"/>
              <a:gd name="f44" fmla="*/ 117 f40 1"/>
              <a:gd name="f45" fmla="*/ 28 f39 1"/>
              <a:gd name="f46" fmla="*/ 23 f40 1"/>
              <a:gd name="f47" fmla="*/ 27 f39 1"/>
              <a:gd name="f48" fmla="*/ 0 f40 1"/>
              <a:gd name="f49" fmla="*/ 15 f39 1"/>
              <a:gd name="f50" fmla="*/ 21 f40 1"/>
              <a:gd name="f51" fmla="*/ 1 f39 1"/>
              <a:gd name="f52" fmla="*/ 214 f40 1"/>
              <a:gd name="f53" fmla="*/ 234 f40 1"/>
              <a:gd name="f54" fmla="*/ 16 f39 1"/>
              <a:gd name="f55" fmla="*/ 212 f40 1"/>
              <a:gd name="f56" fmla="+- f41 0 f1"/>
              <a:gd name="f57" fmla="*/ f44 1 234"/>
              <a:gd name="f58" fmla="*/ f45 1 28"/>
              <a:gd name="f59" fmla="*/ f46 1 234"/>
              <a:gd name="f60" fmla="*/ f47 1 28"/>
              <a:gd name="f61" fmla="*/ f48 1 234"/>
              <a:gd name="f62" fmla="*/ f49 1 28"/>
              <a:gd name="f63" fmla="*/ f50 1 234"/>
              <a:gd name="f64" fmla="*/ f51 1 28"/>
              <a:gd name="f65" fmla="*/ f52 1 234"/>
              <a:gd name="f66" fmla="*/ f53 1 234"/>
              <a:gd name="f67" fmla="*/ f54 1 28"/>
              <a:gd name="f68" fmla="*/ f55 1 234"/>
              <a:gd name="f69" fmla="*/ 0 1 f42"/>
              <a:gd name="f70" fmla="*/ f36 1 f42"/>
              <a:gd name="f71" fmla="*/ 0 1 f43"/>
              <a:gd name="f72" fmla="*/ f37 1 f43"/>
              <a:gd name="f73" fmla="*/ f57 1 f42"/>
              <a:gd name="f74" fmla="*/ f58 1 f43"/>
              <a:gd name="f75" fmla="*/ f59 1 f42"/>
              <a:gd name="f76" fmla="*/ f60 1 f43"/>
              <a:gd name="f77" fmla="*/ f61 1 f42"/>
              <a:gd name="f78" fmla="*/ f62 1 f43"/>
              <a:gd name="f79" fmla="*/ f63 1 f42"/>
              <a:gd name="f80" fmla="*/ f64 1 f43"/>
              <a:gd name="f81" fmla="*/ f65 1 f42"/>
              <a:gd name="f82" fmla="*/ f66 1 f42"/>
              <a:gd name="f83" fmla="*/ f67 1 f43"/>
              <a:gd name="f84" fmla="*/ f68 1 f42"/>
              <a:gd name="f85" fmla="*/ f69 f33 1"/>
              <a:gd name="f86" fmla="*/ f70 f33 1"/>
              <a:gd name="f87" fmla="*/ f72 f34 1"/>
              <a:gd name="f88" fmla="*/ f71 f34 1"/>
              <a:gd name="f89" fmla="*/ f73 f33 1"/>
              <a:gd name="f90" fmla="*/ f74 f34 1"/>
              <a:gd name="f91" fmla="*/ f75 f33 1"/>
              <a:gd name="f92" fmla="*/ f76 f34 1"/>
              <a:gd name="f93" fmla="*/ f77 f33 1"/>
              <a:gd name="f94" fmla="*/ f78 f34 1"/>
              <a:gd name="f95" fmla="*/ f79 f33 1"/>
              <a:gd name="f96" fmla="*/ f80 f34 1"/>
              <a:gd name="f97" fmla="*/ f81 f33 1"/>
              <a:gd name="f98" fmla="*/ f82 f33 1"/>
              <a:gd name="f99" fmla="*/ f83 f34 1"/>
              <a:gd name="f100" fmla="*/ f84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9" y="f90"/>
              </a:cxn>
              <a:cxn ang="f56">
                <a:pos x="f91" y="f92"/>
              </a:cxn>
              <a:cxn ang="f56">
                <a:pos x="f93" y="f94"/>
              </a:cxn>
              <a:cxn ang="f56">
                <a:pos x="f95" y="f96"/>
              </a:cxn>
              <a:cxn ang="f56">
                <a:pos x="f97" y="f96"/>
              </a:cxn>
              <a:cxn ang="f56">
                <a:pos x="f98" y="f99"/>
              </a:cxn>
              <a:cxn ang="f56">
                <a:pos x="f100" y="f92"/>
              </a:cxn>
              <a:cxn ang="f56">
                <a:pos x="f89" y="f90"/>
              </a:cxn>
            </a:cxnLst>
            <a:rect l="f85" t="f88" r="f86" b="f87"/>
            <a:pathLst>
              <a:path w="234" h="28">
                <a:moveTo>
                  <a:pt x="f8" y="f7"/>
                </a:moveTo>
                <a:cubicBezTo>
                  <a:pt x="f9" y="f7"/>
                  <a:pt x="f10" y="f7"/>
                  <a:pt x="f11" y="f12"/>
                </a:cubicBezTo>
                <a:cubicBezTo>
                  <a:pt x="f13" y="f12"/>
                  <a:pt x="f14" y="f15"/>
                  <a:pt x="f5" y="f13"/>
                </a:cubicBezTo>
                <a:cubicBezTo>
                  <a:pt x="f16" y="f17"/>
                  <a:pt x="f18" y="f19"/>
                  <a:pt x="f20" y="f19"/>
                </a:cubicBezTo>
                <a:cubicBezTo>
                  <a:pt x="f21" y="f5"/>
                  <a:pt x="f22" y="f5"/>
                  <a:pt x="f23" y="f19"/>
                </a:cubicBezTo>
                <a:cubicBezTo>
                  <a:pt x="f24" y="f19"/>
                  <a:pt x="f25" y="f26"/>
                  <a:pt x="f6" y="f27"/>
                </a:cubicBezTo>
                <a:cubicBezTo>
                  <a:pt x="f28" y="f29"/>
                  <a:pt x="f30" y="f12"/>
                  <a:pt x="f31" y="f12"/>
                </a:cubicBezTo>
                <a:cubicBezTo>
                  <a:pt x="f2" y="f7"/>
                  <a:pt x="f22" y="f7"/>
                  <a:pt x="f8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2" name="Freeform 77">
            <a:extLst>
              <a:ext uri="{FF2B5EF4-FFF2-40B4-BE49-F238E27FC236}">
                <a16:creationId xmlns:a16="http://schemas.microsoft.com/office/drawing/2014/main" id="{8C12DBBE-2B4E-4134-96A3-A30A084D11EE}"/>
              </a:ext>
            </a:extLst>
          </p:cNvPr>
          <p:cNvSpPr/>
          <p:nvPr/>
        </p:nvSpPr>
        <p:spPr>
          <a:xfrm>
            <a:off x="3819384" y="1528748"/>
            <a:ext cx="348340" cy="415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"/>
              <a:gd name="f7" fmla="val 27"/>
              <a:gd name="f8" fmla="val 12"/>
              <a:gd name="f9" fmla="val 221"/>
              <a:gd name="f10" fmla="val 17"/>
              <a:gd name="f11" fmla="val 213"/>
              <a:gd name="f12" fmla="val 26"/>
              <a:gd name="f13" fmla="val 206"/>
              <a:gd name="f14" fmla="val 144"/>
              <a:gd name="f15" fmla="val 81"/>
              <a:gd name="f16" fmla="val 19"/>
              <a:gd name="f17" fmla="val 13"/>
              <a:gd name="f18" fmla="val 7"/>
              <a:gd name="f19" fmla="val 18"/>
              <a:gd name="f20" fmla="val 14"/>
              <a:gd name="f21" fmla="val 9"/>
              <a:gd name="f22" fmla="val 1"/>
              <a:gd name="f23" fmla="val 21"/>
              <a:gd name="f24" fmla="val 88"/>
              <a:gd name="f25" fmla="val 155"/>
              <a:gd name="f26" fmla="val 222"/>
              <a:gd name="f27" fmla="val 224"/>
              <a:gd name="f28" fmla="val 4"/>
              <a:gd name="f29" fmla="val 226"/>
              <a:gd name="f30" fmla="val 8"/>
              <a:gd name="f31" fmla="+- 0 0 -90"/>
              <a:gd name="f32" fmla="*/ f3 1 229"/>
              <a:gd name="f33" fmla="*/ f4 1 2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229"/>
              <a:gd name="f42" fmla="*/ f38 1 27"/>
              <a:gd name="f43" fmla="*/ 229 f39 1"/>
              <a:gd name="f44" fmla="*/ 12 f38 1"/>
              <a:gd name="f45" fmla="*/ 206 f39 1"/>
              <a:gd name="f46" fmla="*/ 26 f38 1"/>
              <a:gd name="f47" fmla="*/ 19 f39 1"/>
              <a:gd name="f48" fmla="*/ 0 f39 1"/>
              <a:gd name="f49" fmla="*/ 14 f38 1"/>
              <a:gd name="f50" fmla="*/ 21 f39 1"/>
              <a:gd name="f51" fmla="*/ 1 f38 1"/>
              <a:gd name="f52" fmla="*/ 222 f39 1"/>
              <a:gd name="f53" fmla="*/ 0 f38 1"/>
              <a:gd name="f54" fmla="+- f40 0 f1"/>
              <a:gd name="f55" fmla="*/ f43 1 229"/>
              <a:gd name="f56" fmla="*/ f44 1 27"/>
              <a:gd name="f57" fmla="*/ f45 1 229"/>
              <a:gd name="f58" fmla="*/ f46 1 27"/>
              <a:gd name="f59" fmla="*/ f47 1 229"/>
              <a:gd name="f60" fmla="*/ f48 1 229"/>
              <a:gd name="f61" fmla="*/ f49 1 27"/>
              <a:gd name="f62" fmla="*/ f50 1 229"/>
              <a:gd name="f63" fmla="*/ f51 1 27"/>
              <a:gd name="f64" fmla="*/ f52 1 229"/>
              <a:gd name="f65" fmla="*/ f53 1 27"/>
              <a:gd name="f66" fmla="*/ 0 1 f41"/>
              <a:gd name="f67" fmla="*/ f35 1 f41"/>
              <a:gd name="f68" fmla="*/ 0 1 f42"/>
              <a:gd name="f69" fmla="*/ f36 1 f42"/>
              <a:gd name="f70" fmla="*/ f55 1 f41"/>
              <a:gd name="f71" fmla="*/ f56 1 f42"/>
              <a:gd name="f72" fmla="*/ f57 1 f41"/>
              <a:gd name="f73" fmla="*/ f58 1 f42"/>
              <a:gd name="f74" fmla="*/ f59 1 f41"/>
              <a:gd name="f75" fmla="*/ f60 1 f41"/>
              <a:gd name="f76" fmla="*/ f61 1 f42"/>
              <a:gd name="f77" fmla="*/ f62 1 f41"/>
              <a:gd name="f78" fmla="*/ f63 1 f42"/>
              <a:gd name="f79" fmla="*/ f64 1 f41"/>
              <a:gd name="f80" fmla="*/ f65 1 f42"/>
              <a:gd name="f81" fmla="*/ f66 f32 1"/>
              <a:gd name="f82" fmla="*/ f67 f32 1"/>
              <a:gd name="f83" fmla="*/ f69 f33 1"/>
              <a:gd name="f84" fmla="*/ f68 f33 1"/>
              <a:gd name="f85" fmla="*/ f70 f32 1"/>
              <a:gd name="f86" fmla="*/ f71 f33 1"/>
              <a:gd name="f87" fmla="*/ f72 f32 1"/>
              <a:gd name="f88" fmla="*/ f73 f33 1"/>
              <a:gd name="f89" fmla="*/ f74 f32 1"/>
              <a:gd name="f90" fmla="*/ f75 f32 1"/>
              <a:gd name="f91" fmla="*/ f76 f33 1"/>
              <a:gd name="f92" fmla="*/ f77 f32 1"/>
              <a:gd name="f93" fmla="*/ f78 f33 1"/>
              <a:gd name="f94" fmla="*/ f79 f32 1"/>
              <a:gd name="f95" fmla="*/ f80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88"/>
              </a:cxn>
              <a:cxn ang="f54">
                <a:pos x="f90" y="f91"/>
              </a:cxn>
              <a:cxn ang="f54">
                <a:pos x="f92" y="f93"/>
              </a:cxn>
              <a:cxn ang="f54">
                <a:pos x="f94" y="f95"/>
              </a:cxn>
              <a:cxn ang="f54">
                <a:pos x="f85" y="f86"/>
              </a:cxn>
            </a:cxnLst>
            <a:rect l="f81" t="f84" r="f82" b="f83"/>
            <a:pathLst>
              <a:path w="229" h="27">
                <a:moveTo>
                  <a:pt x="f6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7"/>
                  <a:pt x="f15" y="f7"/>
                  <a:pt x="f16" y="f12"/>
                </a:cubicBezTo>
                <a:cubicBezTo>
                  <a:pt x="f17" y="f12"/>
                  <a:pt x="f18" y="f19"/>
                  <a:pt x="f5" y="f20"/>
                </a:cubicBezTo>
                <a:cubicBezTo>
                  <a:pt x="f18" y="f21"/>
                  <a:pt x="f20" y="f22"/>
                  <a:pt x="f23" y="f22"/>
                </a:cubicBezTo>
                <a:cubicBezTo>
                  <a:pt x="f24" y="f5"/>
                  <a:pt x="f25" y="f5"/>
                  <a:pt x="f26" y="f5"/>
                </a:cubicBezTo>
                <a:cubicBezTo>
                  <a:pt x="f27" y="f28"/>
                  <a:pt x="f29" y="f30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3" name="Freeform 80">
            <a:extLst>
              <a:ext uri="{FF2B5EF4-FFF2-40B4-BE49-F238E27FC236}">
                <a16:creationId xmlns:a16="http://schemas.microsoft.com/office/drawing/2014/main" id="{D904FAB3-FD4E-49B7-8218-2D85CD29DB87}"/>
              </a:ext>
            </a:extLst>
          </p:cNvPr>
          <p:cNvSpPr/>
          <p:nvPr/>
        </p:nvSpPr>
        <p:spPr>
          <a:xfrm>
            <a:off x="3842043" y="1816675"/>
            <a:ext cx="363446" cy="415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9"/>
              <a:gd name="f7" fmla="val 27"/>
              <a:gd name="f8" fmla="val 116"/>
              <a:gd name="f9" fmla="val 26"/>
              <a:gd name="f10" fmla="val 86"/>
              <a:gd name="f11" fmla="val 55"/>
              <a:gd name="f12" fmla="val 25"/>
              <a:gd name="f13" fmla="val 17"/>
              <a:gd name="f14" fmla="val 9"/>
              <a:gd name="f15" fmla="val 12"/>
              <a:gd name="f16" fmla="val 8"/>
              <a:gd name="f17" fmla="val 16"/>
              <a:gd name="f18" fmla="val 1"/>
              <a:gd name="f19" fmla="val 23"/>
              <a:gd name="f20" fmla="val 88"/>
              <a:gd name="f21" fmla="val 152"/>
              <a:gd name="f22" fmla="val 216"/>
              <a:gd name="f23" fmla="val 224"/>
              <a:gd name="f24" fmla="val 231"/>
              <a:gd name="f25" fmla="val 222"/>
              <a:gd name="f26" fmla="val 24"/>
              <a:gd name="f27" fmla="val 214"/>
              <a:gd name="f28" fmla="val 181"/>
              <a:gd name="f29" fmla="val 149"/>
              <a:gd name="f30" fmla="+- 0 0 -90"/>
              <a:gd name="f31" fmla="*/ f3 1 239"/>
              <a:gd name="f32" fmla="*/ f4 1 2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239"/>
              <a:gd name="f41" fmla="*/ f37 1 27"/>
              <a:gd name="f42" fmla="*/ 116 f38 1"/>
              <a:gd name="f43" fmla="*/ 26 f37 1"/>
              <a:gd name="f44" fmla="*/ 25 f38 1"/>
              <a:gd name="f45" fmla="*/ 25 f37 1"/>
              <a:gd name="f46" fmla="*/ 0 f38 1"/>
              <a:gd name="f47" fmla="*/ 12 f37 1"/>
              <a:gd name="f48" fmla="*/ 23 f38 1"/>
              <a:gd name="f49" fmla="*/ 1 f37 1"/>
              <a:gd name="f50" fmla="*/ 216 f38 1"/>
              <a:gd name="f51" fmla="*/ 239 f38 1"/>
              <a:gd name="f52" fmla="*/ 214 f38 1"/>
              <a:gd name="f53" fmla="+- f39 0 f1"/>
              <a:gd name="f54" fmla="*/ f42 1 239"/>
              <a:gd name="f55" fmla="*/ f43 1 27"/>
              <a:gd name="f56" fmla="*/ f44 1 239"/>
              <a:gd name="f57" fmla="*/ f45 1 27"/>
              <a:gd name="f58" fmla="*/ f46 1 239"/>
              <a:gd name="f59" fmla="*/ f47 1 27"/>
              <a:gd name="f60" fmla="*/ f48 1 239"/>
              <a:gd name="f61" fmla="*/ f49 1 27"/>
              <a:gd name="f62" fmla="*/ f50 1 239"/>
              <a:gd name="f63" fmla="*/ f51 1 239"/>
              <a:gd name="f64" fmla="*/ f52 1 239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1"/>
              <a:gd name="f77" fmla="*/ f62 1 f40"/>
              <a:gd name="f78" fmla="*/ f63 1 f40"/>
              <a:gd name="f79" fmla="*/ f64 1 f40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2 1"/>
              <a:gd name="f92" fmla="*/ f77 f31 1"/>
              <a:gd name="f93" fmla="*/ f78 f31 1"/>
              <a:gd name="f94" fmla="*/ f7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92" y="f91"/>
              </a:cxn>
              <a:cxn ang="f53">
                <a:pos x="f93" y="f89"/>
              </a:cxn>
              <a:cxn ang="f53">
                <a:pos x="f94" y="f87"/>
              </a:cxn>
              <a:cxn ang="f53">
                <a:pos x="f84" y="f87"/>
              </a:cxn>
              <a:cxn ang="f53">
                <a:pos x="f84" y="f85"/>
              </a:cxn>
            </a:cxnLst>
            <a:rect l="f80" t="f83" r="f81" b="f82"/>
            <a:pathLst>
              <a:path w="239" h="27">
                <a:moveTo>
                  <a:pt x="f8" y="f9"/>
                </a:moveTo>
                <a:cubicBezTo>
                  <a:pt x="f10" y="f9"/>
                  <a:pt x="f11" y="f7"/>
                  <a:pt x="f12" y="f12"/>
                </a:cubicBezTo>
                <a:cubicBezTo>
                  <a:pt x="f13" y="f12"/>
                  <a:pt x="f14" y="f13"/>
                  <a:pt x="f5" y="f15"/>
                </a:cubicBezTo>
                <a:cubicBezTo>
                  <a:pt x="f16" y="f16"/>
                  <a:pt x="f17" y="f18"/>
                  <a:pt x="f19" y="f18"/>
                </a:cubicBezTo>
                <a:cubicBezTo>
                  <a:pt x="f20" y="f5"/>
                  <a:pt x="f21" y="f5"/>
                  <a:pt x="f22" y="f18"/>
                </a:cubicBezTo>
                <a:cubicBezTo>
                  <a:pt x="f23" y="f18"/>
                  <a:pt x="f24" y="f16"/>
                  <a:pt x="f6" y="f15"/>
                </a:cubicBezTo>
                <a:cubicBezTo>
                  <a:pt x="f24" y="f17"/>
                  <a:pt x="f25" y="f26"/>
                  <a:pt x="f27" y="f12"/>
                </a:cubicBezTo>
                <a:cubicBezTo>
                  <a:pt x="f28" y="f9"/>
                  <a:pt x="f29" y="f12"/>
                  <a:pt x="f8" y="f12"/>
                </a:cubicBezTo>
                <a:cubicBezTo>
                  <a:pt x="f8" y="f12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4" name="Freeform 81">
            <a:extLst>
              <a:ext uri="{FF2B5EF4-FFF2-40B4-BE49-F238E27FC236}">
                <a16:creationId xmlns:a16="http://schemas.microsoft.com/office/drawing/2014/main" id="{452D0170-2279-4835-AACA-E11B6EAF8ABA}"/>
              </a:ext>
            </a:extLst>
          </p:cNvPr>
          <p:cNvSpPr/>
          <p:nvPr/>
        </p:nvSpPr>
        <p:spPr>
          <a:xfrm>
            <a:off x="3808055" y="1617482"/>
            <a:ext cx="349291" cy="405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"/>
              <a:gd name="f7" fmla="val 27"/>
              <a:gd name="f8" fmla="val 12"/>
              <a:gd name="f9" fmla="val 220"/>
              <a:gd name="f10" fmla="val 17"/>
              <a:gd name="f11" fmla="val 212"/>
              <a:gd name="f12" fmla="val 26"/>
              <a:gd name="f13" fmla="val 204"/>
              <a:gd name="f14" fmla="val 143"/>
              <a:gd name="f15" fmla="val 83"/>
              <a:gd name="f16" fmla="val 23"/>
              <a:gd name="f17" fmla="val 15"/>
              <a:gd name="f18" fmla="val 8"/>
              <a:gd name="f19" fmla="val 18"/>
              <a:gd name="f20" fmla="val 14"/>
              <a:gd name="f21" fmla="val 7"/>
              <a:gd name="f22" fmla="val 9"/>
              <a:gd name="f23" fmla="val 1"/>
              <a:gd name="f24" fmla="val 21"/>
              <a:gd name="f25" fmla="val 89"/>
              <a:gd name="f26" fmla="val 156"/>
              <a:gd name="f27" fmla="val 224"/>
              <a:gd name="f28" fmla="val 225"/>
              <a:gd name="f29" fmla="val 4"/>
              <a:gd name="f30" fmla="val 227"/>
              <a:gd name="f31" fmla="+- 0 0 -90"/>
              <a:gd name="f32" fmla="*/ f3 1 229"/>
              <a:gd name="f33" fmla="*/ f4 1 2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229"/>
              <a:gd name="f42" fmla="*/ f38 1 27"/>
              <a:gd name="f43" fmla="*/ 229 f39 1"/>
              <a:gd name="f44" fmla="*/ 12 f38 1"/>
              <a:gd name="f45" fmla="*/ 204 f39 1"/>
              <a:gd name="f46" fmla="*/ 26 f38 1"/>
              <a:gd name="f47" fmla="*/ 23 f39 1"/>
              <a:gd name="f48" fmla="*/ 0 f39 1"/>
              <a:gd name="f49" fmla="*/ 14 f38 1"/>
              <a:gd name="f50" fmla="*/ 21 f39 1"/>
              <a:gd name="f51" fmla="*/ 1 f38 1"/>
              <a:gd name="f52" fmla="*/ 224 f39 1"/>
              <a:gd name="f53" fmla="*/ 0 f38 1"/>
              <a:gd name="f54" fmla="+- f40 0 f1"/>
              <a:gd name="f55" fmla="*/ f43 1 229"/>
              <a:gd name="f56" fmla="*/ f44 1 27"/>
              <a:gd name="f57" fmla="*/ f45 1 229"/>
              <a:gd name="f58" fmla="*/ f46 1 27"/>
              <a:gd name="f59" fmla="*/ f47 1 229"/>
              <a:gd name="f60" fmla="*/ f48 1 229"/>
              <a:gd name="f61" fmla="*/ f49 1 27"/>
              <a:gd name="f62" fmla="*/ f50 1 229"/>
              <a:gd name="f63" fmla="*/ f51 1 27"/>
              <a:gd name="f64" fmla="*/ f52 1 229"/>
              <a:gd name="f65" fmla="*/ f53 1 27"/>
              <a:gd name="f66" fmla="*/ 0 1 f41"/>
              <a:gd name="f67" fmla="*/ f35 1 f41"/>
              <a:gd name="f68" fmla="*/ 0 1 f42"/>
              <a:gd name="f69" fmla="*/ f36 1 f42"/>
              <a:gd name="f70" fmla="*/ f55 1 f41"/>
              <a:gd name="f71" fmla="*/ f56 1 f42"/>
              <a:gd name="f72" fmla="*/ f57 1 f41"/>
              <a:gd name="f73" fmla="*/ f58 1 f42"/>
              <a:gd name="f74" fmla="*/ f59 1 f41"/>
              <a:gd name="f75" fmla="*/ f60 1 f41"/>
              <a:gd name="f76" fmla="*/ f61 1 f42"/>
              <a:gd name="f77" fmla="*/ f62 1 f41"/>
              <a:gd name="f78" fmla="*/ f63 1 f42"/>
              <a:gd name="f79" fmla="*/ f64 1 f41"/>
              <a:gd name="f80" fmla="*/ f65 1 f42"/>
              <a:gd name="f81" fmla="*/ f66 f32 1"/>
              <a:gd name="f82" fmla="*/ f67 f32 1"/>
              <a:gd name="f83" fmla="*/ f69 f33 1"/>
              <a:gd name="f84" fmla="*/ f68 f33 1"/>
              <a:gd name="f85" fmla="*/ f70 f32 1"/>
              <a:gd name="f86" fmla="*/ f71 f33 1"/>
              <a:gd name="f87" fmla="*/ f72 f32 1"/>
              <a:gd name="f88" fmla="*/ f73 f33 1"/>
              <a:gd name="f89" fmla="*/ f74 f32 1"/>
              <a:gd name="f90" fmla="*/ f75 f32 1"/>
              <a:gd name="f91" fmla="*/ f76 f33 1"/>
              <a:gd name="f92" fmla="*/ f77 f32 1"/>
              <a:gd name="f93" fmla="*/ f78 f33 1"/>
              <a:gd name="f94" fmla="*/ f79 f32 1"/>
              <a:gd name="f95" fmla="*/ f80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88"/>
              </a:cxn>
              <a:cxn ang="f54">
                <a:pos x="f90" y="f91"/>
              </a:cxn>
              <a:cxn ang="f54">
                <a:pos x="f92" y="f93"/>
              </a:cxn>
              <a:cxn ang="f54">
                <a:pos x="f94" y="f95"/>
              </a:cxn>
              <a:cxn ang="f54">
                <a:pos x="f85" y="f86"/>
              </a:cxn>
            </a:cxnLst>
            <a:rect l="f81" t="f84" r="f82" b="f83"/>
            <a:pathLst>
              <a:path w="229" h="27">
                <a:moveTo>
                  <a:pt x="f6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7"/>
                  <a:pt x="f15" y="f7"/>
                  <a:pt x="f16" y="f12"/>
                </a:cubicBezTo>
                <a:cubicBezTo>
                  <a:pt x="f17" y="f12"/>
                  <a:pt x="f18" y="f19"/>
                  <a:pt x="f5" y="f20"/>
                </a:cubicBezTo>
                <a:cubicBezTo>
                  <a:pt x="f21" y="f22"/>
                  <a:pt x="f20" y="f23"/>
                  <a:pt x="f24" y="f23"/>
                </a:cubicBezTo>
                <a:cubicBezTo>
                  <a:pt x="f25" y="f5"/>
                  <a:pt x="f26" y="f5"/>
                  <a:pt x="f27" y="f5"/>
                </a:cubicBezTo>
                <a:cubicBezTo>
                  <a:pt x="f28" y="f29"/>
                  <a:pt x="f30" y="f18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5" name="Freeform 84">
            <a:extLst>
              <a:ext uri="{FF2B5EF4-FFF2-40B4-BE49-F238E27FC236}">
                <a16:creationId xmlns:a16="http://schemas.microsoft.com/office/drawing/2014/main" id="{2813238C-F3C3-44B4-83D0-D9FD290056F1}"/>
              </a:ext>
            </a:extLst>
          </p:cNvPr>
          <p:cNvSpPr/>
          <p:nvPr/>
        </p:nvSpPr>
        <p:spPr>
          <a:xfrm>
            <a:off x="3842043" y="1918621"/>
            <a:ext cx="151040" cy="46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30"/>
              <a:gd name="f8" fmla="val 10"/>
              <a:gd name="f9" fmla="val 93"/>
              <a:gd name="f10" fmla="val 16"/>
              <a:gd name="f11" fmla="val 87"/>
              <a:gd name="f12" fmla="val 27"/>
              <a:gd name="f13" fmla="val 81"/>
              <a:gd name="f14" fmla="val 28"/>
              <a:gd name="f15" fmla="val 59"/>
              <a:gd name="f16" fmla="val 37"/>
              <a:gd name="f17" fmla="val 6"/>
              <a:gd name="f18" fmla="val 20"/>
              <a:gd name="f19" fmla="val 11"/>
              <a:gd name="f20" fmla="val 2"/>
              <a:gd name="f21" fmla="val 17"/>
              <a:gd name="f22" fmla="val 42"/>
              <a:gd name="f23" fmla="val 67"/>
              <a:gd name="f24" fmla="val 1"/>
              <a:gd name="f25" fmla="val 92"/>
              <a:gd name="f26" fmla="val 94"/>
              <a:gd name="f27" fmla="val 4"/>
              <a:gd name="f28" fmla="val 96"/>
              <a:gd name="f29" fmla="val 7"/>
              <a:gd name="f30" fmla="+- 0 0 -90"/>
              <a:gd name="f31" fmla="*/ f3 1 99"/>
              <a:gd name="f32" fmla="*/ f4 1 3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99"/>
              <a:gd name="f41" fmla="*/ f37 1 30"/>
              <a:gd name="f42" fmla="*/ 99 f38 1"/>
              <a:gd name="f43" fmla="*/ 10 f37 1"/>
              <a:gd name="f44" fmla="*/ 81 f38 1"/>
              <a:gd name="f45" fmla="*/ 28 f37 1"/>
              <a:gd name="f46" fmla="*/ 16 f38 1"/>
              <a:gd name="f47" fmla="*/ 0 f38 1"/>
              <a:gd name="f48" fmla="*/ 16 f37 1"/>
              <a:gd name="f49" fmla="*/ 17 f38 1"/>
              <a:gd name="f50" fmla="*/ 2 f37 1"/>
              <a:gd name="f51" fmla="*/ 92 f38 1"/>
              <a:gd name="f52" fmla="*/ 1 f37 1"/>
              <a:gd name="f53" fmla="+- f39 0 f1"/>
              <a:gd name="f54" fmla="*/ f42 1 99"/>
              <a:gd name="f55" fmla="*/ f43 1 30"/>
              <a:gd name="f56" fmla="*/ f44 1 99"/>
              <a:gd name="f57" fmla="*/ f45 1 30"/>
              <a:gd name="f58" fmla="*/ f46 1 99"/>
              <a:gd name="f59" fmla="*/ f47 1 99"/>
              <a:gd name="f60" fmla="*/ f48 1 30"/>
              <a:gd name="f61" fmla="*/ f49 1 99"/>
              <a:gd name="f62" fmla="*/ f50 1 30"/>
              <a:gd name="f63" fmla="*/ f51 1 99"/>
              <a:gd name="f64" fmla="*/ f52 1 30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0"/>
              <a:gd name="f75" fmla="*/ f60 1 f41"/>
              <a:gd name="f76" fmla="*/ f61 1 f40"/>
              <a:gd name="f77" fmla="*/ f62 1 f41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1 1"/>
              <a:gd name="f90" fmla="*/ f75 f32 1"/>
              <a:gd name="f91" fmla="*/ f76 f31 1"/>
              <a:gd name="f92" fmla="*/ f77 f32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7"/>
              </a:cxn>
              <a:cxn ang="f53">
                <a:pos x="f89" y="f90"/>
              </a:cxn>
              <a:cxn ang="f53">
                <a:pos x="f91" y="f92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99" h="30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7"/>
                  <a:pt x="f16" y="f7"/>
                  <a:pt x="f10" y="f14"/>
                </a:cubicBezTo>
                <a:cubicBezTo>
                  <a:pt x="f8" y="f14"/>
                  <a:pt x="f17" y="f18"/>
                  <a:pt x="f5" y="f10"/>
                </a:cubicBezTo>
                <a:cubicBezTo>
                  <a:pt x="f17" y="f19"/>
                  <a:pt x="f19" y="f20"/>
                  <a:pt x="f21" y="f20"/>
                </a:cubicBezTo>
                <a:cubicBezTo>
                  <a:pt x="f22" y="f5"/>
                  <a:pt x="f23" y="f24"/>
                  <a:pt x="f25" y="f24"/>
                </a:cubicBezTo>
                <a:cubicBezTo>
                  <a:pt x="f26" y="f27"/>
                  <a:pt x="f28" y="f29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6" name="Freeform 87">
            <a:extLst>
              <a:ext uri="{FF2B5EF4-FFF2-40B4-BE49-F238E27FC236}">
                <a16:creationId xmlns:a16="http://schemas.microsoft.com/office/drawing/2014/main" id="{86E74C4A-0DE1-413E-974C-37762F1D615E}"/>
              </a:ext>
            </a:extLst>
          </p:cNvPr>
          <p:cNvSpPr/>
          <p:nvPr/>
        </p:nvSpPr>
        <p:spPr>
          <a:xfrm>
            <a:off x="842884" y="1926174"/>
            <a:ext cx="432364" cy="4285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4"/>
              <a:gd name="f7" fmla="val 281"/>
              <a:gd name="f8" fmla="val 49"/>
              <a:gd name="f9" fmla="val 107"/>
              <a:gd name="f10" fmla="val 3"/>
              <a:gd name="f11" fmla="val 166"/>
              <a:gd name="f12" fmla="val 228"/>
              <a:gd name="f13" fmla="val 41"/>
              <a:gd name="f14" fmla="val 280"/>
              <a:gd name="f15" fmla="val 108"/>
              <a:gd name="f16" fmla="val 170"/>
              <a:gd name="f17" fmla="val 240"/>
              <a:gd name="f18" fmla="val 222"/>
              <a:gd name="f19" fmla="val 198"/>
              <a:gd name="f20" fmla="val 272"/>
              <a:gd name="f21" fmla="val 124"/>
              <a:gd name="f22" fmla="val 69"/>
              <a:gd name="f23" fmla="val 244"/>
              <a:gd name="f24" fmla="val 18"/>
              <a:gd name="f25" fmla="val 210"/>
              <a:gd name="f26" fmla="val 138"/>
              <a:gd name="f27" fmla="val 28"/>
              <a:gd name="f28" fmla="val 83"/>
              <a:gd name="f29" fmla="val 34"/>
              <a:gd name="f30" fmla="val 71"/>
              <a:gd name="f31" fmla="val 42"/>
              <a:gd name="f32" fmla="val 60"/>
              <a:gd name="f33" fmla="val 142"/>
              <a:gd name="f34" fmla="val 246"/>
              <a:gd name="f35" fmla="val 201"/>
              <a:gd name="f36" fmla="val 247"/>
              <a:gd name="f37" fmla="val 250"/>
              <a:gd name="f38" fmla="val 251"/>
              <a:gd name="f39" fmla="val 253"/>
              <a:gd name="f40" fmla="val 81"/>
              <a:gd name="f41" fmla="val 204"/>
              <a:gd name="f42" fmla="val 32"/>
              <a:gd name="f43" fmla="val 140"/>
              <a:gd name="f44" fmla="val 82"/>
              <a:gd name="f45" fmla="val 33"/>
              <a:gd name="f46" fmla="+- 0 0 -90"/>
              <a:gd name="f47" fmla="*/ f3 1 284"/>
              <a:gd name="f48" fmla="*/ f4 1 281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284"/>
              <a:gd name="f57" fmla="*/ f53 1 281"/>
              <a:gd name="f58" fmla="*/ 49 f54 1"/>
              <a:gd name="f59" fmla="*/ 49 f53 1"/>
              <a:gd name="f60" fmla="*/ 228 f54 1"/>
              <a:gd name="f61" fmla="*/ 41 f53 1"/>
              <a:gd name="f62" fmla="*/ 240 f54 1"/>
              <a:gd name="f63" fmla="*/ 222 f53 1"/>
              <a:gd name="f64" fmla="*/ 69 f54 1"/>
              <a:gd name="f65" fmla="*/ 244 f53 1"/>
              <a:gd name="f66" fmla="*/ 28 f54 1"/>
              <a:gd name="f67" fmla="*/ 83 f53 1"/>
              <a:gd name="f68" fmla="*/ 142 f54 1"/>
              <a:gd name="f69" fmla="*/ 246 f53 1"/>
              <a:gd name="f70" fmla="*/ 251 f54 1"/>
              <a:gd name="f71" fmla="*/ 142 f53 1"/>
              <a:gd name="f72" fmla="*/ 140 f54 1"/>
              <a:gd name="f73" fmla="*/ 32 f53 1"/>
              <a:gd name="f74" fmla="*/ 32 f54 1"/>
              <a:gd name="f75" fmla="*/ 138 f53 1"/>
              <a:gd name="f76" fmla="+- f55 0 f1"/>
              <a:gd name="f77" fmla="*/ f58 1 284"/>
              <a:gd name="f78" fmla="*/ f59 1 281"/>
              <a:gd name="f79" fmla="*/ f60 1 284"/>
              <a:gd name="f80" fmla="*/ f61 1 281"/>
              <a:gd name="f81" fmla="*/ f62 1 284"/>
              <a:gd name="f82" fmla="*/ f63 1 281"/>
              <a:gd name="f83" fmla="*/ f64 1 284"/>
              <a:gd name="f84" fmla="*/ f65 1 281"/>
              <a:gd name="f85" fmla="*/ f66 1 284"/>
              <a:gd name="f86" fmla="*/ f67 1 281"/>
              <a:gd name="f87" fmla="*/ f68 1 284"/>
              <a:gd name="f88" fmla="*/ f69 1 281"/>
              <a:gd name="f89" fmla="*/ f70 1 284"/>
              <a:gd name="f90" fmla="*/ f71 1 281"/>
              <a:gd name="f91" fmla="*/ f72 1 284"/>
              <a:gd name="f92" fmla="*/ f73 1 281"/>
              <a:gd name="f93" fmla="*/ f74 1 284"/>
              <a:gd name="f94" fmla="*/ f75 1 281"/>
              <a:gd name="f95" fmla="*/ 0 1 f56"/>
              <a:gd name="f96" fmla="*/ f50 1 f56"/>
              <a:gd name="f97" fmla="*/ 0 1 f57"/>
              <a:gd name="f98" fmla="*/ f51 1 f57"/>
              <a:gd name="f99" fmla="*/ f77 1 f56"/>
              <a:gd name="f100" fmla="*/ f78 1 f57"/>
              <a:gd name="f101" fmla="*/ f79 1 f56"/>
              <a:gd name="f102" fmla="*/ f80 1 f57"/>
              <a:gd name="f103" fmla="*/ f81 1 f56"/>
              <a:gd name="f104" fmla="*/ f82 1 f57"/>
              <a:gd name="f105" fmla="*/ f83 1 f56"/>
              <a:gd name="f106" fmla="*/ f84 1 f57"/>
              <a:gd name="f107" fmla="*/ f85 1 f56"/>
              <a:gd name="f108" fmla="*/ f86 1 f57"/>
              <a:gd name="f109" fmla="*/ f87 1 f56"/>
              <a:gd name="f110" fmla="*/ f88 1 f57"/>
              <a:gd name="f111" fmla="*/ f89 1 f56"/>
              <a:gd name="f112" fmla="*/ f90 1 f57"/>
              <a:gd name="f113" fmla="*/ f91 1 f56"/>
              <a:gd name="f114" fmla="*/ f92 1 f57"/>
              <a:gd name="f115" fmla="*/ f93 1 f56"/>
              <a:gd name="f116" fmla="*/ f94 1 f57"/>
              <a:gd name="f117" fmla="*/ f95 f47 1"/>
              <a:gd name="f118" fmla="*/ f96 f47 1"/>
              <a:gd name="f119" fmla="*/ f98 f48 1"/>
              <a:gd name="f120" fmla="*/ f97 f48 1"/>
              <a:gd name="f121" fmla="*/ f99 f47 1"/>
              <a:gd name="f122" fmla="*/ f100 f48 1"/>
              <a:gd name="f123" fmla="*/ f101 f47 1"/>
              <a:gd name="f124" fmla="*/ f102 f48 1"/>
              <a:gd name="f125" fmla="*/ f103 f47 1"/>
              <a:gd name="f126" fmla="*/ f104 f48 1"/>
              <a:gd name="f127" fmla="*/ f105 f47 1"/>
              <a:gd name="f128" fmla="*/ f106 f48 1"/>
              <a:gd name="f129" fmla="*/ f107 f47 1"/>
              <a:gd name="f130" fmla="*/ f108 f48 1"/>
              <a:gd name="f131" fmla="*/ f109 f47 1"/>
              <a:gd name="f132" fmla="*/ f110 f48 1"/>
              <a:gd name="f133" fmla="*/ f111 f47 1"/>
              <a:gd name="f134" fmla="*/ f112 f48 1"/>
              <a:gd name="f135" fmla="*/ f113 f47 1"/>
              <a:gd name="f136" fmla="*/ f114 f48 1"/>
              <a:gd name="f137" fmla="*/ f115 f47 1"/>
              <a:gd name="f138" fmla="*/ f116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">
                <a:pos x="f121" y="f122"/>
              </a:cxn>
              <a:cxn ang="f76">
                <a:pos x="f123" y="f124"/>
              </a:cxn>
              <a:cxn ang="f76">
                <a:pos x="f125" y="f126"/>
              </a:cxn>
              <a:cxn ang="f76">
                <a:pos x="f127" y="f128"/>
              </a:cxn>
              <a:cxn ang="f76">
                <a:pos x="f129" y="f130"/>
              </a:cxn>
              <a:cxn ang="f76">
                <a:pos x="f121" y="f122"/>
              </a:cxn>
              <a:cxn ang="f76">
                <a:pos x="f131" y="f132"/>
              </a:cxn>
              <a:cxn ang="f76">
                <a:pos x="f133" y="f134"/>
              </a:cxn>
              <a:cxn ang="f76">
                <a:pos x="f135" y="f136"/>
              </a:cxn>
              <a:cxn ang="f76">
                <a:pos x="f137" y="f138"/>
              </a:cxn>
              <a:cxn ang="f76">
                <a:pos x="f131" y="f132"/>
              </a:cxn>
            </a:cxnLst>
            <a:rect l="f117" t="f120" r="f118" b="f119"/>
            <a:pathLst>
              <a:path w="284" h="281">
                <a:moveTo>
                  <a:pt x="f8" y="f8"/>
                </a:moveTo>
                <a:cubicBezTo>
                  <a:pt x="f9" y="f10"/>
                  <a:pt x="f11" y="f5"/>
                  <a:pt x="f12" y="f13"/>
                </a:cubicBezTo>
                <a:cubicBezTo>
                  <a:pt x="f14" y="f15"/>
                  <a:pt x="f6" y="f16"/>
                  <a:pt x="f17" y="f18"/>
                </a:cubicBezTo>
                <a:cubicBezTo>
                  <a:pt x="f19" y="f20"/>
                  <a:pt x="f21" y="f7"/>
                  <a:pt x="f22" y="f23"/>
                </a:cubicBezTo>
                <a:cubicBezTo>
                  <a:pt x="f24" y="f25"/>
                  <a:pt x="f5" y="f26"/>
                  <a:pt x="f27" y="f28"/>
                </a:cubicBezTo>
                <a:cubicBezTo>
                  <a:pt x="f29" y="f30"/>
                  <a:pt x="f31" y="f32"/>
                  <a:pt x="f8" y="f8"/>
                </a:cubicBezTo>
                <a:close/>
                <a:moveTo>
                  <a:pt x="f33" y="f34"/>
                </a:moveTo>
                <a:cubicBezTo>
                  <a:pt x="f35" y="f36"/>
                  <a:pt x="f37" y="f35"/>
                  <a:pt x="f38" y="f33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28" y="f42"/>
                  <a:pt x="f42" y="f44"/>
                  <a:pt x="f42" y="f26"/>
                </a:cubicBezTo>
                <a:cubicBezTo>
                  <a:pt x="f45" y="f19"/>
                  <a:pt x="f40" y="f34"/>
                  <a:pt x="f33" y="f34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7" name="Freeform 88">
            <a:extLst>
              <a:ext uri="{FF2B5EF4-FFF2-40B4-BE49-F238E27FC236}">
                <a16:creationId xmlns:a16="http://schemas.microsoft.com/office/drawing/2014/main" id="{B163944A-3FC4-4908-B2F2-AC3BDBA6FCD1}"/>
              </a:ext>
            </a:extLst>
          </p:cNvPr>
          <p:cNvSpPr/>
          <p:nvPr/>
        </p:nvSpPr>
        <p:spPr>
          <a:xfrm>
            <a:off x="1091162" y="3583881"/>
            <a:ext cx="391765" cy="3766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7"/>
              <a:gd name="f7" fmla="val 247"/>
              <a:gd name="f8" fmla="val 126"/>
              <a:gd name="f9" fmla="val 246"/>
              <a:gd name="f10" fmla="val 55"/>
              <a:gd name="f11" fmla="val 193"/>
              <a:gd name="f12" fmla="val 124"/>
              <a:gd name="f13" fmla="val 54"/>
              <a:gd name="f14" fmla="val 56"/>
              <a:gd name="f15" fmla="val 129"/>
              <a:gd name="f16" fmla="val 1"/>
              <a:gd name="f17" fmla="val 200"/>
              <a:gd name="f18" fmla="val 2"/>
              <a:gd name="f19" fmla="val 238"/>
              <a:gd name="f20" fmla="val 239"/>
              <a:gd name="f21" fmla="val 69"/>
              <a:gd name="f22" fmla="val 190"/>
              <a:gd name="f23" fmla="val 20"/>
              <a:gd name="f24" fmla="val 131"/>
              <a:gd name="f25" fmla="val 19"/>
              <a:gd name="f26" fmla="val 71"/>
              <a:gd name="f27" fmla="val 17"/>
              <a:gd name="f28" fmla="val 18"/>
              <a:gd name="f29" fmla="val 64"/>
              <a:gd name="f30" fmla="val 122"/>
              <a:gd name="f31" fmla="val 16"/>
              <a:gd name="f32" fmla="val 179"/>
              <a:gd name="f33" fmla="val 68"/>
              <a:gd name="f34" fmla="val 230"/>
              <a:gd name="f35" fmla="val 128"/>
              <a:gd name="f36" fmla="val 186"/>
              <a:gd name="f37" fmla="val 237"/>
              <a:gd name="f38" fmla="val 181"/>
              <a:gd name="f39" fmla="+- 0 0 -90"/>
              <a:gd name="f40" fmla="*/ f3 1 257"/>
              <a:gd name="f41" fmla="*/ f4 1 247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57"/>
              <a:gd name="f50" fmla="*/ f46 1 247"/>
              <a:gd name="f51" fmla="*/ 126 f47 1"/>
              <a:gd name="f52" fmla="*/ 246 f46 1"/>
              <a:gd name="f53" fmla="*/ 0 f47 1"/>
              <a:gd name="f54" fmla="*/ 124 f46 1"/>
              <a:gd name="f55" fmla="*/ 129 f47 1"/>
              <a:gd name="f56" fmla="*/ 1 f46 1"/>
              <a:gd name="f57" fmla="*/ 257 f47 1"/>
              <a:gd name="f58" fmla="*/ 238 f47 1"/>
              <a:gd name="f59" fmla="*/ 126 f46 1"/>
              <a:gd name="f60" fmla="*/ 131 f47 1"/>
              <a:gd name="f61" fmla="*/ 19 f46 1"/>
              <a:gd name="f62" fmla="*/ 17 f47 1"/>
              <a:gd name="f63" fmla="*/ 122 f46 1"/>
              <a:gd name="f64" fmla="*/ 128 f47 1"/>
              <a:gd name="f65" fmla="*/ 230 f46 1"/>
              <a:gd name="f66" fmla="+- f48 0 f1"/>
              <a:gd name="f67" fmla="*/ f51 1 257"/>
              <a:gd name="f68" fmla="*/ f52 1 247"/>
              <a:gd name="f69" fmla="*/ f53 1 257"/>
              <a:gd name="f70" fmla="*/ f54 1 247"/>
              <a:gd name="f71" fmla="*/ f55 1 257"/>
              <a:gd name="f72" fmla="*/ f56 1 247"/>
              <a:gd name="f73" fmla="*/ f57 1 257"/>
              <a:gd name="f74" fmla="*/ f58 1 257"/>
              <a:gd name="f75" fmla="*/ f59 1 247"/>
              <a:gd name="f76" fmla="*/ f60 1 257"/>
              <a:gd name="f77" fmla="*/ f61 1 247"/>
              <a:gd name="f78" fmla="*/ f62 1 257"/>
              <a:gd name="f79" fmla="*/ f63 1 247"/>
              <a:gd name="f80" fmla="*/ f64 1 257"/>
              <a:gd name="f81" fmla="*/ f65 1 247"/>
              <a:gd name="f82" fmla="*/ 0 1 f49"/>
              <a:gd name="f83" fmla="*/ f43 1 f49"/>
              <a:gd name="f84" fmla="*/ 0 1 f50"/>
              <a:gd name="f85" fmla="*/ f44 1 f50"/>
              <a:gd name="f86" fmla="*/ f67 1 f49"/>
              <a:gd name="f87" fmla="*/ f68 1 f50"/>
              <a:gd name="f88" fmla="*/ f69 1 f49"/>
              <a:gd name="f89" fmla="*/ f70 1 f50"/>
              <a:gd name="f90" fmla="*/ f71 1 f49"/>
              <a:gd name="f91" fmla="*/ f72 1 f50"/>
              <a:gd name="f92" fmla="*/ f73 1 f49"/>
              <a:gd name="f93" fmla="*/ f74 1 f49"/>
              <a:gd name="f94" fmla="*/ f75 1 f50"/>
              <a:gd name="f95" fmla="*/ f76 1 f49"/>
              <a:gd name="f96" fmla="*/ f77 1 f50"/>
              <a:gd name="f97" fmla="*/ f78 1 f49"/>
              <a:gd name="f98" fmla="*/ f79 1 f50"/>
              <a:gd name="f99" fmla="*/ f80 1 f49"/>
              <a:gd name="f100" fmla="*/ f81 1 f50"/>
              <a:gd name="f101" fmla="*/ f82 f40 1"/>
              <a:gd name="f102" fmla="*/ f83 f40 1"/>
              <a:gd name="f103" fmla="*/ f85 f41 1"/>
              <a:gd name="f104" fmla="*/ f84 f41 1"/>
              <a:gd name="f105" fmla="*/ f86 f40 1"/>
              <a:gd name="f106" fmla="*/ f87 f41 1"/>
              <a:gd name="f107" fmla="*/ f88 f40 1"/>
              <a:gd name="f108" fmla="*/ f89 f41 1"/>
              <a:gd name="f109" fmla="*/ f90 f40 1"/>
              <a:gd name="f110" fmla="*/ f91 f41 1"/>
              <a:gd name="f111" fmla="*/ f92 f40 1"/>
              <a:gd name="f112" fmla="*/ f93 f40 1"/>
              <a:gd name="f113" fmla="*/ f94 f41 1"/>
              <a:gd name="f114" fmla="*/ f95 f40 1"/>
              <a:gd name="f115" fmla="*/ f96 f41 1"/>
              <a:gd name="f116" fmla="*/ f97 f40 1"/>
              <a:gd name="f117" fmla="*/ f98 f41 1"/>
              <a:gd name="f118" fmla="*/ f99 f40 1"/>
              <a:gd name="f119" fmla="*/ f100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5" y="f106"/>
              </a:cxn>
              <a:cxn ang="f66">
                <a:pos x="f107" y="f108"/>
              </a:cxn>
              <a:cxn ang="f66">
                <a:pos x="f109" y="f110"/>
              </a:cxn>
              <a:cxn ang="f66">
                <a:pos x="f111" y="f108"/>
              </a:cxn>
              <a:cxn ang="f66">
                <a:pos x="f105" y="f106"/>
              </a:cxn>
              <a:cxn ang="f66">
                <a:pos x="f112" y="f113"/>
              </a:cxn>
              <a:cxn ang="f66">
                <a:pos x="f114" y="f115"/>
              </a:cxn>
              <a:cxn ang="f66">
                <a:pos x="f116" y="f117"/>
              </a:cxn>
              <a:cxn ang="f66">
                <a:pos x="f118" y="f119"/>
              </a:cxn>
              <a:cxn ang="f66">
                <a:pos x="f112" y="f113"/>
              </a:cxn>
            </a:cxnLst>
            <a:rect l="f101" t="f104" r="f102" b="f103"/>
            <a:pathLst>
              <a:path w="257" h="246">
                <a:moveTo>
                  <a:pt x="f8" y="f9"/>
                </a:moveTo>
                <a:cubicBezTo>
                  <a:pt x="f10" y="f9"/>
                  <a:pt x="f5" y="f11"/>
                  <a:pt x="f5" y="f12"/>
                </a:cubicBezTo>
                <a:cubicBezTo>
                  <a:pt x="f5" y="f13"/>
                  <a:pt x="f14" y="f5"/>
                  <a:pt x="f15" y="f16"/>
                </a:cubicBezTo>
                <a:cubicBezTo>
                  <a:pt x="f17" y="f18"/>
                  <a:pt x="f6" y="f14"/>
                  <a:pt x="f6" y="f12"/>
                </a:cubicBezTo>
                <a:cubicBezTo>
                  <a:pt x="f6" y="f11"/>
                  <a:pt x="f17" y="f7"/>
                  <a:pt x="f8" y="f9"/>
                </a:cubicBezTo>
                <a:close/>
                <a:moveTo>
                  <a:pt x="f19" y="f8"/>
                </a:move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27" y="f30"/>
                </a:cubicBezTo>
                <a:cubicBezTo>
                  <a:pt x="f31" y="f32"/>
                  <a:pt x="f33" y="f34"/>
                  <a:pt x="f35" y="f34"/>
                </a:cubicBezTo>
                <a:cubicBezTo>
                  <a:pt x="f36" y="f34"/>
                  <a:pt x="f37" y="f38"/>
                  <a:pt x="f19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grpSp>
        <p:nvGrpSpPr>
          <p:cNvPr id="28" name="Grupo 307">
            <a:extLst>
              <a:ext uri="{FF2B5EF4-FFF2-40B4-BE49-F238E27FC236}">
                <a16:creationId xmlns:a16="http://schemas.microsoft.com/office/drawing/2014/main" id="{52EEB384-C072-4C32-AF49-809C3F08CCDE}"/>
              </a:ext>
            </a:extLst>
          </p:cNvPr>
          <p:cNvGrpSpPr/>
          <p:nvPr/>
        </p:nvGrpSpPr>
        <p:grpSpPr>
          <a:xfrm>
            <a:off x="657051" y="4426116"/>
            <a:ext cx="1788309" cy="2113791"/>
            <a:chOff x="657051" y="4426116"/>
            <a:chExt cx="1788309" cy="2113791"/>
          </a:xfrm>
        </p:grpSpPr>
        <p:sp>
          <p:nvSpPr>
            <p:cNvPr id="29" name="Freeform 51">
              <a:extLst>
                <a:ext uri="{FF2B5EF4-FFF2-40B4-BE49-F238E27FC236}">
                  <a16:creationId xmlns:a16="http://schemas.microsoft.com/office/drawing/2014/main" id="{39A0B73F-D8DC-4CB0-BF55-0B5B788DDAAE}"/>
                </a:ext>
              </a:extLst>
            </p:cNvPr>
            <p:cNvSpPr/>
            <p:nvPr/>
          </p:nvSpPr>
          <p:spPr>
            <a:xfrm>
              <a:off x="809317" y="4625300"/>
              <a:ext cx="523932" cy="56868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50"/>
                <a:gd name="f8" fmla="val 488"/>
                <a:gd name="f9" fmla="val 374"/>
                <a:gd name="f10" fmla="val 279"/>
                <a:gd name="f11" fmla="val 351"/>
                <a:gd name="f12" fmla="val 321"/>
                <a:gd name="f13" fmla="val 344"/>
                <a:gd name="f14" fmla="val 364"/>
                <a:gd name="f15" fmla="val 363"/>
                <a:gd name="f16" fmla="val 410"/>
                <a:gd name="f17" fmla="val 368"/>
                <a:gd name="f18" fmla="val 422"/>
                <a:gd name="f19" fmla="val 372"/>
                <a:gd name="f20" fmla="val 436"/>
                <a:gd name="f21" fmla="val 449"/>
                <a:gd name="f22" fmla="val 459"/>
                <a:gd name="f23" fmla="val 469"/>
                <a:gd name="f24" fmla="val 480"/>
                <a:gd name="f25" fmla="val 350"/>
                <a:gd name="f26" fmla="val 473"/>
                <a:gd name="f27" fmla="val 335"/>
                <a:gd name="f28" fmla="val 468"/>
                <a:gd name="f29" fmla="val 332"/>
                <a:gd name="f30" fmla="val 314"/>
                <a:gd name="f31" fmla="val 404"/>
                <a:gd name="f32" fmla="val 297"/>
                <a:gd name="f33" fmla="val 316"/>
                <a:gd name="f34" fmla="val 287"/>
                <a:gd name="f35" fmla="val 234"/>
                <a:gd name="f36" fmla="val 325"/>
                <a:gd name="f37" fmla="val 174"/>
                <a:gd name="f38" fmla="val 328"/>
                <a:gd name="f39" fmla="val 117"/>
                <a:gd name="f40" fmla="val 289"/>
                <a:gd name="f41" fmla="val 132"/>
                <a:gd name="f42" fmla="val 254"/>
                <a:gd name="f43" fmla="val 156"/>
                <a:gd name="f44" fmla="val 222"/>
                <a:gd name="f45" fmla="val 154"/>
                <a:gd name="f46" fmla="val 188"/>
                <a:gd name="f47" fmla="val 152"/>
                <a:gd name="f48" fmla="val 155"/>
                <a:gd name="f49" fmla="val 125"/>
                <a:gd name="f50" fmla="val 119"/>
                <a:gd name="f51" fmla="val 107"/>
                <a:gd name="f52" fmla="val 118"/>
                <a:gd name="f53" fmla="val 116"/>
                <a:gd name="f54" fmla="val 115"/>
                <a:gd name="f55" fmla="val 134"/>
                <a:gd name="f56" fmla="val 128"/>
                <a:gd name="f57" fmla="val 184"/>
                <a:gd name="f58" fmla="val 94"/>
                <a:gd name="f59" fmla="val 231"/>
                <a:gd name="f60" fmla="val 109"/>
                <a:gd name="f61" fmla="val 282"/>
                <a:gd name="f62" fmla="val 123"/>
                <a:gd name="f63" fmla="val 333"/>
                <a:gd name="f64" fmla="val 386"/>
                <a:gd name="f65" fmla="val 140"/>
                <a:gd name="f66" fmla="val 439"/>
                <a:gd name="f67" fmla="val 142"/>
                <a:gd name="f68" fmla="val 452"/>
                <a:gd name="f69" fmla="val 133"/>
                <a:gd name="f70" fmla="val 475"/>
                <a:gd name="f71" fmla="val 124"/>
                <a:gd name="f72" fmla="val 479"/>
                <a:gd name="f73" fmla="val 103"/>
                <a:gd name="f74" fmla="val 95"/>
                <a:gd name="f75" fmla="val 92"/>
                <a:gd name="f76" fmla="val 451"/>
                <a:gd name="f77" fmla="val 84"/>
                <a:gd name="f78" fmla="val 412"/>
                <a:gd name="f79" fmla="val 76"/>
                <a:gd name="f80" fmla="val 63"/>
                <a:gd name="f81" fmla="val 61"/>
                <a:gd name="f82" fmla="val 56"/>
                <a:gd name="f83" fmla="val 447"/>
                <a:gd name="f84" fmla="val 54"/>
                <a:gd name="f85" fmla="val 460"/>
                <a:gd name="f86" fmla="val 41"/>
                <a:gd name="f87" fmla="val 482"/>
                <a:gd name="f88" fmla="val 32"/>
                <a:gd name="f89" fmla="val 483"/>
                <a:gd name="f90" fmla="val 8"/>
                <a:gd name="f91" fmla="val 485"/>
                <a:gd name="f92" fmla="val 5"/>
                <a:gd name="f93" fmla="val 464"/>
                <a:gd name="f94" fmla="val 7"/>
                <a:gd name="f95" fmla="val 444"/>
                <a:gd name="f96" fmla="val 9"/>
                <a:gd name="f97" fmla="val 403"/>
                <a:gd name="f98" fmla="val 13"/>
                <a:gd name="f99" fmla="val 362"/>
                <a:gd name="f100" fmla="val 12"/>
                <a:gd name="f101" fmla="val 320"/>
                <a:gd name="f102" fmla="val 10"/>
                <a:gd name="f103" fmla="val 233"/>
                <a:gd name="f104" fmla="val 3"/>
                <a:gd name="f105" fmla="val 145"/>
                <a:gd name="f106" fmla="val 1"/>
                <a:gd name="f107" fmla="val 57"/>
                <a:gd name="f108" fmla="val 39"/>
                <a:gd name="f109" fmla="val 21"/>
                <a:gd name="f110" fmla="val 6"/>
                <a:gd name="f111" fmla="val 48"/>
                <a:gd name="f112" fmla="val 77"/>
                <a:gd name="f113" fmla="val 106"/>
                <a:gd name="f114" fmla="val 114"/>
                <a:gd name="f115" fmla="val 15"/>
                <a:gd name="f116" fmla="val 19"/>
                <a:gd name="f117" fmla="val 120"/>
                <a:gd name="f118" fmla="val 82"/>
                <a:gd name="f119" fmla="val 185"/>
                <a:gd name="f120" fmla="val 219"/>
                <a:gd name="f121" fmla="val 237"/>
                <a:gd name="f122" fmla="val 113"/>
                <a:gd name="f123" fmla="val 244"/>
                <a:gd name="f124" fmla="val 267"/>
                <a:gd name="f125" fmla="val 97"/>
                <a:gd name="f126" fmla="val 288"/>
                <a:gd name="f127" fmla="val 83"/>
                <a:gd name="f128" fmla="val 309"/>
                <a:gd name="f129" fmla="val 68"/>
                <a:gd name="f130" fmla="val 322"/>
                <a:gd name="f131" fmla="val 324"/>
                <a:gd name="f132" fmla="val 46"/>
                <a:gd name="f133" fmla="val 347"/>
                <a:gd name="f134" fmla="val 2"/>
                <a:gd name="f135" fmla="val 435"/>
                <a:gd name="f136" fmla="val 443"/>
                <a:gd name="f137" fmla="val 29"/>
                <a:gd name="f138" fmla="val 442"/>
                <a:gd name="f139" fmla="val 441"/>
                <a:gd name="f140" fmla="val 101"/>
                <a:gd name="f141" fmla="val 147"/>
                <a:gd name="f142" fmla="val 440"/>
                <a:gd name="f143" fmla="val 420"/>
                <a:gd name="f144" fmla="val 276"/>
                <a:gd name="f145" fmla="val 461"/>
                <a:gd name="f146" fmla="val 472"/>
                <a:gd name="f147" fmla="val 415"/>
                <a:gd name="f148" fmla="val 484"/>
                <a:gd name="f149" fmla="val 405"/>
                <a:gd name="f150" fmla="val 388"/>
                <a:gd name="f151" fmla="val 462"/>
                <a:gd name="f152" fmla="val 387"/>
                <a:gd name="f153" fmla="val 384"/>
                <a:gd name="f154" fmla="val 393"/>
                <a:gd name="f155" fmla="val 278"/>
                <a:gd name="f156" fmla="val 382"/>
                <a:gd name="f157" fmla="val 378"/>
                <a:gd name="f158" fmla="+- 0 0 -90"/>
                <a:gd name="f159" fmla="*/ f4 1 450"/>
                <a:gd name="f160" fmla="*/ f5 1 488"/>
                <a:gd name="f161" fmla="val f6"/>
                <a:gd name="f162" fmla="val f7"/>
                <a:gd name="f163" fmla="val f8"/>
                <a:gd name="f164" fmla="*/ f158 f0 1"/>
                <a:gd name="f165" fmla="+- f163 0 f161"/>
                <a:gd name="f166" fmla="+- f162 0 f161"/>
                <a:gd name="f167" fmla="*/ f164 1 f3"/>
                <a:gd name="f168" fmla="*/ f166 1 450"/>
                <a:gd name="f169" fmla="*/ f165 1 488"/>
                <a:gd name="f170" fmla="*/ 374 f166 1"/>
                <a:gd name="f171" fmla="*/ 279 f165 1"/>
                <a:gd name="f172" fmla="*/ 363 f166 1"/>
                <a:gd name="f173" fmla="*/ 410 f165 1"/>
                <a:gd name="f174" fmla="*/ 372 f166 1"/>
                <a:gd name="f175" fmla="*/ 449 f165 1"/>
                <a:gd name="f176" fmla="*/ 360 f166 1"/>
                <a:gd name="f177" fmla="*/ 480 f165 1"/>
                <a:gd name="f178" fmla="*/ 332 f166 1"/>
                <a:gd name="f179" fmla="*/ 459 f165 1"/>
                <a:gd name="f180" fmla="*/ 316 f166 1"/>
                <a:gd name="f181" fmla="*/ 287 f165 1"/>
                <a:gd name="f182" fmla="*/ 328 f166 1"/>
                <a:gd name="f183" fmla="*/ 117 f165 1"/>
                <a:gd name="f184" fmla="*/ 222 f166 1"/>
                <a:gd name="f185" fmla="*/ 154 f165 1"/>
                <a:gd name="f186" fmla="*/ 119 f166 1"/>
                <a:gd name="f187" fmla="*/ 107 f165 1"/>
                <a:gd name="f188" fmla="*/ 117 f166 1"/>
                <a:gd name="f189" fmla="*/ 134 f165 1"/>
                <a:gd name="f190" fmla="*/ 109 f166 1"/>
                <a:gd name="f191" fmla="*/ 282 f165 1"/>
                <a:gd name="f192" fmla="*/ 140 f166 1"/>
                <a:gd name="f193" fmla="*/ 439 f165 1"/>
                <a:gd name="f194" fmla="*/ 124 f166 1"/>
                <a:gd name="f195" fmla="*/ 479 f165 1"/>
                <a:gd name="f196" fmla="*/ 92 f166 1"/>
                <a:gd name="f197" fmla="*/ 451 f165 1"/>
                <a:gd name="f198" fmla="*/ 63 f166 1"/>
                <a:gd name="f199" fmla="*/ 335 f165 1"/>
                <a:gd name="f200" fmla="*/ 56 f166 1"/>
                <a:gd name="f201" fmla="*/ 447 f165 1"/>
                <a:gd name="f202" fmla="*/ 32 f166 1"/>
                <a:gd name="f203" fmla="*/ 483 f165 1"/>
                <a:gd name="f204" fmla="*/ 7 f166 1"/>
                <a:gd name="f205" fmla="*/ 444 f165 1"/>
                <a:gd name="f206" fmla="*/ 12 f166 1"/>
                <a:gd name="f207" fmla="*/ 320 f165 1"/>
                <a:gd name="f208" fmla="*/ 1 f166 1"/>
                <a:gd name="f209" fmla="*/ 57 f165 1"/>
                <a:gd name="f210" fmla="*/ 21 f166 1"/>
                <a:gd name="f211" fmla="*/ 6 f165 1"/>
                <a:gd name="f212" fmla="*/ 106 f166 1"/>
                <a:gd name="f213" fmla="*/ 9 f165 1"/>
                <a:gd name="f214" fmla="*/ 114 f166 1"/>
                <a:gd name="f215" fmla="*/ 19 f165 1"/>
                <a:gd name="f216" fmla="*/ 219 f166 1"/>
                <a:gd name="f217" fmla="*/ 115 f165 1"/>
                <a:gd name="f218" fmla="*/ 244 f166 1"/>
                <a:gd name="f219" fmla="*/ 109 f165 1"/>
                <a:gd name="f220" fmla="*/ 309 f166 1"/>
                <a:gd name="f221" fmla="*/ 68 f165 1"/>
                <a:gd name="f222" fmla="*/ 324 f166 1"/>
                <a:gd name="f223" fmla="*/ 46 f165 1"/>
                <a:gd name="f224" fmla="*/ 403 f166 1"/>
                <a:gd name="f225" fmla="*/ 7 f165 1"/>
                <a:gd name="f226" fmla="*/ 442 f166 1"/>
                <a:gd name="f227" fmla="*/ 440 f166 1"/>
                <a:gd name="f228" fmla="*/ 188 f165 1"/>
                <a:gd name="f229" fmla="*/ 436 f166 1"/>
                <a:gd name="f230" fmla="*/ 415 f166 1"/>
                <a:gd name="f231" fmla="*/ 484 f165 1"/>
                <a:gd name="f232" fmla="*/ 387 f166 1"/>
                <a:gd name="f233" fmla="*/ 450 f165 1"/>
                <a:gd name="f234" fmla="*/ 386 f166 1"/>
                <a:gd name="f235" fmla="*/ 278 f165 1"/>
                <a:gd name="f236" fmla="+- f167 0 f1"/>
                <a:gd name="f237" fmla="*/ f170 1 450"/>
                <a:gd name="f238" fmla="*/ f171 1 488"/>
                <a:gd name="f239" fmla="*/ f172 1 450"/>
                <a:gd name="f240" fmla="*/ f173 1 488"/>
                <a:gd name="f241" fmla="*/ f174 1 450"/>
                <a:gd name="f242" fmla="*/ f175 1 488"/>
                <a:gd name="f243" fmla="*/ f176 1 450"/>
                <a:gd name="f244" fmla="*/ f177 1 488"/>
                <a:gd name="f245" fmla="*/ f178 1 450"/>
                <a:gd name="f246" fmla="*/ f179 1 488"/>
                <a:gd name="f247" fmla="*/ f180 1 450"/>
                <a:gd name="f248" fmla="*/ f181 1 488"/>
                <a:gd name="f249" fmla="*/ f182 1 450"/>
                <a:gd name="f250" fmla="*/ f183 1 488"/>
                <a:gd name="f251" fmla="*/ f184 1 450"/>
                <a:gd name="f252" fmla="*/ f185 1 488"/>
                <a:gd name="f253" fmla="*/ f186 1 450"/>
                <a:gd name="f254" fmla="*/ f187 1 488"/>
                <a:gd name="f255" fmla="*/ f188 1 450"/>
                <a:gd name="f256" fmla="*/ f189 1 488"/>
                <a:gd name="f257" fmla="*/ f190 1 450"/>
                <a:gd name="f258" fmla="*/ f191 1 488"/>
                <a:gd name="f259" fmla="*/ f192 1 450"/>
                <a:gd name="f260" fmla="*/ f193 1 488"/>
                <a:gd name="f261" fmla="*/ f194 1 450"/>
                <a:gd name="f262" fmla="*/ f195 1 488"/>
                <a:gd name="f263" fmla="*/ f196 1 450"/>
                <a:gd name="f264" fmla="*/ f197 1 488"/>
                <a:gd name="f265" fmla="*/ f198 1 450"/>
                <a:gd name="f266" fmla="*/ f199 1 488"/>
                <a:gd name="f267" fmla="*/ f200 1 450"/>
                <a:gd name="f268" fmla="*/ f201 1 488"/>
                <a:gd name="f269" fmla="*/ f202 1 450"/>
                <a:gd name="f270" fmla="*/ f203 1 488"/>
                <a:gd name="f271" fmla="*/ f204 1 450"/>
                <a:gd name="f272" fmla="*/ f205 1 488"/>
                <a:gd name="f273" fmla="*/ f206 1 450"/>
                <a:gd name="f274" fmla="*/ f207 1 488"/>
                <a:gd name="f275" fmla="*/ f208 1 450"/>
                <a:gd name="f276" fmla="*/ f209 1 488"/>
                <a:gd name="f277" fmla="*/ f210 1 450"/>
                <a:gd name="f278" fmla="*/ f211 1 488"/>
                <a:gd name="f279" fmla="*/ f212 1 450"/>
                <a:gd name="f280" fmla="*/ f213 1 488"/>
                <a:gd name="f281" fmla="*/ f214 1 450"/>
                <a:gd name="f282" fmla="*/ f215 1 488"/>
                <a:gd name="f283" fmla="*/ f216 1 450"/>
                <a:gd name="f284" fmla="*/ f217 1 488"/>
                <a:gd name="f285" fmla="*/ f218 1 450"/>
                <a:gd name="f286" fmla="*/ f219 1 488"/>
                <a:gd name="f287" fmla="*/ f220 1 450"/>
                <a:gd name="f288" fmla="*/ f221 1 488"/>
                <a:gd name="f289" fmla="*/ f222 1 450"/>
                <a:gd name="f290" fmla="*/ f223 1 488"/>
                <a:gd name="f291" fmla="*/ f224 1 450"/>
                <a:gd name="f292" fmla="*/ f225 1 488"/>
                <a:gd name="f293" fmla="*/ f226 1 450"/>
                <a:gd name="f294" fmla="*/ f227 1 450"/>
                <a:gd name="f295" fmla="*/ f228 1 488"/>
                <a:gd name="f296" fmla="*/ f229 1 450"/>
                <a:gd name="f297" fmla="*/ f230 1 450"/>
                <a:gd name="f298" fmla="*/ f231 1 488"/>
                <a:gd name="f299" fmla="*/ f232 1 450"/>
                <a:gd name="f300" fmla="*/ f233 1 488"/>
                <a:gd name="f301" fmla="*/ f234 1 450"/>
                <a:gd name="f302" fmla="*/ f235 1 488"/>
                <a:gd name="f303" fmla="*/ 0 1 f168"/>
                <a:gd name="f304" fmla="*/ f162 1 f168"/>
                <a:gd name="f305" fmla="*/ 0 1 f169"/>
                <a:gd name="f306" fmla="*/ f163 1 f169"/>
                <a:gd name="f307" fmla="*/ f237 1 f168"/>
                <a:gd name="f308" fmla="*/ f238 1 f169"/>
                <a:gd name="f309" fmla="*/ f239 1 f168"/>
                <a:gd name="f310" fmla="*/ f240 1 f169"/>
                <a:gd name="f311" fmla="*/ f241 1 f168"/>
                <a:gd name="f312" fmla="*/ f242 1 f169"/>
                <a:gd name="f313" fmla="*/ f243 1 f168"/>
                <a:gd name="f314" fmla="*/ f244 1 f169"/>
                <a:gd name="f315" fmla="*/ f245 1 f168"/>
                <a:gd name="f316" fmla="*/ f246 1 f169"/>
                <a:gd name="f317" fmla="*/ f247 1 f168"/>
                <a:gd name="f318" fmla="*/ f248 1 f169"/>
                <a:gd name="f319" fmla="*/ f249 1 f168"/>
                <a:gd name="f320" fmla="*/ f250 1 f169"/>
                <a:gd name="f321" fmla="*/ f251 1 f168"/>
                <a:gd name="f322" fmla="*/ f252 1 f169"/>
                <a:gd name="f323" fmla="*/ f253 1 f168"/>
                <a:gd name="f324" fmla="*/ f254 1 f169"/>
                <a:gd name="f325" fmla="*/ f255 1 f168"/>
                <a:gd name="f326" fmla="*/ f256 1 f169"/>
                <a:gd name="f327" fmla="*/ f257 1 f168"/>
                <a:gd name="f328" fmla="*/ f258 1 f169"/>
                <a:gd name="f329" fmla="*/ f259 1 f168"/>
                <a:gd name="f330" fmla="*/ f260 1 f169"/>
                <a:gd name="f331" fmla="*/ f261 1 f168"/>
                <a:gd name="f332" fmla="*/ f262 1 f169"/>
                <a:gd name="f333" fmla="*/ f263 1 f168"/>
                <a:gd name="f334" fmla="*/ f264 1 f169"/>
                <a:gd name="f335" fmla="*/ f265 1 f168"/>
                <a:gd name="f336" fmla="*/ f266 1 f169"/>
                <a:gd name="f337" fmla="*/ f267 1 f168"/>
                <a:gd name="f338" fmla="*/ f268 1 f169"/>
                <a:gd name="f339" fmla="*/ f269 1 f168"/>
                <a:gd name="f340" fmla="*/ f270 1 f169"/>
                <a:gd name="f341" fmla="*/ f271 1 f168"/>
                <a:gd name="f342" fmla="*/ f272 1 f169"/>
                <a:gd name="f343" fmla="*/ f273 1 f168"/>
                <a:gd name="f344" fmla="*/ f274 1 f169"/>
                <a:gd name="f345" fmla="*/ f275 1 f168"/>
                <a:gd name="f346" fmla="*/ f276 1 f169"/>
                <a:gd name="f347" fmla="*/ f277 1 f168"/>
                <a:gd name="f348" fmla="*/ f278 1 f169"/>
                <a:gd name="f349" fmla="*/ f279 1 f168"/>
                <a:gd name="f350" fmla="*/ f280 1 f169"/>
                <a:gd name="f351" fmla="*/ f281 1 f168"/>
                <a:gd name="f352" fmla="*/ f282 1 f169"/>
                <a:gd name="f353" fmla="*/ f283 1 f168"/>
                <a:gd name="f354" fmla="*/ f284 1 f169"/>
                <a:gd name="f355" fmla="*/ f285 1 f168"/>
                <a:gd name="f356" fmla="*/ f286 1 f169"/>
                <a:gd name="f357" fmla="*/ f287 1 f168"/>
                <a:gd name="f358" fmla="*/ f288 1 f169"/>
                <a:gd name="f359" fmla="*/ f289 1 f168"/>
                <a:gd name="f360" fmla="*/ f290 1 f169"/>
                <a:gd name="f361" fmla="*/ f291 1 f168"/>
                <a:gd name="f362" fmla="*/ f292 1 f169"/>
                <a:gd name="f363" fmla="*/ f293 1 f168"/>
                <a:gd name="f364" fmla="*/ f294 1 f168"/>
                <a:gd name="f365" fmla="*/ f295 1 f169"/>
                <a:gd name="f366" fmla="*/ f296 1 f168"/>
                <a:gd name="f367" fmla="*/ f297 1 f168"/>
                <a:gd name="f368" fmla="*/ f298 1 f169"/>
                <a:gd name="f369" fmla="*/ f299 1 f168"/>
                <a:gd name="f370" fmla="*/ f300 1 f169"/>
                <a:gd name="f371" fmla="*/ f301 1 f168"/>
                <a:gd name="f372" fmla="*/ f302 1 f169"/>
                <a:gd name="f373" fmla="*/ f303 f159 1"/>
                <a:gd name="f374" fmla="*/ f304 f159 1"/>
                <a:gd name="f375" fmla="*/ f306 f160 1"/>
                <a:gd name="f376" fmla="*/ f305 f160 1"/>
                <a:gd name="f377" fmla="*/ f307 f159 1"/>
                <a:gd name="f378" fmla="*/ f308 f160 1"/>
                <a:gd name="f379" fmla="*/ f309 f159 1"/>
                <a:gd name="f380" fmla="*/ f310 f160 1"/>
                <a:gd name="f381" fmla="*/ f311 f159 1"/>
                <a:gd name="f382" fmla="*/ f312 f160 1"/>
                <a:gd name="f383" fmla="*/ f313 f159 1"/>
                <a:gd name="f384" fmla="*/ f314 f160 1"/>
                <a:gd name="f385" fmla="*/ f315 f159 1"/>
                <a:gd name="f386" fmla="*/ f316 f160 1"/>
                <a:gd name="f387" fmla="*/ f317 f159 1"/>
                <a:gd name="f388" fmla="*/ f318 f160 1"/>
                <a:gd name="f389" fmla="*/ f319 f159 1"/>
                <a:gd name="f390" fmla="*/ f320 f160 1"/>
                <a:gd name="f391" fmla="*/ f321 f159 1"/>
                <a:gd name="f392" fmla="*/ f322 f160 1"/>
                <a:gd name="f393" fmla="*/ f323 f159 1"/>
                <a:gd name="f394" fmla="*/ f324 f160 1"/>
                <a:gd name="f395" fmla="*/ f325 f159 1"/>
                <a:gd name="f396" fmla="*/ f326 f160 1"/>
                <a:gd name="f397" fmla="*/ f327 f159 1"/>
                <a:gd name="f398" fmla="*/ f328 f160 1"/>
                <a:gd name="f399" fmla="*/ f329 f159 1"/>
                <a:gd name="f400" fmla="*/ f330 f160 1"/>
                <a:gd name="f401" fmla="*/ f331 f159 1"/>
                <a:gd name="f402" fmla="*/ f332 f160 1"/>
                <a:gd name="f403" fmla="*/ f333 f159 1"/>
                <a:gd name="f404" fmla="*/ f334 f160 1"/>
                <a:gd name="f405" fmla="*/ f335 f159 1"/>
                <a:gd name="f406" fmla="*/ f336 f160 1"/>
                <a:gd name="f407" fmla="*/ f337 f159 1"/>
                <a:gd name="f408" fmla="*/ f338 f160 1"/>
                <a:gd name="f409" fmla="*/ f339 f159 1"/>
                <a:gd name="f410" fmla="*/ f340 f160 1"/>
                <a:gd name="f411" fmla="*/ f341 f159 1"/>
                <a:gd name="f412" fmla="*/ f342 f160 1"/>
                <a:gd name="f413" fmla="*/ f343 f159 1"/>
                <a:gd name="f414" fmla="*/ f344 f160 1"/>
                <a:gd name="f415" fmla="*/ f345 f159 1"/>
                <a:gd name="f416" fmla="*/ f346 f160 1"/>
                <a:gd name="f417" fmla="*/ f347 f159 1"/>
                <a:gd name="f418" fmla="*/ f348 f160 1"/>
                <a:gd name="f419" fmla="*/ f349 f159 1"/>
                <a:gd name="f420" fmla="*/ f350 f160 1"/>
                <a:gd name="f421" fmla="*/ f351 f159 1"/>
                <a:gd name="f422" fmla="*/ f352 f160 1"/>
                <a:gd name="f423" fmla="*/ f353 f159 1"/>
                <a:gd name="f424" fmla="*/ f354 f160 1"/>
                <a:gd name="f425" fmla="*/ f355 f159 1"/>
                <a:gd name="f426" fmla="*/ f356 f160 1"/>
                <a:gd name="f427" fmla="*/ f357 f159 1"/>
                <a:gd name="f428" fmla="*/ f358 f160 1"/>
                <a:gd name="f429" fmla="*/ f359 f159 1"/>
                <a:gd name="f430" fmla="*/ f360 f160 1"/>
                <a:gd name="f431" fmla="*/ f361 f159 1"/>
                <a:gd name="f432" fmla="*/ f362 f160 1"/>
                <a:gd name="f433" fmla="*/ f363 f159 1"/>
                <a:gd name="f434" fmla="*/ f364 f159 1"/>
                <a:gd name="f435" fmla="*/ f365 f160 1"/>
                <a:gd name="f436" fmla="*/ f366 f159 1"/>
                <a:gd name="f437" fmla="*/ f367 f159 1"/>
                <a:gd name="f438" fmla="*/ f368 f160 1"/>
                <a:gd name="f439" fmla="*/ f369 f159 1"/>
                <a:gd name="f440" fmla="*/ f370 f160 1"/>
                <a:gd name="f441" fmla="*/ f371 f159 1"/>
                <a:gd name="f442" fmla="*/ f372 f1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6">
                  <a:pos x="f377" y="f378"/>
                </a:cxn>
                <a:cxn ang="f236">
                  <a:pos x="f379" y="f380"/>
                </a:cxn>
                <a:cxn ang="f236">
                  <a:pos x="f381" y="f382"/>
                </a:cxn>
                <a:cxn ang="f236">
                  <a:pos x="f383" y="f384"/>
                </a:cxn>
                <a:cxn ang="f236">
                  <a:pos x="f385" y="f386"/>
                </a:cxn>
                <a:cxn ang="f236">
                  <a:pos x="f387" y="f388"/>
                </a:cxn>
                <a:cxn ang="f236">
                  <a:pos x="f389" y="f390"/>
                </a:cxn>
                <a:cxn ang="f236">
                  <a:pos x="f391" y="f392"/>
                </a:cxn>
                <a:cxn ang="f236">
                  <a:pos x="f393" y="f394"/>
                </a:cxn>
                <a:cxn ang="f236">
                  <a:pos x="f395" y="f396"/>
                </a:cxn>
                <a:cxn ang="f236">
                  <a:pos x="f397" y="f398"/>
                </a:cxn>
                <a:cxn ang="f236">
                  <a:pos x="f399" y="f400"/>
                </a:cxn>
                <a:cxn ang="f236">
                  <a:pos x="f401" y="f402"/>
                </a:cxn>
                <a:cxn ang="f236">
                  <a:pos x="f403" y="f404"/>
                </a:cxn>
                <a:cxn ang="f236">
                  <a:pos x="f405" y="f406"/>
                </a:cxn>
                <a:cxn ang="f236">
                  <a:pos x="f407" y="f408"/>
                </a:cxn>
                <a:cxn ang="f236">
                  <a:pos x="f409" y="f410"/>
                </a:cxn>
                <a:cxn ang="f236">
                  <a:pos x="f411" y="f412"/>
                </a:cxn>
                <a:cxn ang="f236">
                  <a:pos x="f413" y="f414"/>
                </a:cxn>
                <a:cxn ang="f236">
                  <a:pos x="f415" y="f416"/>
                </a:cxn>
                <a:cxn ang="f236">
                  <a:pos x="f417" y="f418"/>
                </a:cxn>
                <a:cxn ang="f236">
                  <a:pos x="f419" y="f420"/>
                </a:cxn>
                <a:cxn ang="f236">
                  <a:pos x="f421" y="f422"/>
                </a:cxn>
                <a:cxn ang="f236">
                  <a:pos x="f423" y="f424"/>
                </a:cxn>
                <a:cxn ang="f236">
                  <a:pos x="f425" y="f426"/>
                </a:cxn>
                <a:cxn ang="f236">
                  <a:pos x="f427" y="f428"/>
                </a:cxn>
                <a:cxn ang="f236">
                  <a:pos x="f429" y="f430"/>
                </a:cxn>
                <a:cxn ang="f236">
                  <a:pos x="f431" y="f432"/>
                </a:cxn>
                <a:cxn ang="f236">
                  <a:pos x="f433" y="f416"/>
                </a:cxn>
                <a:cxn ang="f236">
                  <a:pos x="f434" y="f435"/>
                </a:cxn>
                <a:cxn ang="f236">
                  <a:pos x="f436" y="f382"/>
                </a:cxn>
                <a:cxn ang="f236">
                  <a:pos x="f437" y="f438"/>
                </a:cxn>
                <a:cxn ang="f236">
                  <a:pos x="f439" y="f440"/>
                </a:cxn>
                <a:cxn ang="f236">
                  <a:pos x="f441" y="f442"/>
                </a:cxn>
                <a:cxn ang="f236">
                  <a:pos x="f377" y="f378"/>
                </a:cxn>
              </a:cxnLst>
              <a:rect l="f373" t="f376" r="f374" b="f375"/>
              <a:pathLst>
                <a:path w="450" h="488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14" y="f23"/>
                    <a:pt x="f2" y="f24"/>
                  </a:cubicBezTo>
                  <a:cubicBezTo>
                    <a:pt x="f25" y="f26"/>
                    <a:pt x="f27" y="f28"/>
                    <a:pt x="f29" y="f22"/>
                  </a:cubicBezTo>
                  <a:cubicBezTo>
                    <a:pt x="f30" y="f31"/>
                    <a:pt x="f32" y="f25"/>
                    <a:pt x="f33" y="f34"/>
                  </a:cubicBezTo>
                  <a:cubicBezTo>
                    <a:pt x="f29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49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41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8"/>
                    <a:pt x="f74" y="f23"/>
                    <a:pt x="f75" y="f76"/>
                  </a:cubicBezTo>
                  <a:cubicBezTo>
                    <a:pt x="f77" y="f78"/>
                    <a:pt x="f79" y="f9"/>
                    <a:pt x="f80" y="f27"/>
                  </a:cubicBezTo>
                  <a:cubicBezTo>
                    <a:pt x="f81" y="f19"/>
                    <a:pt x="f81" y="f16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6" y="f108"/>
                    <a:pt x="f102" y="f96"/>
                    <a:pt x="f109" y="f110"/>
                  </a:cubicBezTo>
                  <a:cubicBezTo>
                    <a:pt x="f111" y="f6"/>
                    <a:pt x="f112" y="f110"/>
                    <a:pt x="f113" y="f96"/>
                  </a:cubicBezTo>
                  <a:cubicBezTo>
                    <a:pt x="f60" y="f96"/>
                    <a:pt x="f114" y="f115"/>
                    <a:pt x="f114" y="f116"/>
                  </a:cubicBezTo>
                  <a:cubicBezTo>
                    <a:pt x="f117" y="f118"/>
                    <a:pt x="f119" y="f118"/>
                    <a:pt x="f120" y="f54"/>
                  </a:cubicBezTo>
                  <a:cubicBezTo>
                    <a:pt x="f44" y="f52"/>
                    <a:pt x="f121" y="f122"/>
                    <a:pt x="f123" y="f60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33" y="f80"/>
                    <a:pt x="f130" y="f84"/>
                    <a:pt x="f131" y="f132"/>
                  </a:cubicBezTo>
                  <a:cubicBezTo>
                    <a:pt x="f63" y="f96"/>
                    <a:pt x="f133" y="f134"/>
                    <a:pt x="f97" y="f94"/>
                  </a:cubicBezTo>
                  <a:cubicBezTo>
                    <a:pt x="f135" y="f102"/>
                    <a:pt x="f136" y="f137"/>
                    <a:pt x="f138" y="f107"/>
                  </a:cubicBezTo>
                  <a:cubicBezTo>
                    <a:pt x="f139" y="f140"/>
                    <a:pt x="f7" y="f141"/>
                    <a:pt x="f142" y="f46"/>
                  </a:cubicBezTo>
                  <a:cubicBezTo>
                    <a:pt x="f143" y="f144"/>
                    <a:pt x="f66" y="f99"/>
                    <a:pt x="f20" y="f21"/>
                  </a:cubicBezTo>
                  <a:cubicBezTo>
                    <a:pt x="f20" y="f145"/>
                    <a:pt x="f18" y="f146"/>
                    <a:pt x="f147" y="f148"/>
                  </a:cubicBezTo>
                  <a:cubicBezTo>
                    <a:pt x="f149" y="f26"/>
                    <a:pt x="f150" y="f151"/>
                    <a:pt x="f152" y="f7"/>
                  </a:cubicBezTo>
                  <a:cubicBezTo>
                    <a:pt x="f153" y="f154"/>
                    <a:pt x="f64" y="f27"/>
                    <a:pt x="f64" y="f155"/>
                  </a:cubicBezTo>
                  <a:cubicBezTo>
                    <a:pt x="f156" y="f155"/>
                    <a:pt x="f157" y="f155"/>
                    <a:pt x="f9" y="f10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0" name="Freeform 54">
              <a:extLst>
                <a:ext uri="{FF2B5EF4-FFF2-40B4-BE49-F238E27FC236}">
                  <a16:creationId xmlns:a16="http://schemas.microsoft.com/office/drawing/2014/main" id="{50F0170C-0D87-4180-AC94-1C71FB4652FE}"/>
                </a:ext>
              </a:extLst>
            </p:cNvPr>
            <p:cNvSpPr/>
            <p:nvPr/>
          </p:nvSpPr>
          <p:spPr>
            <a:xfrm>
              <a:off x="657051" y="6036896"/>
              <a:ext cx="830650" cy="5030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14"/>
                <a:gd name="f8" fmla="val 432"/>
                <a:gd name="f9" fmla="val 10"/>
                <a:gd name="f10" fmla="val 369"/>
                <a:gd name="f11" fmla="val 28"/>
                <a:gd name="f12" fmla="val 368"/>
                <a:gd name="f13" fmla="val 48"/>
                <a:gd name="f14" fmla="val 367"/>
                <a:gd name="f15" fmla="val 73"/>
                <a:gd name="f16" fmla="val 366"/>
                <a:gd name="f17" fmla="val 353"/>
                <a:gd name="f18" fmla="val 340"/>
                <a:gd name="f19" fmla="val 327"/>
                <a:gd name="f20" fmla="val 235"/>
                <a:gd name="f21" fmla="val 142"/>
                <a:gd name="f22" fmla="val 50"/>
                <a:gd name="f23" fmla="val 82"/>
                <a:gd name="f24" fmla="val 1"/>
                <a:gd name="f25" fmla="val 122"/>
                <a:gd name="f26" fmla="val 274"/>
                <a:gd name="f27" fmla="val 426"/>
                <a:gd name="f28" fmla="val 578"/>
                <a:gd name="f29" fmla="val 619"/>
                <a:gd name="f30" fmla="val 626"/>
                <a:gd name="f31" fmla="val 8"/>
                <a:gd name="f32" fmla="val 154"/>
                <a:gd name="f33" fmla="val 258"/>
                <a:gd name="f34" fmla="val 646"/>
                <a:gd name="f35" fmla="val 663"/>
                <a:gd name="f36" fmla="val 679"/>
                <a:gd name="f37" fmla="val 693"/>
                <a:gd name="f38" fmla="val 713"/>
                <a:gd name="f39" fmla="val 387"/>
                <a:gd name="f40" fmla="val 409"/>
                <a:gd name="f41" fmla="val 707"/>
                <a:gd name="f42" fmla="val 429"/>
                <a:gd name="f43" fmla="val 680"/>
                <a:gd name="f44" fmla="val 673"/>
                <a:gd name="f45" fmla="val 666"/>
                <a:gd name="f46" fmla="val 659"/>
                <a:gd name="f47" fmla="val 458"/>
                <a:gd name="f48" fmla="val 257"/>
                <a:gd name="f49" fmla="val 57"/>
                <a:gd name="f50" fmla="val 419"/>
                <a:gd name="f51" fmla="val 109"/>
                <a:gd name="f52" fmla="val 350"/>
                <a:gd name="f53" fmla="val 116"/>
                <a:gd name="f54" fmla="val 352"/>
                <a:gd name="f55" fmla="val 355"/>
                <a:gd name="f56" fmla="val 128"/>
                <a:gd name="f57" fmla="val 272"/>
                <a:gd name="f58" fmla="val 417"/>
                <a:gd name="f59" fmla="val 562"/>
                <a:gd name="f60" fmla="val 584"/>
                <a:gd name="f61" fmla="val 587"/>
                <a:gd name="f62" fmla="val 344"/>
                <a:gd name="f63" fmla="val 325"/>
                <a:gd name="f64" fmla="val 586"/>
                <a:gd name="f65" fmla="val 241"/>
                <a:gd name="f66" fmla="val 585"/>
                <a:gd name="f67" fmla="val 157"/>
                <a:gd name="f68" fmla="val 588"/>
                <a:gd name="f69" fmla="val 43"/>
                <a:gd name="f70" fmla="val 579"/>
                <a:gd name="f71" fmla="val 36"/>
                <a:gd name="f72" fmla="val 550"/>
                <a:gd name="f73" fmla="val 414"/>
                <a:gd name="f74" fmla="val 38"/>
                <a:gd name="f75" fmla="val 278"/>
                <a:gd name="f76" fmla="val 37"/>
                <a:gd name="f77" fmla="val 141"/>
                <a:gd name="f78" fmla="val 131"/>
                <a:gd name="f79" fmla="val 120"/>
                <a:gd name="f80" fmla="val 39"/>
                <a:gd name="f81" fmla="val 40"/>
                <a:gd name="f82" fmla="val 146"/>
                <a:gd name="f83" fmla="val 247"/>
                <a:gd name="f84" fmla="val 440"/>
                <a:gd name="f85" fmla="val 402"/>
                <a:gd name="f86" fmla="val 395"/>
                <a:gd name="f87" fmla="val 427"/>
                <a:gd name="f88" fmla="val 389"/>
                <a:gd name="f89" fmla="val 423"/>
                <a:gd name="f90" fmla="val 376"/>
                <a:gd name="f91" fmla="val 388"/>
                <a:gd name="f92" fmla="val 328"/>
                <a:gd name="f93" fmla="val 281"/>
                <a:gd name="f94" fmla="val 276"/>
                <a:gd name="f95" fmla="val 397"/>
                <a:gd name="f96" fmla="val 267"/>
                <a:gd name="f97" fmla="val 401"/>
                <a:gd name="f98" fmla="val 405"/>
                <a:gd name="f99" fmla="val 412"/>
                <a:gd name="f100" fmla="val 287"/>
                <a:gd name="f101" fmla="val 330"/>
                <a:gd name="f102" fmla="val 413"/>
                <a:gd name="f103" fmla="val 372"/>
                <a:gd name="f104" fmla="val 415"/>
                <a:gd name="f105" fmla="val 422"/>
                <a:gd name="f106" fmla="val 407"/>
                <a:gd name="f107" fmla="+- 0 0 -90"/>
                <a:gd name="f108" fmla="*/ f4 1 714"/>
                <a:gd name="f109" fmla="*/ f5 1 432"/>
                <a:gd name="f110" fmla="val f6"/>
                <a:gd name="f111" fmla="val f7"/>
                <a:gd name="f112" fmla="val f8"/>
                <a:gd name="f113" fmla="*/ f107 f0 1"/>
                <a:gd name="f114" fmla="+- f112 0 f110"/>
                <a:gd name="f115" fmla="+- f111 0 f110"/>
                <a:gd name="f116" fmla="*/ f113 1 f3"/>
                <a:gd name="f117" fmla="*/ f115 1 714"/>
                <a:gd name="f118" fmla="*/ f114 1 432"/>
                <a:gd name="f119" fmla="*/ 10 f115 1"/>
                <a:gd name="f120" fmla="*/ 369 f114 1"/>
                <a:gd name="f121" fmla="*/ 73 f115 1"/>
                <a:gd name="f122" fmla="*/ 366 f114 1"/>
                <a:gd name="f123" fmla="*/ 327 f114 1"/>
                <a:gd name="f124" fmla="*/ 50 f114 1"/>
                <a:gd name="f125" fmla="*/ 122 f115 1"/>
                <a:gd name="f126" fmla="*/ 1 f114 1"/>
                <a:gd name="f127" fmla="*/ 578 f115 1"/>
                <a:gd name="f128" fmla="*/ 626 f115 1"/>
                <a:gd name="f129" fmla="*/ 367 f114 1"/>
                <a:gd name="f130" fmla="*/ 679 f115 1"/>
                <a:gd name="f131" fmla="*/ 713 f115 1"/>
                <a:gd name="f132" fmla="*/ 387 f114 1"/>
                <a:gd name="f133" fmla="*/ 680 f115 1"/>
                <a:gd name="f134" fmla="*/ 432 f114 1"/>
                <a:gd name="f135" fmla="*/ 659 f115 1"/>
                <a:gd name="f136" fmla="*/ 57 f115 1"/>
                <a:gd name="f137" fmla="*/ 109 f115 1"/>
                <a:gd name="f138" fmla="*/ 350 f114 1"/>
                <a:gd name="f139" fmla="*/ 128 f115 1"/>
                <a:gd name="f140" fmla="*/ 355 f114 1"/>
                <a:gd name="f141" fmla="*/ 562 f115 1"/>
                <a:gd name="f142" fmla="*/ 587 f115 1"/>
                <a:gd name="f143" fmla="*/ 325 f114 1"/>
                <a:gd name="f144" fmla="*/ 73 f114 1"/>
                <a:gd name="f145" fmla="*/ 550 f115 1"/>
                <a:gd name="f146" fmla="*/ 36 f114 1"/>
                <a:gd name="f147" fmla="*/ 141 f115 1"/>
                <a:gd name="f148" fmla="*/ 37 f114 1"/>
                <a:gd name="f149" fmla="*/ 40 f114 1"/>
                <a:gd name="f150" fmla="*/ 440 f115 1"/>
                <a:gd name="f151" fmla="*/ 402 f114 1"/>
                <a:gd name="f152" fmla="*/ 423 f115 1"/>
                <a:gd name="f153" fmla="*/ 389 f114 1"/>
                <a:gd name="f154" fmla="*/ 281 f115 1"/>
                <a:gd name="f155" fmla="*/ 388 f114 1"/>
                <a:gd name="f156" fmla="*/ 267 f115 1"/>
                <a:gd name="f157" fmla="*/ 401 f114 1"/>
                <a:gd name="f158" fmla="*/ 287 f115 1"/>
                <a:gd name="f159" fmla="*/ 412 f114 1"/>
                <a:gd name="f160" fmla="*/ 415 f115 1"/>
                <a:gd name="f161" fmla="+- f116 0 f1"/>
                <a:gd name="f162" fmla="*/ f119 1 714"/>
                <a:gd name="f163" fmla="*/ f120 1 432"/>
                <a:gd name="f164" fmla="*/ f121 1 714"/>
                <a:gd name="f165" fmla="*/ f122 1 432"/>
                <a:gd name="f166" fmla="*/ f123 1 432"/>
                <a:gd name="f167" fmla="*/ f124 1 432"/>
                <a:gd name="f168" fmla="*/ f125 1 714"/>
                <a:gd name="f169" fmla="*/ f126 1 432"/>
                <a:gd name="f170" fmla="*/ f127 1 714"/>
                <a:gd name="f171" fmla="*/ f128 1 714"/>
                <a:gd name="f172" fmla="*/ f129 1 432"/>
                <a:gd name="f173" fmla="*/ f130 1 714"/>
                <a:gd name="f174" fmla="*/ f131 1 714"/>
                <a:gd name="f175" fmla="*/ f132 1 432"/>
                <a:gd name="f176" fmla="*/ f133 1 714"/>
                <a:gd name="f177" fmla="*/ f134 1 432"/>
                <a:gd name="f178" fmla="*/ f135 1 714"/>
                <a:gd name="f179" fmla="*/ f136 1 714"/>
                <a:gd name="f180" fmla="*/ f137 1 714"/>
                <a:gd name="f181" fmla="*/ f138 1 432"/>
                <a:gd name="f182" fmla="*/ f139 1 714"/>
                <a:gd name="f183" fmla="*/ f140 1 432"/>
                <a:gd name="f184" fmla="*/ f141 1 714"/>
                <a:gd name="f185" fmla="*/ f142 1 714"/>
                <a:gd name="f186" fmla="*/ f143 1 432"/>
                <a:gd name="f187" fmla="*/ f144 1 432"/>
                <a:gd name="f188" fmla="*/ f145 1 714"/>
                <a:gd name="f189" fmla="*/ f146 1 432"/>
                <a:gd name="f190" fmla="*/ f147 1 714"/>
                <a:gd name="f191" fmla="*/ f148 1 432"/>
                <a:gd name="f192" fmla="*/ f149 1 432"/>
                <a:gd name="f193" fmla="*/ f150 1 714"/>
                <a:gd name="f194" fmla="*/ f151 1 432"/>
                <a:gd name="f195" fmla="*/ f152 1 714"/>
                <a:gd name="f196" fmla="*/ f153 1 432"/>
                <a:gd name="f197" fmla="*/ f154 1 714"/>
                <a:gd name="f198" fmla="*/ f155 1 432"/>
                <a:gd name="f199" fmla="*/ f156 1 714"/>
                <a:gd name="f200" fmla="*/ f157 1 432"/>
                <a:gd name="f201" fmla="*/ f158 1 714"/>
                <a:gd name="f202" fmla="*/ f159 1 432"/>
                <a:gd name="f203" fmla="*/ f160 1 714"/>
                <a:gd name="f204" fmla="*/ 0 1 f117"/>
                <a:gd name="f205" fmla="*/ f111 1 f117"/>
                <a:gd name="f206" fmla="*/ 0 1 f118"/>
                <a:gd name="f207" fmla="*/ f112 1 f118"/>
                <a:gd name="f208" fmla="*/ f162 1 f117"/>
                <a:gd name="f209" fmla="*/ f163 1 f118"/>
                <a:gd name="f210" fmla="*/ f164 1 f117"/>
                <a:gd name="f211" fmla="*/ f165 1 f118"/>
                <a:gd name="f212" fmla="*/ f166 1 f118"/>
                <a:gd name="f213" fmla="*/ f167 1 f118"/>
                <a:gd name="f214" fmla="*/ f168 1 f117"/>
                <a:gd name="f215" fmla="*/ f169 1 f118"/>
                <a:gd name="f216" fmla="*/ f170 1 f117"/>
                <a:gd name="f217" fmla="*/ f171 1 f117"/>
                <a:gd name="f218" fmla="*/ f172 1 f118"/>
                <a:gd name="f219" fmla="*/ f173 1 f117"/>
                <a:gd name="f220" fmla="*/ f174 1 f117"/>
                <a:gd name="f221" fmla="*/ f175 1 f118"/>
                <a:gd name="f222" fmla="*/ f176 1 f117"/>
                <a:gd name="f223" fmla="*/ f177 1 f118"/>
                <a:gd name="f224" fmla="*/ f178 1 f117"/>
                <a:gd name="f225" fmla="*/ f179 1 f117"/>
                <a:gd name="f226" fmla="*/ f180 1 f117"/>
                <a:gd name="f227" fmla="*/ f181 1 f118"/>
                <a:gd name="f228" fmla="*/ f182 1 f117"/>
                <a:gd name="f229" fmla="*/ f183 1 f118"/>
                <a:gd name="f230" fmla="*/ f184 1 f117"/>
                <a:gd name="f231" fmla="*/ f185 1 f117"/>
                <a:gd name="f232" fmla="*/ f186 1 f118"/>
                <a:gd name="f233" fmla="*/ f187 1 f118"/>
                <a:gd name="f234" fmla="*/ f188 1 f117"/>
                <a:gd name="f235" fmla="*/ f189 1 f118"/>
                <a:gd name="f236" fmla="*/ f190 1 f117"/>
                <a:gd name="f237" fmla="*/ f191 1 f118"/>
                <a:gd name="f238" fmla="*/ f192 1 f118"/>
                <a:gd name="f239" fmla="*/ f193 1 f117"/>
                <a:gd name="f240" fmla="*/ f194 1 f118"/>
                <a:gd name="f241" fmla="*/ f195 1 f117"/>
                <a:gd name="f242" fmla="*/ f196 1 f118"/>
                <a:gd name="f243" fmla="*/ f197 1 f117"/>
                <a:gd name="f244" fmla="*/ f198 1 f118"/>
                <a:gd name="f245" fmla="*/ f199 1 f117"/>
                <a:gd name="f246" fmla="*/ f200 1 f118"/>
                <a:gd name="f247" fmla="*/ f201 1 f117"/>
                <a:gd name="f248" fmla="*/ f202 1 f118"/>
                <a:gd name="f249" fmla="*/ f203 1 f117"/>
                <a:gd name="f250" fmla="*/ f204 f108 1"/>
                <a:gd name="f251" fmla="*/ f205 f108 1"/>
                <a:gd name="f252" fmla="*/ f207 f109 1"/>
                <a:gd name="f253" fmla="*/ f206 f109 1"/>
                <a:gd name="f254" fmla="*/ f208 f108 1"/>
                <a:gd name="f255" fmla="*/ f209 f109 1"/>
                <a:gd name="f256" fmla="*/ f210 f108 1"/>
                <a:gd name="f257" fmla="*/ f211 f109 1"/>
                <a:gd name="f258" fmla="*/ f212 f109 1"/>
                <a:gd name="f259" fmla="*/ f213 f109 1"/>
                <a:gd name="f260" fmla="*/ f214 f108 1"/>
                <a:gd name="f261" fmla="*/ f215 f109 1"/>
                <a:gd name="f262" fmla="*/ f216 f108 1"/>
                <a:gd name="f263" fmla="*/ f217 f108 1"/>
                <a:gd name="f264" fmla="*/ f218 f109 1"/>
                <a:gd name="f265" fmla="*/ f219 f108 1"/>
                <a:gd name="f266" fmla="*/ f220 f108 1"/>
                <a:gd name="f267" fmla="*/ f221 f109 1"/>
                <a:gd name="f268" fmla="*/ f222 f108 1"/>
                <a:gd name="f269" fmla="*/ f223 f109 1"/>
                <a:gd name="f270" fmla="*/ f224 f108 1"/>
                <a:gd name="f271" fmla="*/ f225 f108 1"/>
                <a:gd name="f272" fmla="*/ f226 f108 1"/>
                <a:gd name="f273" fmla="*/ f227 f109 1"/>
                <a:gd name="f274" fmla="*/ f228 f108 1"/>
                <a:gd name="f275" fmla="*/ f229 f109 1"/>
                <a:gd name="f276" fmla="*/ f230 f108 1"/>
                <a:gd name="f277" fmla="*/ f231 f108 1"/>
                <a:gd name="f278" fmla="*/ f232 f109 1"/>
                <a:gd name="f279" fmla="*/ f233 f109 1"/>
                <a:gd name="f280" fmla="*/ f234 f108 1"/>
                <a:gd name="f281" fmla="*/ f235 f109 1"/>
                <a:gd name="f282" fmla="*/ f236 f108 1"/>
                <a:gd name="f283" fmla="*/ f237 f109 1"/>
                <a:gd name="f284" fmla="*/ f238 f109 1"/>
                <a:gd name="f285" fmla="*/ f239 f108 1"/>
                <a:gd name="f286" fmla="*/ f240 f109 1"/>
                <a:gd name="f287" fmla="*/ f241 f108 1"/>
                <a:gd name="f288" fmla="*/ f242 f109 1"/>
                <a:gd name="f289" fmla="*/ f243 f108 1"/>
                <a:gd name="f290" fmla="*/ f244 f109 1"/>
                <a:gd name="f291" fmla="*/ f245 f108 1"/>
                <a:gd name="f292" fmla="*/ f246 f109 1"/>
                <a:gd name="f293" fmla="*/ f247 f108 1"/>
                <a:gd name="f294" fmla="*/ f248 f109 1"/>
                <a:gd name="f295" fmla="*/ f249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1">
                  <a:pos x="f254" y="f255"/>
                </a:cxn>
                <a:cxn ang="f161">
                  <a:pos x="f256" y="f257"/>
                </a:cxn>
                <a:cxn ang="f161">
                  <a:pos x="f256" y="f258"/>
                </a:cxn>
                <a:cxn ang="f161">
                  <a:pos x="f256" y="f259"/>
                </a:cxn>
                <a:cxn ang="f161">
                  <a:pos x="f260" y="f261"/>
                </a:cxn>
                <a:cxn ang="f161">
                  <a:pos x="f262" y="f261"/>
                </a:cxn>
                <a:cxn ang="f161">
                  <a:pos x="f263" y="f259"/>
                </a:cxn>
                <a:cxn ang="f161">
                  <a:pos x="f263" y="f264"/>
                </a:cxn>
                <a:cxn ang="f161">
                  <a:pos x="f265" y="f264"/>
                </a:cxn>
                <a:cxn ang="f161">
                  <a:pos x="f266" y="f267"/>
                </a:cxn>
                <a:cxn ang="f161">
                  <a:pos x="f268" y="f269"/>
                </a:cxn>
                <a:cxn ang="f161">
                  <a:pos x="f270" y="f269"/>
                </a:cxn>
                <a:cxn ang="f161">
                  <a:pos x="f271" y="f269"/>
                </a:cxn>
                <a:cxn ang="f161">
                  <a:pos x="f254" y="f255"/>
                </a:cxn>
                <a:cxn ang="f161">
                  <a:pos x="f272" y="f273"/>
                </a:cxn>
                <a:cxn ang="f161">
                  <a:pos x="f274" y="f275"/>
                </a:cxn>
                <a:cxn ang="f161">
                  <a:pos x="f276" y="f275"/>
                </a:cxn>
                <a:cxn ang="f161">
                  <a:pos x="f277" y="f278"/>
                </a:cxn>
                <a:cxn ang="f161">
                  <a:pos x="f277" y="f279"/>
                </a:cxn>
                <a:cxn ang="f161">
                  <a:pos x="f280" y="f281"/>
                </a:cxn>
                <a:cxn ang="f161">
                  <a:pos x="f282" y="f283"/>
                </a:cxn>
                <a:cxn ang="f161">
                  <a:pos x="f272" y="f284"/>
                </a:cxn>
                <a:cxn ang="f161">
                  <a:pos x="f272" y="f273"/>
                </a:cxn>
                <a:cxn ang="f161">
                  <a:pos x="f285" y="f286"/>
                </a:cxn>
                <a:cxn ang="f161">
                  <a:pos x="f287" y="f288"/>
                </a:cxn>
                <a:cxn ang="f161">
                  <a:pos x="f289" y="f290"/>
                </a:cxn>
                <a:cxn ang="f161">
                  <a:pos x="f291" y="f292"/>
                </a:cxn>
                <a:cxn ang="f161">
                  <a:pos x="f293" y="f294"/>
                </a:cxn>
                <a:cxn ang="f161">
                  <a:pos x="f295" y="f294"/>
                </a:cxn>
                <a:cxn ang="f161">
                  <a:pos x="f285" y="f286"/>
                </a:cxn>
              </a:cxnLst>
              <a:rect l="f250" t="f253" r="f251" b="f252"/>
              <a:pathLst>
                <a:path w="714" h="432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5" y="f17"/>
                    <a:pt x="f15" y="f18"/>
                    <a:pt x="f15" y="f19"/>
                  </a:cubicBezTo>
                  <a:cubicBezTo>
                    <a:pt x="f15" y="f20"/>
                    <a:pt x="f15" y="f21"/>
                    <a:pt x="f15" y="f22"/>
                  </a:cubicBezTo>
                  <a:cubicBezTo>
                    <a:pt x="f15" y="f9"/>
                    <a:pt x="f23" y="f24"/>
                    <a:pt x="f25" y="f24"/>
                  </a:cubicBezTo>
                  <a:cubicBezTo>
                    <a:pt x="f26" y="f6"/>
                    <a:pt x="f27" y="f6"/>
                    <a:pt x="f28" y="f24"/>
                  </a:cubicBezTo>
                  <a:cubicBezTo>
                    <a:pt x="f29" y="f24"/>
                    <a:pt x="f30" y="f31"/>
                    <a:pt x="f30" y="f22"/>
                  </a:cubicBezTo>
                  <a:cubicBezTo>
                    <a:pt x="f30" y="f32"/>
                    <a:pt x="f30" y="f33"/>
                    <a:pt x="f30" y="f14"/>
                  </a:cubicBezTo>
                  <a:cubicBezTo>
                    <a:pt x="f34" y="f14"/>
                    <a:pt x="f35" y="f14"/>
                    <a:pt x="f36" y="f14"/>
                  </a:cubicBezTo>
                  <a:cubicBezTo>
                    <a:pt x="f37" y="f12"/>
                    <a:pt x="f7" y="f2"/>
                    <a:pt x="f38" y="f39"/>
                  </a:cubicBezTo>
                  <a:cubicBezTo>
                    <a:pt x="f38" y="f40"/>
                    <a:pt x="f41" y="f42"/>
                    <a:pt x="f43" y="f8"/>
                  </a:cubicBezTo>
                  <a:cubicBezTo>
                    <a:pt x="f44" y="f8"/>
                    <a:pt x="f45" y="f8"/>
                    <a:pt x="f46" y="f8"/>
                  </a:cubicBezTo>
                  <a:cubicBezTo>
                    <a:pt x="f47" y="f8"/>
                    <a:pt x="f48" y="f8"/>
                    <a:pt x="f49" y="f8"/>
                  </a:cubicBezTo>
                  <a:cubicBezTo>
                    <a:pt x="f9" y="f8"/>
                    <a:pt x="f6" y="f50"/>
                    <a:pt x="f9" y="f10"/>
                  </a:cubicBezTo>
                  <a:close/>
                  <a:moveTo>
                    <a:pt x="f51" y="f52"/>
                  </a:moveTo>
                  <a:cubicBezTo>
                    <a:pt x="f53" y="f54"/>
                    <a:pt x="f25" y="f55"/>
                    <a:pt x="f56" y="f55"/>
                  </a:cubicBezTo>
                  <a:cubicBezTo>
                    <a:pt x="f57" y="f55"/>
                    <a:pt x="f58" y="f55"/>
                    <a:pt x="f59" y="f55"/>
                  </a:cubicBezTo>
                  <a:cubicBezTo>
                    <a:pt x="f60" y="f55"/>
                    <a:pt x="f61" y="f62"/>
                    <a:pt x="f61" y="f63"/>
                  </a:cubicBezTo>
                  <a:cubicBezTo>
                    <a:pt x="f64" y="f65"/>
                    <a:pt x="f66" y="f67"/>
                    <a:pt x="f61" y="f15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51" y="f81"/>
                  </a:cubicBezTo>
                  <a:cubicBezTo>
                    <a:pt x="f51" y="f82"/>
                    <a:pt x="f51" y="f83"/>
                    <a:pt x="f51" y="f52"/>
                  </a:cubicBezTo>
                  <a:close/>
                  <a:moveTo>
                    <a:pt x="f84" y="f85"/>
                  </a:moveTo>
                  <a:cubicBezTo>
                    <a:pt x="f8" y="f86"/>
                    <a:pt x="f87" y="f88"/>
                    <a:pt x="f89" y="f88"/>
                  </a:cubicBezTo>
                  <a:cubicBezTo>
                    <a:pt x="f90" y="f91"/>
                    <a:pt x="f92" y="f39"/>
                    <a:pt x="f93" y="f91"/>
                  </a:cubicBezTo>
                  <a:cubicBezTo>
                    <a:pt x="f94" y="f91"/>
                    <a:pt x="f57" y="f95"/>
                    <a:pt x="f96" y="f97"/>
                  </a:cubicBezTo>
                  <a:cubicBezTo>
                    <a:pt x="f26" y="f98"/>
                    <a:pt x="f93" y="f99"/>
                    <a:pt x="f100" y="f99"/>
                  </a:cubicBezTo>
                  <a:cubicBezTo>
                    <a:pt x="f101" y="f102"/>
                    <a:pt x="f103" y="f102"/>
                    <a:pt x="f104" y="f99"/>
                  </a:cubicBezTo>
                  <a:cubicBezTo>
                    <a:pt x="f105" y="f99"/>
                    <a:pt x="f42" y="f106"/>
                    <a:pt x="f84" y="f8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FD4FD06C-DFAB-4D2F-AF42-65F030BC991C}"/>
                </a:ext>
              </a:extLst>
            </p:cNvPr>
            <p:cNvSpPr/>
            <p:nvPr/>
          </p:nvSpPr>
          <p:spPr>
            <a:xfrm>
              <a:off x="1938025" y="4429728"/>
              <a:ext cx="279285" cy="495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425"/>
                <a:gd name="f8" fmla="val 161"/>
                <a:gd name="f9" fmla="val 169"/>
                <a:gd name="f10" fmla="val 175"/>
                <a:gd name="f11" fmla="val 170"/>
                <a:gd name="f12" fmla="val 186"/>
                <a:gd name="f13" fmla="val 197"/>
                <a:gd name="f14" fmla="val 171"/>
                <a:gd name="f15" fmla="val 208"/>
                <a:gd name="f16" fmla="val 219"/>
                <a:gd name="f17" fmla="val 238"/>
                <a:gd name="f18" fmla="val 179"/>
                <a:gd name="f19" fmla="val 231"/>
                <a:gd name="f20" fmla="val 187"/>
                <a:gd name="f21" fmla="val 223"/>
                <a:gd name="f22" fmla="val 195"/>
                <a:gd name="f23" fmla="val 217"/>
                <a:gd name="f24" fmla="val 204"/>
                <a:gd name="f25" fmla="val 211"/>
                <a:gd name="f26" fmla="val 213"/>
                <a:gd name="f27" fmla="val 203"/>
                <a:gd name="f28" fmla="val 222"/>
                <a:gd name="f29" fmla="val 232"/>
                <a:gd name="f30" fmla="val 202"/>
                <a:gd name="f31" fmla="val 295"/>
                <a:gd name="f32" fmla="val 358"/>
                <a:gd name="f33" fmla="val 147"/>
                <a:gd name="f34" fmla="val 95"/>
                <a:gd name="f35" fmla="val 39"/>
                <a:gd name="f36" fmla="val 352"/>
                <a:gd name="f37" fmla="val 281"/>
                <a:gd name="f38" fmla="val 23"/>
                <a:gd name="f39" fmla="val 12"/>
                <a:gd name="f40" fmla="val 193"/>
                <a:gd name="f41" fmla="val 183"/>
                <a:gd name="f42" fmla="val 2"/>
                <a:gd name="f43" fmla="val 3"/>
                <a:gd name="f44" fmla="val 176"/>
                <a:gd name="f45" fmla="val 5"/>
                <a:gd name="f46" fmla="val 172"/>
                <a:gd name="f47" fmla="val 52"/>
                <a:gd name="f48" fmla="val 60"/>
                <a:gd name="f49" fmla="val 142"/>
                <a:gd name="f50" fmla="val 72"/>
                <a:gd name="f51" fmla="val 114"/>
                <a:gd name="f52" fmla="val 87"/>
                <a:gd name="f53" fmla="val 76"/>
                <a:gd name="f54" fmla="val 106"/>
                <a:gd name="f55" fmla="val 57"/>
                <a:gd name="f56" fmla="val 150"/>
                <a:gd name="f57" fmla="val 64"/>
                <a:gd name="f58" fmla="val 70"/>
                <a:gd name="f59" fmla="val 48"/>
                <a:gd name="f60" fmla="val 215"/>
                <a:gd name="f61" fmla="val 18"/>
                <a:gd name="f62" fmla="val 218"/>
                <a:gd name="f63" fmla="val 10"/>
                <a:gd name="f64" fmla="val 230"/>
                <a:gd name="f65" fmla="val 6"/>
                <a:gd name="f66" fmla="val 237"/>
                <a:gd name="f67" fmla="val 9"/>
                <a:gd name="f68" fmla="val 19"/>
                <a:gd name="f69" fmla="val 27"/>
                <a:gd name="f70" fmla="val 226"/>
                <a:gd name="f71" fmla="val 56"/>
                <a:gd name="f72" fmla="val 212"/>
                <a:gd name="f73" fmla="val 82"/>
                <a:gd name="f74" fmla="val 177"/>
                <a:gd name="f75" fmla="val 90"/>
                <a:gd name="f76" fmla="val 92"/>
                <a:gd name="f77" fmla="val 163"/>
                <a:gd name="f78" fmla="val 105"/>
                <a:gd name="f79" fmla="val 162"/>
                <a:gd name="f80" fmla="val 160"/>
                <a:gd name="f81" fmla="val 131"/>
                <a:gd name="f82" fmla="val 148"/>
                <a:gd name="f83" fmla="+- 0 0 -90"/>
                <a:gd name="f84" fmla="*/ f3 1 240"/>
                <a:gd name="f85" fmla="*/ f4 1 425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240"/>
                <a:gd name="f94" fmla="*/ f90 1 425"/>
                <a:gd name="f95" fmla="*/ 161 f91 1"/>
                <a:gd name="f96" fmla="*/ 169 f90 1"/>
                <a:gd name="f97" fmla="*/ 197 f91 1"/>
                <a:gd name="f98" fmla="*/ 171 f90 1"/>
                <a:gd name="f99" fmla="*/ 238 f91 1"/>
                <a:gd name="f100" fmla="*/ 179 f90 1"/>
                <a:gd name="f101" fmla="*/ 217 f91 1"/>
                <a:gd name="f102" fmla="*/ 204 f90 1"/>
                <a:gd name="f103" fmla="*/ 203 f91 1"/>
                <a:gd name="f104" fmla="*/ 232 f90 1"/>
                <a:gd name="f105" fmla="*/ 425 f90 1"/>
                <a:gd name="f106" fmla="*/ 39 f91 1"/>
                <a:gd name="f107" fmla="*/ 217 f90 1"/>
                <a:gd name="f108" fmla="*/ 0 f91 1"/>
                <a:gd name="f109" fmla="*/ 183 f90 1"/>
                <a:gd name="f110" fmla="*/ 5 f91 1"/>
                <a:gd name="f111" fmla="*/ 172 f90 1"/>
                <a:gd name="f112" fmla="*/ 72 f91 1"/>
                <a:gd name="f113" fmla="*/ 114 f90 1"/>
                <a:gd name="f114" fmla="*/ 150 f91 1"/>
                <a:gd name="f115" fmla="*/ 64 f90 1"/>
                <a:gd name="f116" fmla="*/ 215 f91 1"/>
                <a:gd name="f117" fmla="*/ 18 f90 1"/>
                <a:gd name="f118" fmla="*/ 237 f91 1"/>
                <a:gd name="f119" fmla="*/ 0 f90 1"/>
                <a:gd name="f120" fmla="*/ 27 f90 1"/>
                <a:gd name="f121" fmla="*/ 177 f91 1"/>
                <a:gd name="f122" fmla="*/ 90 f90 1"/>
                <a:gd name="f123" fmla="*/ 162 f91 1"/>
                <a:gd name="f124" fmla="+- f92 0 f1"/>
                <a:gd name="f125" fmla="*/ f95 1 240"/>
                <a:gd name="f126" fmla="*/ f96 1 425"/>
                <a:gd name="f127" fmla="*/ f97 1 240"/>
                <a:gd name="f128" fmla="*/ f98 1 425"/>
                <a:gd name="f129" fmla="*/ f99 1 240"/>
                <a:gd name="f130" fmla="*/ f100 1 425"/>
                <a:gd name="f131" fmla="*/ f101 1 240"/>
                <a:gd name="f132" fmla="*/ f102 1 425"/>
                <a:gd name="f133" fmla="*/ f103 1 240"/>
                <a:gd name="f134" fmla="*/ f104 1 425"/>
                <a:gd name="f135" fmla="*/ f105 1 425"/>
                <a:gd name="f136" fmla="*/ f106 1 240"/>
                <a:gd name="f137" fmla="*/ f107 1 425"/>
                <a:gd name="f138" fmla="*/ f108 1 240"/>
                <a:gd name="f139" fmla="*/ f109 1 425"/>
                <a:gd name="f140" fmla="*/ f110 1 240"/>
                <a:gd name="f141" fmla="*/ f111 1 425"/>
                <a:gd name="f142" fmla="*/ f112 1 240"/>
                <a:gd name="f143" fmla="*/ f113 1 425"/>
                <a:gd name="f144" fmla="*/ f114 1 240"/>
                <a:gd name="f145" fmla="*/ f115 1 425"/>
                <a:gd name="f146" fmla="*/ f116 1 240"/>
                <a:gd name="f147" fmla="*/ f117 1 425"/>
                <a:gd name="f148" fmla="*/ f118 1 240"/>
                <a:gd name="f149" fmla="*/ f119 1 425"/>
                <a:gd name="f150" fmla="*/ f120 1 425"/>
                <a:gd name="f151" fmla="*/ f121 1 240"/>
                <a:gd name="f152" fmla="*/ f122 1 425"/>
                <a:gd name="f153" fmla="*/ f123 1 240"/>
                <a:gd name="f154" fmla="*/ 0 1 f93"/>
                <a:gd name="f155" fmla="*/ f87 1 f93"/>
                <a:gd name="f156" fmla="*/ 0 1 f94"/>
                <a:gd name="f157" fmla="*/ f88 1 f94"/>
                <a:gd name="f158" fmla="*/ f125 1 f93"/>
                <a:gd name="f159" fmla="*/ f126 1 f94"/>
                <a:gd name="f160" fmla="*/ f127 1 f93"/>
                <a:gd name="f161" fmla="*/ f128 1 f94"/>
                <a:gd name="f162" fmla="*/ f129 1 f93"/>
                <a:gd name="f163" fmla="*/ f130 1 f94"/>
                <a:gd name="f164" fmla="*/ f131 1 f93"/>
                <a:gd name="f165" fmla="*/ f132 1 f94"/>
                <a:gd name="f166" fmla="*/ f133 1 f93"/>
                <a:gd name="f167" fmla="*/ f134 1 f94"/>
                <a:gd name="f168" fmla="*/ f135 1 f94"/>
                <a:gd name="f169" fmla="*/ f136 1 f93"/>
                <a:gd name="f170" fmla="*/ f137 1 f94"/>
                <a:gd name="f171" fmla="*/ f138 1 f93"/>
                <a:gd name="f172" fmla="*/ f139 1 f94"/>
                <a:gd name="f173" fmla="*/ f140 1 f93"/>
                <a:gd name="f174" fmla="*/ f141 1 f94"/>
                <a:gd name="f175" fmla="*/ f142 1 f93"/>
                <a:gd name="f176" fmla="*/ f143 1 f94"/>
                <a:gd name="f177" fmla="*/ f144 1 f93"/>
                <a:gd name="f178" fmla="*/ f145 1 f94"/>
                <a:gd name="f179" fmla="*/ f146 1 f93"/>
                <a:gd name="f180" fmla="*/ f147 1 f94"/>
                <a:gd name="f181" fmla="*/ f148 1 f93"/>
                <a:gd name="f182" fmla="*/ f149 1 f94"/>
                <a:gd name="f183" fmla="*/ f150 1 f94"/>
                <a:gd name="f184" fmla="*/ f151 1 f93"/>
                <a:gd name="f185" fmla="*/ f152 1 f94"/>
                <a:gd name="f186" fmla="*/ f153 1 f93"/>
                <a:gd name="f187" fmla="*/ f154 f84 1"/>
                <a:gd name="f188" fmla="*/ f155 f84 1"/>
                <a:gd name="f189" fmla="*/ f157 f85 1"/>
                <a:gd name="f190" fmla="*/ f156 f85 1"/>
                <a:gd name="f191" fmla="*/ f158 f84 1"/>
                <a:gd name="f192" fmla="*/ f159 f85 1"/>
                <a:gd name="f193" fmla="*/ f160 f84 1"/>
                <a:gd name="f194" fmla="*/ f161 f85 1"/>
                <a:gd name="f195" fmla="*/ f162 f84 1"/>
                <a:gd name="f196" fmla="*/ f163 f85 1"/>
                <a:gd name="f197" fmla="*/ f164 f84 1"/>
                <a:gd name="f198" fmla="*/ f165 f85 1"/>
                <a:gd name="f199" fmla="*/ f166 f84 1"/>
                <a:gd name="f200" fmla="*/ f167 f85 1"/>
                <a:gd name="f201" fmla="*/ f168 f85 1"/>
                <a:gd name="f202" fmla="*/ f169 f84 1"/>
                <a:gd name="f203" fmla="*/ f170 f85 1"/>
                <a:gd name="f204" fmla="*/ f171 f84 1"/>
                <a:gd name="f205" fmla="*/ f172 f85 1"/>
                <a:gd name="f206" fmla="*/ f173 f84 1"/>
                <a:gd name="f207" fmla="*/ f174 f85 1"/>
                <a:gd name="f208" fmla="*/ f175 f84 1"/>
                <a:gd name="f209" fmla="*/ f176 f85 1"/>
                <a:gd name="f210" fmla="*/ f177 f84 1"/>
                <a:gd name="f211" fmla="*/ f178 f85 1"/>
                <a:gd name="f212" fmla="*/ f179 f84 1"/>
                <a:gd name="f213" fmla="*/ f180 f85 1"/>
                <a:gd name="f214" fmla="*/ f181 f84 1"/>
                <a:gd name="f215" fmla="*/ f182 f85 1"/>
                <a:gd name="f216" fmla="*/ f183 f85 1"/>
                <a:gd name="f217" fmla="*/ f184 f84 1"/>
                <a:gd name="f218" fmla="*/ f185 f85 1"/>
                <a:gd name="f219" fmla="*/ f186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91" y="f192"/>
                </a:cxn>
                <a:cxn ang="f124">
                  <a:pos x="f193" y="f194"/>
                </a:cxn>
                <a:cxn ang="f124">
                  <a:pos x="f195" y="f196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199" y="f201"/>
                </a:cxn>
                <a:cxn ang="f124">
                  <a:pos x="f202" y="f201"/>
                </a:cxn>
                <a:cxn ang="f124">
                  <a:pos x="f202" y="f203"/>
                </a:cxn>
                <a:cxn ang="f124">
                  <a:pos x="f204" y="f205"/>
                </a:cxn>
                <a:cxn ang="f124">
                  <a:pos x="f206" y="f207"/>
                </a:cxn>
                <a:cxn ang="f124">
                  <a:pos x="f208" y="f209"/>
                </a:cxn>
                <a:cxn ang="f124">
                  <a:pos x="f210" y="f211"/>
                </a:cxn>
                <a:cxn ang="f124">
                  <a:pos x="f212" y="f213"/>
                </a:cxn>
                <a:cxn ang="f124">
                  <a:pos x="f214" y="f215"/>
                </a:cxn>
                <a:cxn ang="f124">
                  <a:pos x="f214" y="f216"/>
                </a:cxn>
                <a:cxn ang="f124">
                  <a:pos x="f217" y="f218"/>
                </a:cxn>
                <a:cxn ang="f124">
                  <a:pos x="f219" y="f209"/>
                </a:cxn>
                <a:cxn ang="f124">
                  <a:pos x="f191" y="f192"/>
                </a:cxn>
              </a:cxnLst>
              <a:rect l="f187" t="f190" r="f188" b="f189"/>
              <a:pathLst>
                <a:path w="240" h="425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4"/>
                    <a:pt x="f16" y="f14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7" y="f29"/>
                  </a:cubicBezTo>
                  <a:cubicBezTo>
                    <a:pt x="f30" y="f31"/>
                    <a:pt x="f27" y="f32"/>
                    <a:pt x="f27" y="f7"/>
                  </a:cubicBezTo>
                  <a:cubicBezTo>
                    <a:pt x="f33" y="f7"/>
                    <a:pt x="f34" y="f7"/>
                    <a:pt x="f35" y="f7"/>
                  </a:cubicBezTo>
                  <a:cubicBezTo>
                    <a:pt x="f35" y="f36"/>
                    <a:pt x="f35" y="f37"/>
                    <a:pt x="f35" y="f23"/>
                  </a:cubicBezTo>
                  <a:cubicBezTo>
                    <a:pt x="f38" y="f27"/>
                    <a:pt x="f39" y="f40"/>
                    <a:pt x="f5" y="f41"/>
                  </a:cubicBezTo>
                  <a:cubicBezTo>
                    <a:pt x="f42" y="f2"/>
                    <a:pt x="f43" y="f44"/>
                    <a:pt x="f45" y="f46"/>
                  </a:cubicBezTo>
                  <a:cubicBezTo>
                    <a:pt x="f47" y="f18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41" y="f58"/>
                    <a:pt x="f27" y="f59"/>
                    <a:pt x="f60" y="f61"/>
                  </a:cubicBezTo>
                  <a:cubicBezTo>
                    <a:pt x="f62" y="f63"/>
                    <a:pt x="f64" y="f65"/>
                    <a:pt x="f66" y="f5"/>
                  </a:cubicBezTo>
                  <a:cubicBezTo>
                    <a:pt x="f66" y="f67"/>
                    <a:pt x="f6" y="f68"/>
                    <a:pt x="f66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14" y="f76"/>
                    <a:pt x="f77" y="f78"/>
                    <a:pt x="f79" y="f51"/>
                  </a:cubicBezTo>
                  <a:cubicBezTo>
                    <a:pt x="f80" y="f81"/>
                    <a:pt x="f8" y="f82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2" name="Freeform 58">
              <a:extLst>
                <a:ext uri="{FF2B5EF4-FFF2-40B4-BE49-F238E27FC236}">
                  <a16:creationId xmlns:a16="http://schemas.microsoft.com/office/drawing/2014/main" id="{42EF9599-572F-4C80-A7B9-079A316D77EE}"/>
                </a:ext>
              </a:extLst>
            </p:cNvPr>
            <p:cNvSpPr/>
            <p:nvPr/>
          </p:nvSpPr>
          <p:spPr>
            <a:xfrm>
              <a:off x="1876677" y="5894734"/>
              <a:ext cx="568683" cy="57806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9"/>
                <a:gd name="f8" fmla="val 496"/>
                <a:gd name="f9" fmla="val 92"/>
                <a:gd name="f10" fmla="val 490"/>
                <a:gd name="f11" fmla="val 112"/>
                <a:gd name="f12" fmla="val 425"/>
                <a:gd name="f13" fmla="val 133"/>
                <a:gd name="f14" fmla="val 154"/>
                <a:gd name="f15" fmla="val 292"/>
                <a:gd name="f16" fmla="val 113"/>
                <a:gd name="f17" fmla="val 75"/>
                <a:gd name="f18" fmla="val 36"/>
                <a:gd name="f19" fmla="val 288"/>
                <a:gd name="f20" fmla="val 35"/>
                <a:gd name="f21" fmla="val 284"/>
                <a:gd name="f22" fmla="val 34"/>
                <a:gd name="f23" fmla="val 280"/>
                <a:gd name="f24" fmla="val 49"/>
                <a:gd name="f25" fmla="val 276"/>
                <a:gd name="f26" fmla="val 64"/>
                <a:gd name="f27" fmla="val 269"/>
                <a:gd name="f28" fmla="val 79"/>
                <a:gd name="f29" fmla="val 268"/>
                <a:gd name="f30" fmla="val 199"/>
                <a:gd name="f31" fmla="val 267"/>
                <a:gd name="f32" fmla="val 318"/>
                <a:gd name="f33" fmla="val 437"/>
                <a:gd name="f34" fmla="val 449"/>
                <a:gd name="f35" fmla="val 461"/>
                <a:gd name="f36" fmla="val 475"/>
                <a:gd name="f37" fmla="val 187"/>
                <a:gd name="f38" fmla="val 110"/>
                <a:gd name="f39" fmla="val 29"/>
                <a:gd name="f40" fmla="val 322"/>
                <a:gd name="f41" fmla="val 168"/>
                <a:gd name="f42" fmla="val 10"/>
                <a:gd name="f43" fmla="val 85"/>
                <a:gd name="f44" fmla="val 143"/>
                <a:gd name="f45" fmla="val 200"/>
                <a:gd name="f46" fmla="val 7"/>
                <a:gd name="f47" fmla="val 3"/>
                <a:gd name="f48" fmla="val 140"/>
                <a:gd name="f49" fmla="val 80"/>
                <a:gd name="f50" fmla="val 13"/>
                <a:gd name="f51" fmla="val 26"/>
                <a:gd name="f52" fmla="val 54"/>
                <a:gd name="f53" fmla="val 83"/>
                <a:gd name="f54" fmla="val 121"/>
                <a:gd name="f55" fmla="val 159"/>
                <a:gd name="f56" fmla="val 14"/>
                <a:gd name="f57" fmla="val 196"/>
                <a:gd name="f58" fmla="val 12"/>
                <a:gd name="f59" fmla="val 212"/>
                <a:gd name="f60" fmla="val 228"/>
                <a:gd name="f61" fmla="val 4"/>
                <a:gd name="f62" fmla="val 243"/>
                <a:gd name="f63" fmla="val 258"/>
                <a:gd name="f64" fmla="val 275"/>
                <a:gd name="f65" fmla="val 356"/>
                <a:gd name="f66" fmla="val 420"/>
                <a:gd name="f67" fmla="val 106"/>
                <a:gd name="f68" fmla="val 195"/>
                <a:gd name="f69" fmla="val 289"/>
                <a:gd name="f70" fmla="val 440"/>
                <a:gd name="f71" fmla="val 387"/>
                <a:gd name="f72" fmla="val 330"/>
                <a:gd name="f73" fmla="val 352"/>
                <a:gd name="f74" fmla="val 359"/>
                <a:gd name="f75" fmla="val 372"/>
                <a:gd name="f76" fmla="val 393"/>
                <a:gd name="f77" fmla="val 388"/>
                <a:gd name="f78" fmla="val 492"/>
                <a:gd name="f79" fmla="val 383"/>
                <a:gd name="f80" fmla="val 494"/>
                <a:gd name="f81" fmla="val 379"/>
                <a:gd name="f82" fmla="val 374"/>
                <a:gd name="f83" fmla="val 367"/>
                <a:gd name="f84" fmla="val 482"/>
                <a:gd name="f85" fmla="val 364"/>
                <a:gd name="f86" fmla="val 474"/>
                <a:gd name="f87" fmla="val 347"/>
                <a:gd name="f88" fmla="val 424"/>
                <a:gd name="f89" fmla="val 375"/>
                <a:gd name="f90" fmla="val 316"/>
                <a:gd name="f91" fmla="val 325"/>
                <a:gd name="f92" fmla="val 307"/>
                <a:gd name="f93" fmla="val 293"/>
                <a:gd name="f94" fmla="val 291"/>
                <a:gd name="f95" fmla="val 283"/>
                <a:gd name="f96" fmla="val 252"/>
                <a:gd name="f97" fmla="val 296"/>
                <a:gd name="f98" fmla="val 351"/>
                <a:gd name="f99" fmla="val 409"/>
                <a:gd name="f100" fmla="val 466"/>
                <a:gd name="f101" fmla="val 247"/>
                <a:gd name="f102" fmla="val 241"/>
                <a:gd name="f103" fmla="val 467"/>
                <a:gd name="f104" fmla="val 235"/>
                <a:gd name="f105" fmla="val 297"/>
                <a:gd name="f106" fmla="val 193"/>
                <a:gd name="f107" fmla="val 282"/>
                <a:gd name="f108" fmla="val 177"/>
                <a:gd name="f109" fmla="val 295"/>
                <a:gd name="f110" fmla="val 169"/>
                <a:gd name="f111" fmla="val 329"/>
                <a:gd name="f112" fmla="val 157"/>
                <a:gd name="f113" fmla="val 376"/>
                <a:gd name="f114" fmla="val 422"/>
                <a:gd name="f115" fmla="val 124"/>
                <a:gd name="f116" fmla="val 468"/>
                <a:gd name="f117" fmla="val 478"/>
                <a:gd name="f118" fmla="val 114"/>
                <a:gd name="f119" fmla="val 487"/>
                <a:gd name="f120" fmla="val 109"/>
                <a:gd name="f121" fmla="val 103"/>
                <a:gd name="f122" fmla="val 98"/>
                <a:gd name="f123" fmla="+- 0 0 -90"/>
                <a:gd name="f124" fmla="*/ f4 1 489"/>
                <a:gd name="f125" fmla="*/ f5 1 496"/>
                <a:gd name="f126" fmla="val f6"/>
                <a:gd name="f127" fmla="val f7"/>
                <a:gd name="f128" fmla="val f8"/>
                <a:gd name="f129" fmla="*/ f123 f0 1"/>
                <a:gd name="f130" fmla="+- f128 0 f126"/>
                <a:gd name="f131" fmla="+- f127 0 f126"/>
                <a:gd name="f132" fmla="*/ f129 1 f3"/>
                <a:gd name="f133" fmla="*/ f131 1 489"/>
                <a:gd name="f134" fmla="*/ f130 1 496"/>
                <a:gd name="f135" fmla="*/ 92 f131 1"/>
                <a:gd name="f136" fmla="*/ 490 f130 1"/>
                <a:gd name="f137" fmla="*/ 154 f131 1"/>
                <a:gd name="f138" fmla="*/ 292 f130 1"/>
                <a:gd name="f139" fmla="*/ 36 f131 1"/>
                <a:gd name="f140" fmla="*/ 34 f131 1"/>
                <a:gd name="f141" fmla="*/ 280 f130 1"/>
                <a:gd name="f142" fmla="*/ 79 f131 1"/>
                <a:gd name="f143" fmla="*/ 268 f130 1"/>
                <a:gd name="f144" fmla="*/ 437 f131 1"/>
                <a:gd name="f145" fmla="*/ 475 f131 1"/>
                <a:gd name="f146" fmla="*/ 29 f130 1"/>
                <a:gd name="f147" fmla="*/ 10 f131 1"/>
                <a:gd name="f148" fmla="*/ 200 f130 1"/>
                <a:gd name="f149" fmla="*/ 0 f131 1"/>
                <a:gd name="f150" fmla="*/ 13 f130 1"/>
                <a:gd name="f151" fmla="*/ 83 f131 1"/>
                <a:gd name="f152" fmla="*/ 196 f131 1"/>
                <a:gd name="f153" fmla="*/ 12 f130 1"/>
                <a:gd name="f154" fmla="*/ 243 f131 1"/>
                <a:gd name="f155" fmla="*/ 0 f130 1"/>
                <a:gd name="f156" fmla="*/ 292 f131 1"/>
                <a:gd name="f157" fmla="*/ 489 f131 1"/>
                <a:gd name="f158" fmla="*/ 289 f130 1"/>
                <a:gd name="f159" fmla="*/ 330 f131 1"/>
                <a:gd name="f160" fmla="*/ 393 f131 1"/>
                <a:gd name="f161" fmla="*/ 379 f131 1"/>
                <a:gd name="f162" fmla="*/ 496 f130 1"/>
                <a:gd name="f163" fmla="*/ 364 f131 1"/>
                <a:gd name="f164" fmla="*/ 474 f130 1"/>
                <a:gd name="f165" fmla="*/ 316 f131 1"/>
                <a:gd name="f166" fmla="*/ 325 f130 1"/>
                <a:gd name="f167" fmla="*/ 252 f131 1"/>
                <a:gd name="f168" fmla="*/ 296 f130 1"/>
                <a:gd name="f169" fmla="*/ 466 f130 1"/>
                <a:gd name="f170" fmla="*/ 235 f131 1"/>
                <a:gd name="f171" fmla="*/ 467 f130 1"/>
                <a:gd name="f172" fmla="*/ 297 f130 1"/>
                <a:gd name="f173" fmla="*/ 169 f131 1"/>
                <a:gd name="f174" fmla="*/ 329 f130 1"/>
                <a:gd name="f175" fmla="*/ 124 f131 1"/>
                <a:gd name="f176" fmla="*/ 468 f130 1"/>
                <a:gd name="f177" fmla="*/ 109 f131 1"/>
                <a:gd name="f178" fmla="+- f132 0 f1"/>
                <a:gd name="f179" fmla="*/ f135 1 489"/>
                <a:gd name="f180" fmla="*/ f136 1 496"/>
                <a:gd name="f181" fmla="*/ f137 1 489"/>
                <a:gd name="f182" fmla="*/ f138 1 496"/>
                <a:gd name="f183" fmla="*/ f139 1 489"/>
                <a:gd name="f184" fmla="*/ f140 1 489"/>
                <a:gd name="f185" fmla="*/ f141 1 496"/>
                <a:gd name="f186" fmla="*/ f142 1 489"/>
                <a:gd name="f187" fmla="*/ f143 1 496"/>
                <a:gd name="f188" fmla="*/ f144 1 489"/>
                <a:gd name="f189" fmla="*/ f145 1 489"/>
                <a:gd name="f190" fmla="*/ f146 1 496"/>
                <a:gd name="f191" fmla="*/ f147 1 489"/>
                <a:gd name="f192" fmla="*/ f148 1 496"/>
                <a:gd name="f193" fmla="*/ f149 1 489"/>
                <a:gd name="f194" fmla="*/ f150 1 496"/>
                <a:gd name="f195" fmla="*/ f151 1 489"/>
                <a:gd name="f196" fmla="*/ f152 1 489"/>
                <a:gd name="f197" fmla="*/ f153 1 496"/>
                <a:gd name="f198" fmla="*/ f154 1 489"/>
                <a:gd name="f199" fmla="*/ f155 1 496"/>
                <a:gd name="f200" fmla="*/ f156 1 489"/>
                <a:gd name="f201" fmla="*/ f157 1 489"/>
                <a:gd name="f202" fmla="*/ f158 1 496"/>
                <a:gd name="f203" fmla="*/ f159 1 489"/>
                <a:gd name="f204" fmla="*/ f160 1 489"/>
                <a:gd name="f205" fmla="*/ f161 1 489"/>
                <a:gd name="f206" fmla="*/ f162 1 496"/>
                <a:gd name="f207" fmla="*/ f163 1 489"/>
                <a:gd name="f208" fmla="*/ f164 1 496"/>
                <a:gd name="f209" fmla="*/ f165 1 489"/>
                <a:gd name="f210" fmla="*/ f166 1 496"/>
                <a:gd name="f211" fmla="*/ f167 1 489"/>
                <a:gd name="f212" fmla="*/ f168 1 496"/>
                <a:gd name="f213" fmla="*/ f169 1 496"/>
                <a:gd name="f214" fmla="*/ f170 1 489"/>
                <a:gd name="f215" fmla="*/ f171 1 496"/>
                <a:gd name="f216" fmla="*/ f172 1 496"/>
                <a:gd name="f217" fmla="*/ f173 1 489"/>
                <a:gd name="f218" fmla="*/ f174 1 496"/>
                <a:gd name="f219" fmla="*/ f175 1 489"/>
                <a:gd name="f220" fmla="*/ f176 1 496"/>
                <a:gd name="f221" fmla="*/ f177 1 489"/>
                <a:gd name="f222" fmla="*/ 0 1 f133"/>
                <a:gd name="f223" fmla="*/ f127 1 f133"/>
                <a:gd name="f224" fmla="*/ 0 1 f134"/>
                <a:gd name="f225" fmla="*/ f128 1 f134"/>
                <a:gd name="f226" fmla="*/ f179 1 f133"/>
                <a:gd name="f227" fmla="*/ f180 1 f134"/>
                <a:gd name="f228" fmla="*/ f181 1 f133"/>
                <a:gd name="f229" fmla="*/ f182 1 f134"/>
                <a:gd name="f230" fmla="*/ f183 1 f133"/>
                <a:gd name="f231" fmla="*/ f184 1 f133"/>
                <a:gd name="f232" fmla="*/ f185 1 f134"/>
                <a:gd name="f233" fmla="*/ f186 1 f133"/>
                <a:gd name="f234" fmla="*/ f187 1 f134"/>
                <a:gd name="f235" fmla="*/ f188 1 f133"/>
                <a:gd name="f236" fmla="*/ f189 1 f133"/>
                <a:gd name="f237" fmla="*/ f190 1 f134"/>
                <a:gd name="f238" fmla="*/ f191 1 f133"/>
                <a:gd name="f239" fmla="*/ f192 1 f134"/>
                <a:gd name="f240" fmla="*/ f193 1 f133"/>
                <a:gd name="f241" fmla="*/ f194 1 f134"/>
                <a:gd name="f242" fmla="*/ f195 1 f133"/>
                <a:gd name="f243" fmla="*/ f196 1 f133"/>
                <a:gd name="f244" fmla="*/ f197 1 f134"/>
                <a:gd name="f245" fmla="*/ f198 1 f133"/>
                <a:gd name="f246" fmla="*/ f199 1 f134"/>
                <a:gd name="f247" fmla="*/ f200 1 f133"/>
                <a:gd name="f248" fmla="*/ f201 1 f133"/>
                <a:gd name="f249" fmla="*/ f202 1 f134"/>
                <a:gd name="f250" fmla="*/ f203 1 f133"/>
                <a:gd name="f251" fmla="*/ f204 1 f133"/>
                <a:gd name="f252" fmla="*/ f205 1 f133"/>
                <a:gd name="f253" fmla="*/ f206 1 f134"/>
                <a:gd name="f254" fmla="*/ f207 1 f133"/>
                <a:gd name="f255" fmla="*/ f208 1 f134"/>
                <a:gd name="f256" fmla="*/ f209 1 f133"/>
                <a:gd name="f257" fmla="*/ f210 1 f134"/>
                <a:gd name="f258" fmla="*/ f211 1 f133"/>
                <a:gd name="f259" fmla="*/ f212 1 f134"/>
                <a:gd name="f260" fmla="*/ f213 1 f134"/>
                <a:gd name="f261" fmla="*/ f214 1 f133"/>
                <a:gd name="f262" fmla="*/ f215 1 f134"/>
                <a:gd name="f263" fmla="*/ f216 1 f134"/>
                <a:gd name="f264" fmla="*/ f217 1 f133"/>
                <a:gd name="f265" fmla="*/ f218 1 f134"/>
                <a:gd name="f266" fmla="*/ f219 1 f133"/>
                <a:gd name="f267" fmla="*/ f220 1 f134"/>
                <a:gd name="f268" fmla="*/ f221 1 f133"/>
                <a:gd name="f269" fmla="*/ f222 f124 1"/>
                <a:gd name="f270" fmla="*/ f223 f124 1"/>
                <a:gd name="f271" fmla="*/ f225 f125 1"/>
                <a:gd name="f272" fmla="*/ f224 f125 1"/>
                <a:gd name="f273" fmla="*/ f226 f124 1"/>
                <a:gd name="f274" fmla="*/ f227 f125 1"/>
                <a:gd name="f275" fmla="*/ f228 f124 1"/>
                <a:gd name="f276" fmla="*/ f229 f125 1"/>
                <a:gd name="f277" fmla="*/ f230 f124 1"/>
                <a:gd name="f278" fmla="*/ f231 f124 1"/>
                <a:gd name="f279" fmla="*/ f232 f125 1"/>
                <a:gd name="f280" fmla="*/ f233 f124 1"/>
                <a:gd name="f281" fmla="*/ f234 f125 1"/>
                <a:gd name="f282" fmla="*/ f235 f124 1"/>
                <a:gd name="f283" fmla="*/ f236 f124 1"/>
                <a:gd name="f284" fmla="*/ f237 f125 1"/>
                <a:gd name="f285" fmla="*/ f238 f124 1"/>
                <a:gd name="f286" fmla="*/ f239 f125 1"/>
                <a:gd name="f287" fmla="*/ f240 f124 1"/>
                <a:gd name="f288" fmla="*/ f241 f125 1"/>
                <a:gd name="f289" fmla="*/ f242 f124 1"/>
                <a:gd name="f290" fmla="*/ f243 f124 1"/>
                <a:gd name="f291" fmla="*/ f244 f125 1"/>
                <a:gd name="f292" fmla="*/ f245 f124 1"/>
                <a:gd name="f293" fmla="*/ f246 f125 1"/>
                <a:gd name="f294" fmla="*/ f247 f124 1"/>
                <a:gd name="f295" fmla="*/ f248 f124 1"/>
                <a:gd name="f296" fmla="*/ f249 f125 1"/>
                <a:gd name="f297" fmla="*/ f250 f124 1"/>
                <a:gd name="f298" fmla="*/ f251 f124 1"/>
                <a:gd name="f299" fmla="*/ f252 f124 1"/>
                <a:gd name="f300" fmla="*/ f253 f125 1"/>
                <a:gd name="f301" fmla="*/ f254 f124 1"/>
                <a:gd name="f302" fmla="*/ f255 f125 1"/>
                <a:gd name="f303" fmla="*/ f256 f124 1"/>
                <a:gd name="f304" fmla="*/ f257 f125 1"/>
                <a:gd name="f305" fmla="*/ f258 f124 1"/>
                <a:gd name="f306" fmla="*/ f259 f125 1"/>
                <a:gd name="f307" fmla="*/ f260 f125 1"/>
                <a:gd name="f308" fmla="*/ f261 f124 1"/>
                <a:gd name="f309" fmla="*/ f262 f125 1"/>
                <a:gd name="f310" fmla="*/ f263 f125 1"/>
                <a:gd name="f311" fmla="*/ f264 f124 1"/>
                <a:gd name="f312" fmla="*/ f265 f125 1"/>
                <a:gd name="f313" fmla="*/ f266 f124 1"/>
                <a:gd name="f314" fmla="*/ f267 f125 1"/>
                <a:gd name="f315" fmla="*/ f268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8">
                  <a:pos x="f273" y="f274"/>
                </a:cxn>
                <a:cxn ang="f178">
                  <a:pos x="f275" y="f276"/>
                </a:cxn>
                <a:cxn ang="f178">
                  <a:pos x="f277" y="f276"/>
                </a:cxn>
                <a:cxn ang="f178">
                  <a:pos x="f278" y="f279"/>
                </a:cxn>
                <a:cxn ang="f178">
                  <a:pos x="f280" y="f281"/>
                </a:cxn>
                <a:cxn ang="f178">
                  <a:pos x="f282" y="f281"/>
                </a:cxn>
                <a:cxn ang="f178">
                  <a:pos x="f283" y="f281"/>
                </a:cxn>
                <a:cxn ang="f178">
                  <a:pos x="f283" y="f284"/>
                </a:cxn>
                <a:cxn ang="f178">
                  <a:pos x="f285" y="f284"/>
                </a:cxn>
                <a:cxn ang="f178">
                  <a:pos x="f285" y="f286"/>
                </a:cxn>
                <a:cxn ang="f178">
                  <a:pos x="f287" y="f286"/>
                </a:cxn>
                <a:cxn ang="f178">
                  <a:pos x="f287" y="f288"/>
                </a:cxn>
                <a:cxn ang="f178">
                  <a:pos x="f289" y="f288"/>
                </a:cxn>
                <a:cxn ang="f178">
                  <a:pos x="f290" y="f291"/>
                </a:cxn>
                <a:cxn ang="f178">
                  <a:pos x="f292" y="f293"/>
                </a:cxn>
                <a:cxn ang="f178">
                  <a:pos x="f294" y="f291"/>
                </a:cxn>
                <a:cxn ang="f178">
                  <a:pos x="f295" y="f288"/>
                </a:cxn>
                <a:cxn ang="f178">
                  <a:pos x="f295" y="f296"/>
                </a:cxn>
                <a:cxn ang="f178">
                  <a:pos x="f297" y="f296"/>
                </a:cxn>
                <a:cxn ang="f178">
                  <a:pos x="f298" y="f274"/>
                </a:cxn>
                <a:cxn ang="f178">
                  <a:pos x="f299" y="f300"/>
                </a:cxn>
                <a:cxn ang="f178">
                  <a:pos x="f301" y="f302"/>
                </a:cxn>
                <a:cxn ang="f178">
                  <a:pos x="f303" y="f304"/>
                </a:cxn>
                <a:cxn ang="f178">
                  <a:pos x="f305" y="f306"/>
                </a:cxn>
                <a:cxn ang="f178">
                  <a:pos x="f305" y="f307"/>
                </a:cxn>
                <a:cxn ang="f178">
                  <a:pos x="f308" y="f309"/>
                </a:cxn>
                <a:cxn ang="f178">
                  <a:pos x="f308" y="f310"/>
                </a:cxn>
                <a:cxn ang="f178">
                  <a:pos x="f311" y="f312"/>
                </a:cxn>
                <a:cxn ang="f178">
                  <a:pos x="f313" y="f314"/>
                </a:cxn>
                <a:cxn ang="f178">
                  <a:pos x="f315" y="f300"/>
                </a:cxn>
                <a:cxn ang="f178">
                  <a:pos x="f273" y="f274"/>
                </a:cxn>
              </a:cxnLst>
              <a:rect l="f269" t="f272" r="f270" b="f271"/>
              <a:pathLst>
                <a:path w="489" h="496">
                  <a:moveTo>
                    <a:pt x="f9" y="f10"/>
                  </a:moveTo>
                  <a:cubicBezTo>
                    <a:pt x="f11" y="f12"/>
                    <a:pt x="f13" y="f2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29"/>
                    <a:pt x="f33" y="f29"/>
                  </a:cubicBezTo>
                  <a:cubicBezTo>
                    <a:pt x="f34" y="f29"/>
                    <a:pt x="f35" y="f29"/>
                    <a:pt x="f36" y="f29"/>
                  </a:cubicBezTo>
                  <a:cubicBezTo>
                    <a:pt x="f36" y="f37"/>
                    <a:pt x="f36" y="f38"/>
                    <a:pt x="f36" y="f39"/>
                  </a:cubicBezTo>
                  <a:cubicBezTo>
                    <a:pt x="f40" y="f39"/>
                    <a:pt x="f41" y="f39"/>
                    <a:pt x="f42" y="f39"/>
                  </a:cubicBez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5"/>
                    <a:pt x="f6" y="f45"/>
                  </a:cubicBezTo>
                  <a:cubicBezTo>
                    <a:pt x="f6" y="f48"/>
                    <a:pt x="f6" y="f49"/>
                    <a:pt x="f6" y="f50"/>
                  </a:cubicBezTo>
                  <a:cubicBezTo>
                    <a:pt x="f51" y="f50"/>
                    <a:pt x="f52" y="f50"/>
                    <a:pt x="f53" y="f50"/>
                  </a:cubicBezTo>
                  <a:cubicBezTo>
                    <a:pt x="f54" y="f50"/>
                    <a:pt x="f55" y="f56"/>
                    <a:pt x="f57" y="f58"/>
                  </a:cubicBezTo>
                  <a:cubicBezTo>
                    <a:pt x="f59" y="f58"/>
                    <a:pt x="f60" y="f61"/>
                    <a:pt x="f62" y="f6"/>
                  </a:cubicBezTo>
                  <a:cubicBezTo>
                    <a:pt x="f63" y="f61"/>
                    <a:pt x="f64" y="f58"/>
                    <a:pt x="f15" y="f58"/>
                  </a:cubicBezTo>
                  <a:cubicBezTo>
                    <a:pt x="f65" y="f56"/>
                    <a:pt x="f66" y="f50"/>
                    <a:pt x="f7" y="f50"/>
                  </a:cubicBezTo>
                  <a:cubicBezTo>
                    <a:pt x="f7" y="f67"/>
                    <a:pt x="f7" y="f68"/>
                    <a:pt x="f7" y="f69"/>
                  </a:cubicBezTo>
                  <a:cubicBezTo>
                    <a:pt x="f70" y="f69"/>
                    <a:pt x="f71" y="f69"/>
                    <a:pt x="f72" y="f69"/>
                  </a:cubicBezTo>
                  <a:cubicBezTo>
                    <a:pt x="f73" y="f74"/>
                    <a:pt x="f75" y="f12"/>
                    <a:pt x="f76" y="f10"/>
                  </a:cubicBezTo>
                  <a:cubicBezTo>
                    <a:pt x="f77" y="f78"/>
                    <a:pt x="f79" y="f80"/>
                    <a:pt x="f81" y="f8"/>
                  </a:cubicBezTo>
                  <a:cubicBezTo>
                    <a:pt x="f82" y="f7"/>
                    <a:pt x="f83" y="f84"/>
                    <a:pt x="f85" y="f86"/>
                  </a:cubicBezTo>
                  <a:cubicBezTo>
                    <a:pt x="f87" y="f88"/>
                    <a:pt x="f72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6" y="f98"/>
                    <a:pt x="f96" y="f99"/>
                    <a:pt x="f96" y="f100"/>
                  </a:cubicBezTo>
                  <a:cubicBezTo>
                    <a:pt x="f101" y="f100"/>
                    <a:pt x="f102" y="f103"/>
                    <a:pt x="f104" y="f103"/>
                  </a:cubicBezTo>
                  <a:cubicBezTo>
                    <a:pt x="f104" y="f99"/>
                    <a:pt x="f104" y="f7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48" y="f114"/>
                    <a:pt x="f115" y="f116"/>
                  </a:cubicBezTo>
                  <a:cubicBezTo>
                    <a:pt x="f54" y="f117"/>
                    <a:pt x="f118" y="f119"/>
                    <a:pt x="f120" y="f8"/>
                  </a:cubicBezTo>
                  <a:cubicBezTo>
                    <a:pt x="f121" y="f80"/>
                    <a:pt x="f122" y="f78"/>
                    <a:pt x="f9" y="f10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3" name="Freeform 60">
              <a:extLst>
                <a:ext uri="{FF2B5EF4-FFF2-40B4-BE49-F238E27FC236}">
                  <a16:creationId xmlns:a16="http://schemas.microsoft.com/office/drawing/2014/main" id="{7835B426-9461-417F-86FA-DB935F9740B5}"/>
                </a:ext>
              </a:extLst>
            </p:cNvPr>
            <p:cNvSpPr/>
            <p:nvPr/>
          </p:nvSpPr>
          <p:spPr>
            <a:xfrm>
              <a:off x="1692654" y="6087416"/>
              <a:ext cx="296603" cy="4387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5"/>
                <a:gd name="f7" fmla="val 377"/>
                <a:gd name="f8" fmla="val 137"/>
                <a:gd name="f9" fmla="val 95"/>
                <a:gd name="f10" fmla="val 168"/>
                <a:gd name="f11" fmla="val 242"/>
                <a:gd name="f12" fmla="val 315"/>
                <a:gd name="f13" fmla="val 324"/>
                <a:gd name="f14" fmla="val 140"/>
                <a:gd name="f15" fmla="val 333"/>
                <a:gd name="f16" fmla="val 138"/>
                <a:gd name="f17" fmla="val 341"/>
                <a:gd name="f18" fmla="val 133"/>
                <a:gd name="f19" fmla="val 353"/>
                <a:gd name="f20" fmla="val 125"/>
                <a:gd name="f21" fmla="val 365"/>
                <a:gd name="f22" fmla="val 118"/>
                <a:gd name="f23" fmla="val 110"/>
                <a:gd name="f24" fmla="val 99"/>
                <a:gd name="f25" fmla="val 354"/>
                <a:gd name="f26" fmla="val 97"/>
                <a:gd name="f27" fmla="val 93"/>
                <a:gd name="f28" fmla="val 318"/>
                <a:gd name="f29" fmla="val 96"/>
                <a:gd name="f30" fmla="val 293"/>
                <a:gd name="f31" fmla="val 269"/>
                <a:gd name="f32" fmla="val 92"/>
                <a:gd name="f33" fmla="val 89"/>
                <a:gd name="f34" fmla="val 86"/>
                <a:gd name="f35" fmla="val 84"/>
                <a:gd name="f36" fmla="val 295"/>
                <a:gd name="f37" fmla="val 321"/>
                <a:gd name="f38" fmla="val 79"/>
                <a:gd name="f39" fmla="val 347"/>
                <a:gd name="f40" fmla="val 77"/>
                <a:gd name="f41" fmla="val 358"/>
                <a:gd name="f42" fmla="val 65"/>
                <a:gd name="f43" fmla="val 367"/>
                <a:gd name="f44" fmla="val 57"/>
                <a:gd name="f45" fmla="val 51"/>
                <a:gd name="f46" fmla="val 366"/>
                <a:gd name="f47" fmla="val 39"/>
                <a:gd name="f48" fmla="val 40"/>
                <a:gd name="f49" fmla="val 343"/>
                <a:gd name="f50" fmla="val 41"/>
                <a:gd name="f51" fmla="val 278"/>
                <a:gd name="f52" fmla="val 45"/>
                <a:gd name="f53" fmla="val 212"/>
                <a:gd name="f54" fmla="val 48"/>
                <a:gd name="f55" fmla="val 147"/>
                <a:gd name="f56" fmla="val 44"/>
                <a:gd name="f57" fmla="val 146"/>
                <a:gd name="f58" fmla="val 37"/>
                <a:gd name="f59" fmla="val 145"/>
                <a:gd name="f60" fmla="val 34"/>
                <a:gd name="f61" fmla="val 151"/>
                <a:gd name="f62" fmla="val 32"/>
                <a:gd name="f63" fmla="val 159"/>
                <a:gd name="f64" fmla="val 28"/>
                <a:gd name="f65" fmla="val 162"/>
                <a:gd name="f66" fmla="val 22"/>
                <a:gd name="f67" fmla="val 166"/>
                <a:gd name="f68" fmla="val 14"/>
                <a:gd name="f69" fmla="val 167"/>
                <a:gd name="f70" fmla="val 6"/>
                <a:gd name="f71" fmla="val 169"/>
                <a:gd name="f72" fmla="val 5"/>
                <a:gd name="f73" fmla="val 163"/>
                <a:gd name="f74" fmla="val 155"/>
                <a:gd name="f75" fmla="val 2"/>
                <a:gd name="f76" fmla="val 150"/>
                <a:gd name="f77" fmla="val 15"/>
                <a:gd name="f78" fmla="val 109"/>
                <a:gd name="f79" fmla="val 67"/>
                <a:gd name="f80" fmla="val 27"/>
                <a:gd name="f81" fmla="val 55"/>
                <a:gd name="f82" fmla="val 115"/>
                <a:gd name="f83" fmla="val 26"/>
                <a:gd name="f84" fmla="val 149"/>
                <a:gd name="f85" fmla="val 160"/>
                <a:gd name="f86" fmla="val 171"/>
                <a:gd name="f87" fmla="val 71"/>
                <a:gd name="f88" fmla="val 198"/>
                <a:gd name="f89" fmla="val 59"/>
                <a:gd name="f90" fmla="val 224"/>
                <a:gd name="f91" fmla="val 249"/>
                <a:gd name="f92" fmla="val 251"/>
                <a:gd name="f93" fmla="val 253"/>
                <a:gd name="f94" fmla="val 42"/>
                <a:gd name="f95" fmla="val 236"/>
                <a:gd name="f96" fmla="val 63"/>
                <a:gd name="f97" fmla="val 216"/>
                <a:gd name="f98" fmla="val 81"/>
                <a:gd name="f99" fmla="val 197"/>
                <a:gd name="f100" fmla="val 100"/>
                <a:gd name="f101" fmla="val 176"/>
                <a:gd name="f102" fmla="val 120"/>
                <a:gd name="f103" fmla="val 158"/>
                <a:gd name="f104" fmla="val 124"/>
                <a:gd name="f105" fmla="val 94"/>
                <a:gd name="f106" fmla="val 16"/>
                <a:gd name="f107" fmla="val 91"/>
                <a:gd name="f108" fmla="val 87"/>
                <a:gd name="f109" fmla="val 17"/>
                <a:gd name="f110" fmla="val 85"/>
                <a:gd name="f111" fmla="val 119"/>
                <a:gd name="f112" fmla="val 50"/>
                <a:gd name="f113" fmla="+- 0 0 -90"/>
                <a:gd name="f114" fmla="*/ f3 1 255"/>
                <a:gd name="f115" fmla="*/ f4 1 377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255"/>
                <a:gd name="f124" fmla="*/ f120 1 377"/>
                <a:gd name="f125" fmla="*/ 137 f121 1"/>
                <a:gd name="f126" fmla="*/ 95 f120 1"/>
                <a:gd name="f127" fmla="*/ 315 f120 1"/>
                <a:gd name="f128" fmla="*/ 138 f121 1"/>
                <a:gd name="f129" fmla="*/ 341 f120 1"/>
                <a:gd name="f130" fmla="*/ 118 f121 1"/>
                <a:gd name="f131" fmla="*/ 377 f120 1"/>
                <a:gd name="f132" fmla="*/ 97 f121 1"/>
                <a:gd name="f133" fmla="*/ 96 f121 1"/>
                <a:gd name="f134" fmla="*/ 269 f120 1"/>
                <a:gd name="f135" fmla="*/ 86 f121 1"/>
                <a:gd name="f136" fmla="*/ 79 f121 1"/>
                <a:gd name="f137" fmla="*/ 347 f120 1"/>
                <a:gd name="f138" fmla="*/ 57 f121 1"/>
                <a:gd name="f139" fmla="*/ 40 f121 1"/>
                <a:gd name="f140" fmla="*/ 343 f120 1"/>
                <a:gd name="f141" fmla="*/ 48 f121 1"/>
                <a:gd name="f142" fmla="*/ 147 f120 1"/>
                <a:gd name="f143" fmla="*/ 37 f121 1"/>
                <a:gd name="f144" fmla="*/ 145 f120 1"/>
                <a:gd name="f145" fmla="*/ 28 f121 1"/>
                <a:gd name="f146" fmla="*/ 162 f120 1"/>
                <a:gd name="f147" fmla="*/ 6 f121 1"/>
                <a:gd name="f148" fmla="*/ 169 f120 1"/>
                <a:gd name="f149" fmla="*/ 2 f121 1"/>
                <a:gd name="f150" fmla="*/ 150 f120 1"/>
                <a:gd name="f151" fmla="*/ 44 f121 1"/>
                <a:gd name="f152" fmla="*/ 27 f120 1"/>
                <a:gd name="f153" fmla="*/ 26 f120 1"/>
                <a:gd name="f154" fmla="*/ 171 f121 1"/>
                <a:gd name="f155" fmla="*/ 71 f120 1"/>
                <a:gd name="f156" fmla="*/ 249 f121 1"/>
                <a:gd name="f157" fmla="*/ 37 f120 1"/>
                <a:gd name="f158" fmla="*/ 255 f121 1"/>
                <a:gd name="f159" fmla="*/ 45 f120 1"/>
                <a:gd name="f160" fmla="*/ 197 f121 1"/>
                <a:gd name="f161" fmla="*/ 100 f120 1"/>
                <a:gd name="f162" fmla="*/ 94 f121 1"/>
                <a:gd name="f163" fmla="*/ 16 f120 1"/>
                <a:gd name="f164" fmla="*/ 84 f121 1"/>
                <a:gd name="f165" fmla="*/ 17 f120 1"/>
                <a:gd name="f166" fmla="*/ 119 f120 1"/>
                <a:gd name="f167" fmla="+- f122 0 f1"/>
                <a:gd name="f168" fmla="*/ f125 1 255"/>
                <a:gd name="f169" fmla="*/ f126 1 377"/>
                <a:gd name="f170" fmla="*/ f127 1 377"/>
                <a:gd name="f171" fmla="*/ f128 1 255"/>
                <a:gd name="f172" fmla="*/ f129 1 377"/>
                <a:gd name="f173" fmla="*/ f130 1 255"/>
                <a:gd name="f174" fmla="*/ f131 1 377"/>
                <a:gd name="f175" fmla="*/ f132 1 255"/>
                <a:gd name="f176" fmla="*/ f133 1 255"/>
                <a:gd name="f177" fmla="*/ f134 1 377"/>
                <a:gd name="f178" fmla="*/ f135 1 255"/>
                <a:gd name="f179" fmla="*/ f136 1 255"/>
                <a:gd name="f180" fmla="*/ f137 1 377"/>
                <a:gd name="f181" fmla="*/ f138 1 255"/>
                <a:gd name="f182" fmla="*/ f139 1 255"/>
                <a:gd name="f183" fmla="*/ f140 1 377"/>
                <a:gd name="f184" fmla="*/ f141 1 255"/>
                <a:gd name="f185" fmla="*/ f142 1 377"/>
                <a:gd name="f186" fmla="*/ f143 1 255"/>
                <a:gd name="f187" fmla="*/ f144 1 377"/>
                <a:gd name="f188" fmla="*/ f145 1 255"/>
                <a:gd name="f189" fmla="*/ f146 1 377"/>
                <a:gd name="f190" fmla="*/ f147 1 255"/>
                <a:gd name="f191" fmla="*/ f148 1 377"/>
                <a:gd name="f192" fmla="*/ f149 1 255"/>
                <a:gd name="f193" fmla="*/ f150 1 377"/>
                <a:gd name="f194" fmla="*/ f151 1 255"/>
                <a:gd name="f195" fmla="*/ f152 1 377"/>
                <a:gd name="f196" fmla="*/ f153 1 377"/>
                <a:gd name="f197" fmla="*/ f154 1 255"/>
                <a:gd name="f198" fmla="*/ f155 1 377"/>
                <a:gd name="f199" fmla="*/ f156 1 255"/>
                <a:gd name="f200" fmla="*/ f157 1 377"/>
                <a:gd name="f201" fmla="*/ f158 1 255"/>
                <a:gd name="f202" fmla="*/ f159 1 377"/>
                <a:gd name="f203" fmla="*/ f160 1 255"/>
                <a:gd name="f204" fmla="*/ f161 1 377"/>
                <a:gd name="f205" fmla="*/ f162 1 255"/>
                <a:gd name="f206" fmla="*/ f163 1 377"/>
                <a:gd name="f207" fmla="*/ f164 1 255"/>
                <a:gd name="f208" fmla="*/ f165 1 377"/>
                <a:gd name="f209" fmla="*/ f166 1 377"/>
                <a:gd name="f210" fmla="*/ 0 1 f123"/>
                <a:gd name="f211" fmla="*/ f117 1 f123"/>
                <a:gd name="f212" fmla="*/ 0 1 f124"/>
                <a:gd name="f213" fmla="*/ f118 1 f124"/>
                <a:gd name="f214" fmla="*/ f168 1 f123"/>
                <a:gd name="f215" fmla="*/ f169 1 f124"/>
                <a:gd name="f216" fmla="*/ f170 1 f124"/>
                <a:gd name="f217" fmla="*/ f171 1 f123"/>
                <a:gd name="f218" fmla="*/ f172 1 f124"/>
                <a:gd name="f219" fmla="*/ f173 1 f123"/>
                <a:gd name="f220" fmla="*/ f174 1 f124"/>
                <a:gd name="f221" fmla="*/ f175 1 f123"/>
                <a:gd name="f222" fmla="*/ f176 1 f123"/>
                <a:gd name="f223" fmla="*/ f177 1 f124"/>
                <a:gd name="f224" fmla="*/ f178 1 f123"/>
                <a:gd name="f225" fmla="*/ f179 1 f123"/>
                <a:gd name="f226" fmla="*/ f180 1 f124"/>
                <a:gd name="f227" fmla="*/ f181 1 f123"/>
                <a:gd name="f228" fmla="*/ f182 1 f123"/>
                <a:gd name="f229" fmla="*/ f183 1 f124"/>
                <a:gd name="f230" fmla="*/ f184 1 f123"/>
                <a:gd name="f231" fmla="*/ f185 1 f124"/>
                <a:gd name="f232" fmla="*/ f186 1 f123"/>
                <a:gd name="f233" fmla="*/ f187 1 f124"/>
                <a:gd name="f234" fmla="*/ f188 1 f123"/>
                <a:gd name="f235" fmla="*/ f189 1 f124"/>
                <a:gd name="f236" fmla="*/ f190 1 f123"/>
                <a:gd name="f237" fmla="*/ f191 1 f124"/>
                <a:gd name="f238" fmla="*/ f192 1 f123"/>
                <a:gd name="f239" fmla="*/ f193 1 f124"/>
                <a:gd name="f240" fmla="*/ f194 1 f123"/>
                <a:gd name="f241" fmla="*/ f195 1 f124"/>
                <a:gd name="f242" fmla="*/ f196 1 f124"/>
                <a:gd name="f243" fmla="*/ f197 1 f123"/>
                <a:gd name="f244" fmla="*/ f198 1 f124"/>
                <a:gd name="f245" fmla="*/ f199 1 f123"/>
                <a:gd name="f246" fmla="*/ f200 1 f124"/>
                <a:gd name="f247" fmla="*/ f201 1 f123"/>
                <a:gd name="f248" fmla="*/ f202 1 f124"/>
                <a:gd name="f249" fmla="*/ f203 1 f123"/>
                <a:gd name="f250" fmla="*/ f204 1 f124"/>
                <a:gd name="f251" fmla="*/ f205 1 f123"/>
                <a:gd name="f252" fmla="*/ f206 1 f124"/>
                <a:gd name="f253" fmla="*/ f207 1 f123"/>
                <a:gd name="f254" fmla="*/ f208 1 f124"/>
                <a:gd name="f255" fmla="*/ f209 1 f124"/>
                <a:gd name="f256" fmla="*/ f210 f114 1"/>
                <a:gd name="f257" fmla="*/ f211 f114 1"/>
                <a:gd name="f258" fmla="*/ f213 f115 1"/>
                <a:gd name="f259" fmla="*/ f212 f115 1"/>
                <a:gd name="f260" fmla="*/ f214 f114 1"/>
                <a:gd name="f261" fmla="*/ f215 f115 1"/>
                <a:gd name="f262" fmla="*/ f216 f115 1"/>
                <a:gd name="f263" fmla="*/ f217 f114 1"/>
                <a:gd name="f264" fmla="*/ f218 f115 1"/>
                <a:gd name="f265" fmla="*/ f219 f114 1"/>
                <a:gd name="f266" fmla="*/ f220 f115 1"/>
                <a:gd name="f267" fmla="*/ f221 f114 1"/>
                <a:gd name="f268" fmla="*/ f222 f114 1"/>
                <a:gd name="f269" fmla="*/ f223 f115 1"/>
                <a:gd name="f270" fmla="*/ f224 f114 1"/>
                <a:gd name="f271" fmla="*/ f225 f114 1"/>
                <a:gd name="f272" fmla="*/ f226 f115 1"/>
                <a:gd name="f273" fmla="*/ f227 f114 1"/>
                <a:gd name="f274" fmla="*/ f228 f114 1"/>
                <a:gd name="f275" fmla="*/ f229 f115 1"/>
                <a:gd name="f276" fmla="*/ f230 f114 1"/>
                <a:gd name="f277" fmla="*/ f231 f115 1"/>
                <a:gd name="f278" fmla="*/ f232 f114 1"/>
                <a:gd name="f279" fmla="*/ f233 f115 1"/>
                <a:gd name="f280" fmla="*/ f234 f114 1"/>
                <a:gd name="f281" fmla="*/ f235 f115 1"/>
                <a:gd name="f282" fmla="*/ f236 f114 1"/>
                <a:gd name="f283" fmla="*/ f237 f115 1"/>
                <a:gd name="f284" fmla="*/ f238 f114 1"/>
                <a:gd name="f285" fmla="*/ f239 f115 1"/>
                <a:gd name="f286" fmla="*/ f240 f114 1"/>
                <a:gd name="f287" fmla="*/ f241 f115 1"/>
                <a:gd name="f288" fmla="*/ f242 f115 1"/>
                <a:gd name="f289" fmla="*/ f243 f114 1"/>
                <a:gd name="f290" fmla="*/ f244 f115 1"/>
                <a:gd name="f291" fmla="*/ f245 f114 1"/>
                <a:gd name="f292" fmla="*/ f246 f115 1"/>
                <a:gd name="f293" fmla="*/ f247 f114 1"/>
                <a:gd name="f294" fmla="*/ f248 f115 1"/>
                <a:gd name="f295" fmla="*/ f249 f114 1"/>
                <a:gd name="f296" fmla="*/ f250 f115 1"/>
                <a:gd name="f297" fmla="*/ f251 f114 1"/>
                <a:gd name="f298" fmla="*/ f252 f115 1"/>
                <a:gd name="f299" fmla="*/ f253 f114 1"/>
                <a:gd name="f300" fmla="*/ f254 f115 1"/>
                <a:gd name="f301" fmla="*/ f25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260" y="f261"/>
                </a:cxn>
                <a:cxn ang="f167">
                  <a:pos x="f260" y="f262"/>
                </a:cxn>
                <a:cxn ang="f167">
                  <a:pos x="f263" y="f264"/>
                </a:cxn>
                <a:cxn ang="f167">
                  <a:pos x="f265" y="f266"/>
                </a:cxn>
                <a:cxn ang="f167">
                  <a:pos x="f267" y="f264"/>
                </a:cxn>
                <a:cxn ang="f167">
                  <a:pos x="f268" y="f269"/>
                </a:cxn>
                <a:cxn ang="f167">
                  <a:pos x="f270" y="f269"/>
                </a:cxn>
                <a:cxn ang="f167">
                  <a:pos x="f271" y="f272"/>
                </a:cxn>
                <a:cxn ang="f167">
                  <a:pos x="f273" y="f266"/>
                </a:cxn>
                <a:cxn ang="f167">
                  <a:pos x="f274" y="f275"/>
                </a:cxn>
                <a:cxn ang="f167">
                  <a:pos x="f276" y="f277"/>
                </a:cxn>
                <a:cxn ang="f167">
                  <a:pos x="f278" y="f279"/>
                </a:cxn>
                <a:cxn ang="f167">
                  <a:pos x="f280" y="f281"/>
                </a:cxn>
                <a:cxn ang="f167">
                  <a:pos x="f282" y="f283"/>
                </a:cxn>
                <a:cxn ang="f167">
                  <a:pos x="f284" y="f285"/>
                </a:cxn>
                <a:cxn ang="f167">
                  <a:pos x="f286" y="f287"/>
                </a:cxn>
                <a:cxn ang="f167">
                  <a:pos x="f260" y="f288"/>
                </a:cxn>
                <a:cxn ang="f167">
                  <a:pos x="f289" y="f290"/>
                </a:cxn>
                <a:cxn ang="f167">
                  <a:pos x="f291" y="f292"/>
                </a:cxn>
                <a:cxn ang="f167">
                  <a:pos x="f293" y="f294"/>
                </a:cxn>
                <a:cxn ang="f167">
                  <a:pos x="f295" y="f296"/>
                </a:cxn>
                <a:cxn ang="f167">
                  <a:pos x="f260" y="f261"/>
                </a:cxn>
                <a:cxn ang="f167">
                  <a:pos x="f297" y="f298"/>
                </a:cxn>
                <a:cxn ang="f167">
                  <a:pos x="f299" y="f300"/>
                </a:cxn>
                <a:cxn ang="f167">
                  <a:pos x="f299" y="f301"/>
                </a:cxn>
                <a:cxn ang="f167">
                  <a:pos x="f297" y="f301"/>
                </a:cxn>
                <a:cxn ang="f167">
                  <a:pos x="f297" y="f298"/>
                </a:cxn>
              </a:cxnLst>
              <a:rect l="f256" t="f259" r="f257" b="f258"/>
              <a:pathLst>
                <a:path w="255" h="377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23" y="f21"/>
                    <a:pt x="f24" y="f25"/>
                    <a:pt x="f26" y="f17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32" y="f31"/>
                    <a:pt x="f33" y="f31"/>
                    <a:pt x="f34" y="f31"/>
                  </a:cubicBezTo>
                  <a:cubicBezTo>
                    <a:pt x="f35" y="f36"/>
                    <a:pt x="f35" y="f37"/>
                    <a:pt x="f38" y="f3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25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48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5" y="f74"/>
                    <a:pt x="f75" y="f76"/>
                  </a:cubicBezTo>
                  <a:cubicBezTo>
                    <a:pt x="f77" y="f78"/>
                    <a:pt x="f64" y="f79"/>
                    <a:pt x="f56" y="f80"/>
                  </a:cubicBezTo>
                  <a:cubicBezTo>
                    <a:pt x="f81" y="f5"/>
                    <a:pt x="f82" y="f5"/>
                    <a:pt x="f8" y="f83"/>
                  </a:cubicBezTo>
                  <a:cubicBezTo>
                    <a:pt x="f84" y="f50"/>
                    <a:pt x="f85" y="f44"/>
                    <a:pt x="f86" y="f87"/>
                  </a:cubicBezTo>
                  <a:cubicBezTo>
                    <a:pt x="f88" y="f89"/>
                    <a:pt x="f90" y="f54"/>
                    <a:pt x="f91" y="f58"/>
                  </a:cubicBezTo>
                  <a:cubicBezTo>
                    <a:pt x="f92" y="f47"/>
                    <a:pt x="f93" y="f94"/>
                    <a:pt x="f6" y="f52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8" y="f9"/>
                  </a:cubicBezTo>
                  <a:close/>
                  <a:moveTo>
                    <a:pt x="f105" y="f106"/>
                  </a:moveTo>
                  <a:cubicBezTo>
                    <a:pt x="f107" y="f106"/>
                    <a:pt x="f108" y="f106"/>
                    <a:pt x="f35" y="f109"/>
                  </a:cubicBezTo>
                  <a:cubicBezTo>
                    <a:pt x="f35" y="f45"/>
                    <a:pt x="f35" y="f110"/>
                    <a:pt x="f35" y="f111"/>
                  </a:cubicBezTo>
                  <a:cubicBezTo>
                    <a:pt x="f108" y="f111"/>
                    <a:pt x="f107" y="f111"/>
                    <a:pt x="f105" y="f111"/>
                  </a:cubicBezTo>
                  <a:cubicBezTo>
                    <a:pt x="f105" y="f110"/>
                    <a:pt x="f105" y="f112"/>
                    <a:pt x="f105" y="f106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4" name="Freeform 65">
              <a:extLst>
                <a:ext uri="{FF2B5EF4-FFF2-40B4-BE49-F238E27FC236}">
                  <a16:creationId xmlns:a16="http://schemas.microsoft.com/office/drawing/2014/main" id="{C486C65C-DB51-45CD-81E6-255539141D98}"/>
                </a:ext>
              </a:extLst>
            </p:cNvPr>
            <p:cNvSpPr/>
            <p:nvPr/>
          </p:nvSpPr>
          <p:spPr>
            <a:xfrm>
              <a:off x="2184117" y="4965932"/>
              <a:ext cx="190524" cy="2222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91"/>
                <a:gd name="f8" fmla="val 3"/>
                <a:gd name="f9" fmla="val 144"/>
                <a:gd name="f10" fmla="val 25"/>
                <a:gd name="f11" fmla="val 114"/>
                <a:gd name="f12" fmla="val 60"/>
                <a:gd name="f13" fmla="val 91"/>
                <a:gd name="f14" fmla="val 33"/>
                <a:gd name="f15" fmla="val 50"/>
                <a:gd name="f16" fmla="val 31"/>
                <a:gd name="f17" fmla="val 22"/>
                <a:gd name="f18" fmla="val 58"/>
                <a:gd name="f19" fmla="val 7"/>
                <a:gd name="f20" fmla="val 71"/>
                <a:gd name="f21" fmla="val 94"/>
                <a:gd name="f22" fmla="val 1"/>
                <a:gd name="f23" fmla="val 107"/>
                <a:gd name="f24" fmla="val 8"/>
                <a:gd name="f25" fmla="val 132"/>
                <a:gd name="f26" fmla="val 24"/>
                <a:gd name="f27" fmla="val 130"/>
                <a:gd name="f28" fmla="val 52"/>
                <a:gd name="f29" fmla="val 103"/>
                <a:gd name="f30" fmla="val 138"/>
                <a:gd name="f31" fmla="val 161"/>
                <a:gd name="f32" fmla="val 56"/>
                <a:gd name="f33" fmla="+- 0 0 -90"/>
                <a:gd name="f34" fmla="*/ f3 1 164"/>
                <a:gd name="f35" fmla="*/ f4 1 191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64"/>
                <a:gd name="f44" fmla="*/ f40 1 191"/>
                <a:gd name="f45" fmla="*/ 3 f41 1"/>
                <a:gd name="f46" fmla="*/ 191 f40 1"/>
                <a:gd name="f47" fmla="*/ 60 f41 1"/>
                <a:gd name="f48" fmla="*/ 91 f40 1"/>
                <a:gd name="f49" fmla="*/ 58 f41 1"/>
                <a:gd name="f50" fmla="*/ 7 f40 1"/>
                <a:gd name="f51" fmla="*/ 107 f41 1"/>
                <a:gd name="f52" fmla="*/ 8 f40 1"/>
                <a:gd name="f53" fmla="*/ 103 f41 1"/>
                <a:gd name="f54" fmla="*/ 161 f41 1"/>
                <a:gd name="f55" fmla="+- f42 0 f1"/>
                <a:gd name="f56" fmla="*/ f45 1 164"/>
                <a:gd name="f57" fmla="*/ f46 1 191"/>
                <a:gd name="f58" fmla="*/ f47 1 164"/>
                <a:gd name="f59" fmla="*/ f48 1 191"/>
                <a:gd name="f60" fmla="*/ f49 1 164"/>
                <a:gd name="f61" fmla="*/ f50 1 191"/>
                <a:gd name="f62" fmla="*/ f51 1 164"/>
                <a:gd name="f63" fmla="*/ f52 1 191"/>
                <a:gd name="f64" fmla="*/ f53 1 164"/>
                <a:gd name="f65" fmla="*/ f54 1 164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3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87"/>
                </a:cxn>
                <a:cxn ang="f55">
                  <a:pos x="f93" y="f85"/>
                </a:cxn>
                <a:cxn ang="f55">
                  <a:pos x="f84" y="f85"/>
                </a:cxn>
              </a:cxnLst>
              <a:rect l="f80" t="f83" r="f81" b="f82"/>
              <a:pathLst>
                <a:path w="164" h="191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3"/>
                  </a:cubicBezTo>
                  <a:cubicBezTo>
                    <a:pt x="f30" y="f11"/>
                    <a:pt x="f6" y="f9"/>
                    <a:pt x="f31" y="f7"/>
                  </a:cubicBezTo>
                  <a:cubicBezTo>
                    <a:pt x="f23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5" name="Freeform 66">
              <a:extLst>
                <a:ext uri="{FF2B5EF4-FFF2-40B4-BE49-F238E27FC236}">
                  <a16:creationId xmlns:a16="http://schemas.microsoft.com/office/drawing/2014/main" id="{0A3397D9-5E3A-4AAF-A842-5CBB52F15170}"/>
                </a:ext>
              </a:extLst>
            </p:cNvPr>
            <p:cNvSpPr/>
            <p:nvPr/>
          </p:nvSpPr>
          <p:spPr>
            <a:xfrm>
              <a:off x="1791519" y="4964487"/>
              <a:ext cx="191246" cy="2244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93"/>
                <a:gd name="f8" fmla="val 162"/>
                <a:gd name="f9" fmla="val 108"/>
                <a:gd name="f10" fmla="val 57"/>
                <a:gd name="f11" fmla="val 5"/>
                <a:gd name="f12" fmla="val 146"/>
                <a:gd name="f13" fmla="val 26"/>
                <a:gd name="f14" fmla="val 118"/>
                <a:gd name="f15" fmla="val 62"/>
                <a:gd name="f16" fmla="val 92"/>
                <a:gd name="f17" fmla="val 40"/>
                <a:gd name="f18" fmla="val 64"/>
                <a:gd name="f19" fmla="val 27"/>
                <a:gd name="f20" fmla="val 32"/>
                <a:gd name="f21" fmla="val 61"/>
                <a:gd name="f22" fmla="val 7"/>
                <a:gd name="f23" fmla="val 71"/>
                <a:gd name="f24" fmla="val 99"/>
                <a:gd name="f25" fmla="val 1"/>
                <a:gd name="f26" fmla="val 109"/>
                <a:gd name="f27" fmla="val 10"/>
                <a:gd name="f28" fmla="val 137"/>
                <a:gd name="f29" fmla="val 35"/>
                <a:gd name="f30" fmla="val 129"/>
                <a:gd name="f31" fmla="val 103"/>
                <a:gd name="f32" fmla="val 91"/>
                <a:gd name="f33" fmla="val 139"/>
                <a:gd name="f34" fmla="val 115"/>
                <a:gd name="f35" fmla="val 144"/>
                <a:gd name="f36" fmla="+- 0 0 -90"/>
                <a:gd name="f37" fmla="*/ f3 1 164"/>
                <a:gd name="f38" fmla="*/ f4 1 19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64"/>
                <a:gd name="f47" fmla="*/ f43 1 193"/>
                <a:gd name="f48" fmla="*/ 162 f44 1"/>
                <a:gd name="f49" fmla="*/ 193 f43 1"/>
                <a:gd name="f50" fmla="*/ 5 f44 1"/>
                <a:gd name="f51" fmla="*/ 62 f44 1"/>
                <a:gd name="f52" fmla="*/ 92 f43 1"/>
                <a:gd name="f53" fmla="*/ 61 f44 1"/>
                <a:gd name="f54" fmla="*/ 7 f43 1"/>
                <a:gd name="f55" fmla="*/ 109 f44 1"/>
                <a:gd name="f56" fmla="*/ 10 f43 1"/>
                <a:gd name="f57" fmla="*/ 103 f44 1"/>
                <a:gd name="f58" fmla="*/ 91 f43 1"/>
                <a:gd name="f59" fmla="+- f45 0 f1"/>
                <a:gd name="f60" fmla="*/ f48 1 164"/>
                <a:gd name="f61" fmla="*/ f49 1 193"/>
                <a:gd name="f62" fmla="*/ f50 1 164"/>
                <a:gd name="f63" fmla="*/ f51 1 164"/>
                <a:gd name="f64" fmla="*/ f52 1 193"/>
                <a:gd name="f65" fmla="*/ f53 1 164"/>
                <a:gd name="f66" fmla="*/ f54 1 193"/>
                <a:gd name="f67" fmla="*/ f55 1 164"/>
                <a:gd name="f68" fmla="*/ f56 1 193"/>
                <a:gd name="f69" fmla="*/ f57 1 164"/>
                <a:gd name="f70" fmla="*/ f58 1 193"/>
                <a:gd name="f71" fmla="*/ 0 1 f46"/>
                <a:gd name="f72" fmla="*/ f40 1 f46"/>
                <a:gd name="f73" fmla="*/ 0 1 f47"/>
                <a:gd name="f74" fmla="*/ f41 1 f47"/>
                <a:gd name="f75" fmla="*/ f60 1 f46"/>
                <a:gd name="f76" fmla="*/ f61 1 f47"/>
                <a:gd name="f77" fmla="*/ f62 1 f46"/>
                <a:gd name="f78" fmla="*/ f63 1 f46"/>
                <a:gd name="f79" fmla="*/ f64 1 f47"/>
                <a:gd name="f80" fmla="*/ f65 1 f46"/>
                <a:gd name="f81" fmla="*/ f66 1 f47"/>
                <a:gd name="f82" fmla="*/ f67 1 f46"/>
                <a:gd name="f83" fmla="*/ f68 1 f47"/>
                <a:gd name="f84" fmla="*/ f69 1 f46"/>
                <a:gd name="f85" fmla="*/ f70 1 f47"/>
                <a:gd name="f86" fmla="*/ f71 f37 1"/>
                <a:gd name="f87" fmla="*/ f72 f37 1"/>
                <a:gd name="f88" fmla="*/ f74 f38 1"/>
                <a:gd name="f89" fmla="*/ f73 f38 1"/>
                <a:gd name="f90" fmla="*/ f75 f37 1"/>
                <a:gd name="f91" fmla="*/ f76 f38 1"/>
                <a:gd name="f92" fmla="*/ f77 f37 1"/>
                <a:gd name="f93" fmla="*/ f78 f37 1"/>
                <a:gd name="f94" fmla="*/ f79 f38 1"/>
                <a:gd name="f95" fmla="*/ f80 f37 1"/>
                <a:gd name="f96" fmla="*/ f81 f38 1"/>
                <a:gd name="f97" fmla="*/ f82 f37 1"/>
                <a:gd name="f98" fmla="*/ f83 f38 1"/>
                <a:gd name="f99" fmla="*/ f84 f37 1"/>
                <a:gd name="f100" fmla="*/ f8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0" y="f91"/>
                </a:cxn>
                <a:cxn ang="f59">
                  <a:pos x="f92" y="f91"/>
                </a:cxn>
                <a:cxn ang="f59">
                  <a:pos x="f93" y="f94"/>
                </a:cxn>
                <a:cxn ang="f59">
                  <a:pos x="f95" y="f96"/>
                </a:cxn>
                <a:cxn ang="f59">
                  <a:pos x="f97" y="f98"/>
                </a:cxn>
                <a:cxn ang="f59">
                  <a:pos x="f99" y="f100"/>
                </a:cxn>
                <a:cxn ang="f59">
                  <a:pos x="f90" y="f91"/>
                </a:cxn>
              </a:cxnLst>
              <a:rect l="f86" t="f89" r="f87" b="f88"/>
              <a:pathLst>
                <a:path w="164" h="19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9"/>
                    <a:pt x="f30" y="f18"/>
                    <a:pt x="f31" y="f32"/>
                  </a:cubicBezTo>
                  <a:cubicBezTo>
                    <a:pt x="f33" y="f34"/>
                    <a:pt x="f6" y="f35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6" name="Freeform 67">
              <a:extLst>
                <a:ext uri="{FF2B5EF4-FFF2-40B4-BE49-F238E27FC236}">
                  <a16:creationId xmlns:a16="http://schemas.microsoft.com/office/drawing/2014/main" id="{A84488B2-AF4C-435A-82B6-B982163B777D}"/>
                </a:ext>
              </a:extLst>
            </p:cNvPr>
            <p:cNvSpPr/>
            <p:nvPr/>
          </p:nvSpPr>
          <p:spPr>
            <a:xfrm>
              <a:off x="1987100" y="4964487"/>
              <a:ext cx="194127" cy="2244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93"/>
                <a:gd name="f8" fmla="val 106"/>
                <a:gd name="f9" fmla="val 93"/>
                <a:gd name="f10" fmla="val 139"/>
                <a:gd name="f11" fmla="val 117"/>
                <a:gd name="f12" fmla="val 144"/>
                <a:gd name="f13" fmla="val 161"/>
                <a:gd name="f14" fmla="val 109"/>
                <a:gd name="f15" fmla="val 57"/>
                <a:gd name="f16" fmla="val 5"/>
                <a:gd name="f17" fmla="val 145"/>
                <a:gd name="f18" fmla="val 26"/>
                <a:gd name="f19" fmla="val 116"/>
                <a:gd name="f20" fmla="val 62"/>
                <a:gd name="f21" fmla="val 92"/>
                <a:gd name="f22" fmla="val 39"/>
                <a:gd name="f23" fmla="val 64"/>
                <a:gd name="f24" fmla="val 28"/>
                <a:gd name="f25" fmla="val 34"/>
                <a:gd name="f26" fmla="val 59"/>
                <a:gd name="f27" fmla="val 9"/>
                <a:gd name="f28" fmla="val 69"/>
                <a:gd name="f29" fmla="val 95"/>
                <a:gd name="f30" fmla="val 2"/>
                <a:gd name="f31" fmla="val 107"/>
                <a:gd name="f32" fmla="val 133"/>
                <a:gd name="f33" fmla="val 23"/>
                <a:gd name="f34" fmla="val 131"/>
                <a:gd name="f35" fmla="val 51"/>
                <a:gd name="f36" fmla="+- 0 0 -90"/>
                <a:gd name="f37" fmla="*/ f3 1 167"/>
                <a:gd name="f38" fmla="*/ f4 1 19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67"/>
                <a:gd name="f47" fmla="*/ f43 1 193"/>
                <a:gd name="f48" fmla="*/ 106 f44 1"/>
                <a:gd name="f49" fmla="*/ 93 f43 1"/>
                <a:gd name="f50" fmla="*/ 161 f44 1"/>
                <a:gd name="f51" fmla="*/ 193 f43 1"/>
                <a:gd name="f52" fmla="*/ 5 f44 1"/>
                <a:gd name="f53" fmla="*/ 62 f44 1"/>
                <a:gd name="f54" fmla="*/ 92 f43 1"/>
                <a:gd name="f55" fmla="*/ 59 f44 1"/>
                <a:gd name="f56" fmla="*/ 9 f43 1"/>
                <a:gd name="f57" fmla="*/ 107 f44 1"/>
                <a:gd name="f58" fmla="+- f45 0 f1"/>
                <a:gd name="f59" fmla="*/ f48 1 167"/>
                <a:gd name="f60" fmla="*/ f49 1 193"/>
                <a:gd name="f61" fmla="*/ f50 1 167"/>
                <a:gd name="f62" fmla="*/ f51 1 193"/>
                <a:gd name="f63" fmla="*/ f52 1 167"/>
                <a:gd name="f64" fmla="*/ f53 1 167"/>
                <a:gd name="f65" fmla="*/ f54 1 193"/>
                <a:gd name="f66" fmla="*/ f55 1 167"/>
                <a:gd name="f67" fmla="*/ f56 1 193"/>
                <a:gd name="f68" fmla="*/ f57 1 167"/>
                <a:gd name="f69" fmla="*/ 0 1 f46"/>
                <a:gd name="f70" fmla="*/ f40 1 f46"/>
                <a:gd name="f71" fmla="*/ 0 1 f47"/>
                <a:gd name="f72" fmla="*/ f41 1 f47"/>
                <a:gd name="f73" fmla="*/ f59 1 f46"/>
                <a:gd name="f74" fmla="*/ f60 1 f47"/>
                <a:gd name="f75" fmla="*/ f61 1 f46"/>
                <a:gd name="f76" fmla="*/ f62 1 f47"/>
                <a:gd name="f77" fmla="*/ f63 1 f46"/>
                <a:gd name="f78" fmla="*/ f64 1 f46"/>
                <a:gd name="f79" fmla="*/ f65 1 f47"/>
                <a:gd name="f80" fmla="*/ f66 1 f46"/>
                <a:gd name="f81" fmla="*/ f67 1 f47"/>
                <a:gd name="f82" fmla="*/ f68 1 f46"/>
                <a:gd name="f83" fmla="*/ f69 f37 1"/>
                <a:gd name="f84" fmla="*/ f70 f37 1"/>
                <a:gd name="f85" fmla="*/ f72 f38 1"/>
                <a:gd name="f86" fmla="*/ f71 f38 1"/>
                <a:gd name="f87" fmla="*/ f73 f37 1"/>
                <a:gd name="f88" fmla="*/ f74 f38 1"/>
                <a:gd name="f89" fmla="*/ f75 f37 1"/>
                <a:gd name="f90" fmla="*/ f76 f38 1"/>
                <a:gd name="f91" fmla="*/ f77 f37 1"/>
                <a:gd name="f92" fmla="*/ f78 f37 1"/>
                <a:gd name="f93" fmla="*/ f79 f38 1"/>
                <a:gd name="f94" fmla="*/ f80 f37 1"/>
                <a:gd name="f95" fmla="*/ f81 f38 1"/>
                <a:gd name="f96" fmla="*/ f8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7" y="f88"/>
                </a:cxn>
                <a:cxn ang="f58">
                  <a:pos x="f89" y="f90"/>
                </a:cxn>
                <a:cxn ang="f58">
                  <a:pos x="f91" y="f90"/>
                </a:cxn>
                <a:cxn ang="f58">
                  <a:pos x="f92" y="f93"/>
                </a:cxn>
                <a:cxn ang="f58">
                  <a:pos x="f94" y="f95"/>
                </a:cxn>
                <a:cxn ang="f58">
                  <a:pos x="f96" y="f95"/>
                </a:cxn>
                <a:cxn ang="f58">
                  <a:pos x="f87" y="f88"/>
                </a:cxn>
              </a:cxnLst>
              <a:rect l="f83" t="f86" r="f84" b="f85"/>
              <a:pathLst>
                <a:path w="167" h="193">
                  <a:moveTo>
                    <a:pt x="f8" y="f9"/>
                  </a:moveTo>
                  <a:cubicBezTo>
                    <a:pt x="f10" y="f11"/>
                    <a:pt x="f6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5"/>
                    <a:pt x="f29" y="f30"/>
                    <a:pt x="f31" y="f27"/>
                  </a:cubicBezTo>
                  <a:cubicBezTo>
                    <a:pt x="f32" y="f33"/>
                    <a:pt x="f34" y="f35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7" name="Freeform 78">
              <a:extLst>
                <a:ext uri="{FF2B5EF4-FFF2-40B4-BE49-F238E27FC236}">
                  <a16:creationId xmlns:a16="http://schemas.microsoft.com/office/drawing/2014/main" id="{3A6927AD-0036-405A-8885-D96B41F3F3C4}"/>
                </a:ext>
              </a:extLst>
            </p:cNvPr>
            <p:cNvSpPr/>
            <p:nvPr/>
          </p:nvSpPr>
          <p:spPr>
            <a:xfrm>
              <a:off x="1199747" y="4526435"/>
              <a:ext cx="107533" cy="967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83"/>
                <a:gd name="f8" fmla="val 34"/>
                <a:gd name="f9" fmla="val 73"/>
                <a:gd name="f10" fmla="val 2"/>
                <a:gd name="f11" fmla="val 14"/>
                <a:gd name="f12" fmla="val 42"/>
                <a:gd name="f13" fmla="val 92"/>
                <a:gd name="f14" fmla="val 68"/>
                <a:gd name="f15" fmla="val 74"/>
                <a:gd name="f16" fmla="val 47"/>
                <a:gd name="f17" fmla="val 20"/>
                <a:gd name="f18" fmla="val 82"/>
                <a:gd name="f19" fmla="val 65"/>
                <a:gd name="f20" fmla="val 4"/>
                <a:gd name="f21" fmla="val 40"/>
                <a:gd name="f22" fmla="val 7"/>
                <a:gd name="f23" fmla="val 23"/>
                <a:gd name="f24" fmla="val 27"/>
                <a:gd name="f25" fmla="val 9"/>
                <a:gd name="f26" fmla="+- 0 0 -90"/>
                <a:gd name="f27" fmla="*/ f3 1 93"/>
                <a:gd name="f28" fmla="*/ f4 1 8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3"/>
                <a:gd name="f37" fmla="*/ f33 1 83"/>
                <a:gd name="f38" fmla="*/ 34 f34 1"/>
                <a:gd name="f39" fmla="*/ 0 f33 1"/>
                <a:gd name="f40" fmla="*/ 93 f34 1"/>
                <a:gd name="f41" fmla="*/ 42 f33 1"/>
                <a:gd name="f42" fmla="*/ 47 f34 1"/>
                <a:gd name="f43" fmla="*/ 83 f33 1"/>
                <a:gd name="f44" fmla="*/ 4 f34 1"/>
                <a:gd name="f45" fmla="*/ 40 f33 1"/>
                <a:gd name="f46" fmla="+- f35 0 f1"/>
                <a:gd name="f47" fmla="*/ f38 1 93"/>
                <a:gd name="f48" fmla="*/ f39 1 83"/>
                <a:gd name="f49" fmla="*/ f40 1 93"/>
                <a:gd name="f50" fmla="*/ f41 1 83"/>
                <a:gd name="f51" fmla="*/ f42 1 93"/>
                <a:gd name="f52" fmla="*/ f43 1 83"/>
                <a:gd name="f53" fmla="*/ f44 1 93"/>
                <a:gd name="f54" fmla="*/ f45 1 83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93" h="83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13" y="f14"/>
                    <a:pt x="f15" y="f7"/>
                    <a:pt x="f16" y="f7"/>
                  </a:cubicBezTo>
                  <a:cubicBezTo>
                    <a:pt x="f17" y="f18"/>
                    <a:pt x="f5" y="f19"/>
                    <a:pt x="f20" y="f21"/>
                  </a:cubicBezTo>
                  <a:cubicBezTo>
                    <a:pt x="f22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8" name="Freeform 79">
              <a:extLst>
                <a:ext uri="{FF2B5EF4-FFF2-40B4-BE49-F238E27FC236}">
                  <a16:creationId xmlns:a16="http://schemas.microsoft.com/office/drawing/2014/main" id="{4844E020-B6DC-4E4D-A5A8-3A5D050BF988}"/>
                </a:ext>
              </a:extLst>
            </p:cNvPr>
            <p:cNvSpPr/>
            <p:nvPr/>
          </p:nvSpPr>
          <p:spPr>
            <a:xfrm>
              <a:off x="823755" y="4516331"/>
              <a:ext cx="105366" cy="97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84"/>
                <a:gd name="f8" fmla="val 43"/>
                <a:gd name="f9" fmla="val 71"/>
                <a:gd name="f10" fmla="val 3"/>
                <a:gd name="f11" fmla="val 13"/>
                <a:gd name="f12" fmla="val 42"/>
                <a:gd name="f13" fmla="val 68"/>
                <a:gd name="f14" fmla="val 74"/>
                <a:gd name="f15" fmla="val 83"/>
                <a:gd name="f16" fmla="val 50"/>
                <a:gd name="f17" fmla="val 24"/>
                <a:gd name="f18" fmla="val 4"/>
                <a:gd name="f19" fmla="val 72"/>
                <a:gd name="f20" fmla="val 2"/>
                <a:gd name="f21" fmla="val 44"/>
                <a:gd name="f22" fmla="val 16"/>
                <a:gd name="f23" fmla="val 21"/>
                <a:gd name="f24" fmla="val 5"/>
                <a:gd name="f25" fmla="+- 0 0 -90"/>
                <a:gd name="f26" fmla="*/ f3 1 91"/>
                <a:gd name="f27" fmla="*/ f4 1 8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91"/>
                <a:gd name="f36" fmla="*/ f32 1 84"/>
                <a:gd name="f37" fmla="*/ 43 f33 1"/>
                <a:gd name="f38" fmla="*/ 0 f32 1"/>
                <a:gd name="f39" fmla="*/ 91 f33 1"/>
                <a:gd name="f40" fmla="*/ 42 f32 1"/>
                <a:gd name="f41" fmla="*/ 50 f33 1"/>
                <a:gd name="f42" fmla="*/ 84 f32 1"/>
                <a:gd name="f43" fmla="*/ 2 f33 1"/>
                <a:gd name="f44" fmla="*/ 44 f32 1"/>
                <a:gd name="f45" fmla="+- f34 0 f1"/>
                <a:gd name="f46" fmla="*/ f37 1 91"/>
                <a:gd name="f47" fmla="*/ f38 1 84"/>
                <a:gd name="f48" fmla="*/ f39 1 91"/>
                <a:gd name="f49" fmla="*/ f40 1 84"/>
                <a:gd name="f50" fmla="*/ f41 1 91"/>
                <a:gd name="f51" fmla="*/ f42 1 84"/>
                <a:gd name="f52" fmla="*/ f43 1 91"/>
                <a:gd name="f53" fmla="*/ f44 1 84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91" h="84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14" y="f15"/>
                    <a:pt x="f16" y="f7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5" y="f22"/>
                    <a:pt x="f23" y="f24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DA9D7B71-D192-45B0-AD0E-24E38BC15315}"/>
                </a:ext>
              </a:extLst>
            </p:cNvPr>
            <p:cNvSpPr/>
            <p:nvPr/>
          </p:nvSpPr>
          <p:spPr>
            <a:xfrm>
              <a:off x="2023183" y="6010195"/>
              <a:ext cx="321146" cy="130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6"/>
                <a:gd name="f7" fmla="val 112"/>
                <a:gd name="f8" fmla="val 15"/>
                <a:gd name="f9" fmla="val 23"/>
                <a:gd name="f10" fmla="val 10"/>
                <a:gd name="f11" fmla="val 47"/>
                <a:gd name="f12" fmla="val 4"/>
                <a:gd name="f13" fmla="val 70"/>
                <a:gd name="f14" fmla="val 1"/>
                <a:gd name="f15" fmla="val 78"/>
                <a:gd name="f16" fmla="val 91"/>
                <a:gd name="f17" fmla="val 95"/>
                <a:gd name="f18" fmla="val 123"/>
                <a:gd name="f19" fmla="val 51"/>
                <a:gd name="f20" fmla="val 168"/>
                <a:gd name="f21" fmla="val 44"/>
                <a:gd name="f22" fmla="val 207"/>
                <a:gd name="f23" fmla="val 45"/>
                <a:gd name="f24" fmla="val 222"/>
                <a:gd name="f25" fmla="val 238"/>
                <a:gd name="f26" fmla="val 258"/>
                <a:gd name="f27" fmla="val 14"/>
                <a:gd name="f28" fmla="val 248"/>
                <a:gd name="f29" fmla="val 26"/>
                <a:gd name="f30" fmla="val 239"/>
                <a:gd name="f31" fmla="val 37"/>
                <a:gd name="f32" fmla="val 229"/>
                <a:gd name="f33" fmla="val 49"/>
                <a:gd name="f34" fmla="val 244"/>
                <a:gd name="f35" fmla="val 66"/>
                <a:gd name="f36" fmla="val 260"/>
                <a:gd name="f37" fmla="val 83"/>
                <a:gd name="f38" fmla="val 99"/>
                <a:gd name="f39" fmla="val 275"/>
                <a:gd name="f40" fmla="val 104"/>
                <a:gd name="f41" fmla="val 274"/>
                <a:gd name="f42" fmla="val 108"/>
                <a:gd name="f43" fmla="val 272"/>
                <a:gd name="f44" fmla="val 219"/>
                <a:gd name="f45" fmla="val 152"/>
                <a:gd name="f46" fmla="val 82"/>
                <a:gd name="f47" fmla="val 88"/>
                <a:gd name="f48" fmla="val 74"/>
                <a:gd name="f49" fmla="val 118"/>
                <a:gd name="f50" fmla="val 68"/>
                <a:gd name="f51" fmla="val 148"/>
                <a:gd name="f52" fmla="val 62"/>
                <a:gd name="f53" fmla="val 177"/>
                <a:gd name="f54" fmla="val 56"/>
                <a:gd name="f55" fmla="val 141"/>
                <a:gd name="f56" fmla="val 55"/>
                <a:gd name="f57" fmla="val 107"/>
                <a:gd name="f58" fmla="val 85"/>
                <a:gd name="f59" fmla="val 13"/>
                <a:gd name="f60" fmla="val 9"/>
                <a:gd name="f61" fmla="val 65"/>
                <a:gd name="f62" fmla="val 12"/>
                <a:gd name="f63" fmla="val 38"/>
                <a:gd name="f64" fmla="val 17"/>
                <a:gd name="f65" fmla="val 20"/>
                <a:gd name="f66" fmla="val 3"/>
                <a:gd name="f67" fmla="val 24"/>
                <a:gd name="f68" fmla="val 2"/>
                <a:gd name="f69" fmla="val 21"/>
                <a:gd name="f70" fmla="val 18"/>
                <a:gd name="f71" fmla="+- 0 0 -90"/>
                <a:gd name="f72" fmla="*/ f3 1 276"/>
                <a:gd name="f73" fmla="*/ f4 1 112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276"/>
                <a:gd name="f82" fmla="*/ f78 1 112"/>
                <a:gd name="f83" fmla="*/ 0 f79 1"/>
                <a:gd name="f84" fmla="*/ 15 f78 1"/>
                <a:gd name="f85" fmla="*/ 70 f79 1"/>
                <a:gd name="f86" fmla="*/ 1 f78 1"/>
                <a:gd name="f87" fmla="*/ 95 f79 1"/>
                <a:gd name="f88" fmla="*/ 10 f78 1"/>
                <a:gd name="f89" fmla="*/ 207 f79 1"/>
                <a:gd name="f90" fmla="*/ 45 f78 1"/>
                <a:gd name="f91" fmla="*/ 258 f79 1"/>
                <a:gd name="f92" fmla="*/ 14 f78 1"/>
                <a:gd name="f93" fmla="*/ 229 f79 1"/>
                <a:gd name="f94" fmla="*/ 49 f78 1"/>
                <a:gd name="f95" fmla="*/ 276 f79 1"/>
                <a:gd name="f96" fmla="*/ 99 f78 1"/>
                <a:gd name="f97" fmla="*/ 272 f79 1"/>
                <a:gd name="f98" fmla="*/ 112 f78 1"/>
                <a:gd name="f99" fmla="*/ 88 f79 1"/>
                <a:gd name="f100" fmla="*/ 74 f78 1"/>
                <a:gd name="f101" fmla="*/ 177 f79 1"/>
                <a:gd name="f102" fmla="*/ 56 f78 1"/>
                <a:gd name="f103" fmla="*/ 85 f79 1"/>
                <a:gd name="f104" fmla="*/ 13 f78 1"/>
                <a:gd name="f105" fmla="*/ 55 f79 1"/>
                <a:gd name="f106" fmla="*/ 3 f79 1"/>
                <a:gd name="f107" fmla="*/ 24 f78 1"/>
                <a:gd name="f108" fmla="+- f80 0 f1"/>
                <a:gd name="f109" fmla="*/ f83 1 276"/>
                <a:gd name="f110" fmla="*/ f84 1 112"/>
                <a:gd name="f111" fmla="*/ f85 1 276"/>
                <a:gd name="f112" fmla="*/ f86 1 112"/>
                <a:gd name="f113" fmla="*/ f87 1 276"/>
                <a:gd name="f114" fmla="*/ f88 1 112"/>
                <a:gd name="f115" fmla="*/ f89 1 276"/>
                <a:gd name="f116" fmla="*/ f90 1 112"/>
                <a:gd name="f117" fmla="*/ f91 1 276"/>
                <a:gd name="f118" fmla="*/ f92 1 112"/>
                <a:gd name="f119" fmla="*/ f93 1 276"/>
                <a:gd name="f120" fmla="*/ f94 1 112"/>
                <a:gd name="f121" fmla="*/ f95 1 276"/>
                <a:gd name="f122" fmla="*/ f96 1 112"/>
                <a:gd name="f123" fmla="*/ f97 1 276"/>
                <a:gd name="f124" fmla="*/ f98 1 112"/>
                <a:gd name="f125" fmla="*/ f99 1 276"/>
                <a:gd name="f126" fmla="*/ f100 1 112"/>
                <a:gd name="f127" fmla="*/ f101 1 276"/>
                <a:gd name="f128" fmla="*/ f102 1 112"/>
                <a:gd name="f129" fmla="*/ f103 1 276"/>
                <a:gd name="f130" fmla="*/ f104 1 112"/>
                <a:gd name="f131" fmla="*/ f105 1 276"/>
                <a:gd name="f132" fmla="*/ f106 1 276"/>
                <a:gd name="f133" fmla="*/ f107 1 112"/>
                <a:gd name="f134" fmla="*/ 0 1 f81"/>
                <a:gd name="f135" fmla="*/ f75 1 f81"/>
                <a:gd name="f136" fmla="*/ 0 1 f82"/>
                <a:gd name="f137" fmla="*/ f76 1 f82"/>
                <a:gd name="f138" fmla="*/ f109 1 f81"/>
                <a:gd name="f139" fmla="*/ f110 1 f82"/>
                <a:gd name="f140" fmla="*/ f111 1 f81"/>
                <a:gd name="f141" fmla="*/ f112 1 f82"/>
                <a:gd name="f142" fmla="*/ f113 1 f81"/>
                <a:gd name="f143" fmla="*/ f114 1 f82"/>
                <a:gd name="f144" fmla="*/ f115 1 f81"/>
                <a:gd name="f145" fmla="*/ f116 1 f82"/>
                <a:gd name="f146" fmla="*/ f117 1 f81"/>
                <a:gd name="f147" fmla="*/ f118 1 f82"/>
                <a:gd name="f148" fmla="*/ f119 1 f81"/>
                <a:gd name="f149" fmla="*/ f120 1 f82"/>
                <a:gd name="f150" fmla="*/ f121 1 f81"/>
                <a:gd name="f151" fmla="*/ f122 1 f82"/>
                <a:gd name="f152" fmla="*/ f123 1 f81"/>
                <a:gd name="f153" fmla="*/ f124 1 f82"/>
                <a:gd name="f154" fmla="*/ f125 1 f81"/>
                <a:gd name="f155" fmla="*/ f126 1 f82"/>
                <a:gd name="f156" fmla="*/ f127 1 f81"/>
                <a:gd name="f157" fmla="*/ f128 1 f82"/>
                <a:gd name="f158" fmla="*/ f129 1 f81"/>
                <a:gd name="f159" fmla="*/ f130 1 f82"/>
                <a:gd name="f160" fmla="*/ f131 1 f81"/>
                <a:gd name="f161" fmla="*/ f132 1 f81"/>
                <a:gd name="f162" fmla="*/ f133 1 f82"/>
                <a:gd name="f163" fmla="*/ f134 f72 1"/>
                <a:gd name="f164" fmla="*/ f135 f72 1"/>
                <a:gd name="f165" fmla="*/ f137 f73 1"/>
                <a:gd name="f166" fmla="*/ f136 f73 1"/>
                <a:gd name="f167" fmla="*/ f138 f72 1"/>
                <a:gd name="f168" fmla="*/ f139 f73 1"/>
                <a:gd name="f169" fmla="*/ f140 f72 1"/>
                <a:gd name="f170" fmla="*/ f141 f73 1"/>
                <a:gd name="f171" fmla="*/ f142 f72 1"/>
                <a:gd name="f172" fmla="*/ f143 f73 1"/>
                <a:gd name="f173" fmla="*/ f144 f72 1"/>
                <a:gd name="f174" fmla="*/ f145 f73 1"/>
                <a:gd name="f175" fmla="*/ f146 f72 1"/>
                <a:gd name="f176" fmla="*/ f147 f73 1"/>
                <a:gd name="f177" fmla="*/ f148 f72 1"/>
                <a:gd name="f178" fmla="*/ f149 f73 1"/>
                <a:gd name="f179" fmla="*/ f150 f72 1"/>
                <a:gd name="f180" fmla="*/ f151 f73 1"/>
                <a:gd name="f181" fmla="*/ f152 f72 1"/>
                <a:gd name="f182" fmla="*/ f153 f73 1"/>
                <a:gd name="f183" fmla="*/ f154 f72 1"/>
                <a:gd name="f184" fmla="*/ f155 f73 1"/>
                <a:gd name="f185" fmla="*/ f156 f72 1"/>
                <a:gd name="f186" fmla="*/ f157 f73 1"/>
                <a:gd name="f187" fmla="*/ f158 f72 1"/>
                <a:gd name="f188" fmla="*/ f159 f73 1"/>
                <a:gd name="f189" fmla="*/ f160 f72 1"/>
                <a:gd name="f190" fmla="*/ f161 f72 1"/>
                <a:gd name="f191" fmla="*/ f162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67" y="f168"/>
                </a:cxn>
                <a:cxn ang="f108">
                  <a:pos x="f169" y="f170"/>
                </a:cxn>
                <a:cxn ang="f108">
                  <a:pos x="f171" y="f172"/>
                </a:cxn>
                <a:cxn ang="f108">
                  <a:pos x="f173" y="f174"/>
                </a:cxn>
                <a:cxn ang="f108">
                  <a:pos x="f175" y="f176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3" y="f184"/>
                </a:cxn>
                <a:cxn ang="f108">
                  <a:pos x="f185" y="f186"/>
                </a:cxn>
                <a:cxn ang="f108">
                  <a:pos x="f187" y="f188"/>
                </a:cxn>
                <a:cxn ang="f108">
                  <a:pos x="f189" y="f176"/>
                </a:cxn>
                <a:cxn ang="f108">
                  <a:pos x="f190" y="f191"/>
                </a:cxn>
                <a:cxn ang="f108">
                  <a:pos x="f167" y="f168"/>
                </a:cxn>
              </a:cxnLst>
              <a:rect l="f163" t="f166" r="f164" b="f165"/>
              <a:pathLst>
                <a:path w="276" h="112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2"/>
                    <a:pt x="f17" y="f10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3"/>
                    <a:pt x="f25" y="f9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6" y="f38"/>
                  </a:cubicBezTo>
                  <a:cubicBezTo>
                    <a:pt x="f39" y="f40"/>
                    <a:pt x="f41" y="f42"/>
                    <a:pt x="f43" y="f7"/>
                  </a:cubicBezTo>
                  <a:cubicBezTo>
                    <a:pt x="f44" y="f29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11"/>
                    <a:pt x="f58" y="f59"/>
                  </a:cubicBezTo>
                  <a:cubicBezTo>
                    <a:pt x="f46" y="f60"/>
                    <a:pt x="f61" y="f62"/>
                    <a:pt x="f56" y="f27"/>
                  </a:cubicBezTo>
                  <a:cubicBezTo>
                    <a:pt x="f63" y="f64"/>
                    <a:pt x="f65" y="f65"/>
                    <a:pt x="f66" y="f67"/>
                  </a:cubicBezTo>
                  <a:cubicBezTo>
                    <a:pt x="f68" y="f69"/>
                    <a:pt x="f14" y="f70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C6F9C248-BAF5-4A6F-983B-18D69B8231D8}"/>
                </a:ext>
              </a:extLst>
            </p:cNvPr>
            <p:cNvSpPr/>
            <p:nvPr/>
          </p:nvSpPr>
          <p:spPr>
            <a:xfrm>
              <a:off x="1754715" y="6011640"/>
              <a:ext cx="83713" cy="822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71"/>
                <a:gd name="f8" fmla="val 29"/>
                <a:gd name="f9" fmla="val 18"/>
                <a:gd name="f10" fmla="val 57"/>
                <a:gd name="f11" fmla="val 43"/>
                <a:gd name="f12" fmla="val 1"/>
                <a:gd name="f13" fmla="val 30"/>
                <a:gd name="f14" fmla="val 19"/>
                <a:gd name="f15" fmla="val 23"/>
                <a:gd name="f16" fmla="val 36"/>
                <a:gd name="f17" fmla="val 48"/>
                <a:gd name="f18" fmla="val 68"/>
                <a:gd name="f19" fmla="val 70"/>
                <a:gd name="f20" fmla="val 31"/>
                <a:gd name="f21" fmla="val 42"/>
                <a:gd name="f22" fmla="val 54"/>
                <a:gd name="f23" fmla="val 45"/>
                <a:gd name="f24" fmla="val 40"/>
                <a:gd name="f25" fmla="val 34"/>
                <a:gd name="f26" fmla="+- 0 0 -90"/>
                <a:gd name="f27" fmla="*/ f3 1 72"/>
                <a:gd name="f28" fmla="*/ f4 1 7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72"/>
                <a:gd name="f37" fmla="*/ f33 1 71"/>
                <a:gd name="f38" fmla="*/ 29 f34 1"/>
                <a:gd name="f39" fmla="*/ 71 f33 1"/>
                <a:gd name="f40" fmla="*/ 1 f34 1"/>
                <a:gd name="f41" fmla="*/ 30 f33 1"/>
                <a:gd name="f42" fmla="*/ 36 f34 1"/>
                <a:gd name="f43" fmla="*/ 0 f33 1"/>
                <a:gd name="f44" fmla="*/ 70 f34 1"/>
                <a:gd name="f45" fmla="*/ 31 f33 1"/>
                <a:gd name="f46" fmla="*/ 45 f34 1"/>
                <a:gd name="f47" fmla="*/ 70 f33 1"/>
                <a:gd name="f48" fmla="+- f35 0 f1"/>
                <a:gd name="f49" fmla="*/ f38 1 72"/>
                <a:gd name="f50" fmla="*/ f39 1 71"/>
                <a:gd name="f51" fmla="*/ f40 1 72"/>
                <a:gd name="f52" fmla="*/ f41 1 71"/>
                <a:gd name="f53" fmla="*/ f42 1 72"/>
                <a:gd name="f54" fmla="*/ f43 1 71"/>
                <a:gd name="f55" fmla="*/ f44 1 72"/>
                <a:gd name="f56" fmla="*/ f45 1 71"/>
                <a:gd name="f57" fmla="*/ f46 1 72"/>
                <a:gd name="f58" fmla="*/ f47 1 71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72" h="71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2" y="f14"/>
                    <a:pt x="f15" y="f5"/>
                    <a:pt x="f16" y="f5"/>
                  </a:cubicBezTo>
                  <a:cubicBezTo>
                    <a:pt x="f17" y="f5"/>
                    <a:pt x="f18" y="f9"/>
                    <a:pt x="f19" y="f20"/>
                  </a:cubicBezTo>
                  <a:cubicBezTo>
                    <a:pt x="f6" y="f21"/>
                    <a:pt x="f22" y="f10"/>
                    <a:pt x="f23" y="f19"/>
                  </a:cubicBezTo>
                  <a:cubicBezTo>
                    <a:pt x="f24" y="f19"/>
                    <a:pt x="f25" y="f19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1" name="Freeform 85">
              <a:extLst>
                <a:ext uri="{FF2B5EF4-FFF2-40B4-BE49-F238E27FC236}">
                  <a16:creationId xmlns:a16="http://schemas.microsoft.com/office/drawing/2014/main" id="{66F7BBF7-7D6F-4C03-9529-532BCD3AC8CF}"/>
                </a:ext>
              </a:extLst>
            </p:cNvPr>
            <p:cNvSpPr/>
            <p:nvPr/>
          </p:nvSpPr>
          <p:spPr>
            <a:xfrm>
              <a:off x="2052050" y="4426116"/>
              <a:ext cx="79388" cy="663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57"/>
                <a:gd name="f8" fmla="val 29"/>
                <a:gd name="f9" fmla="val 49"/>
                <a:gd name="f10" fmla="val 43"/>
                <a:gd name="f11" fmla="val 38"/>
                <a:gd name="f12" fmla="val 27"/>
                <a:gd name="f13" fmla="val 18"/>
                <a:gd name="f14" fmla="val 39"/>
                <a:gd name="f15" fmla="val 1"/>
                <a:gd name="f16" fmla="val 31"/>
                <a:gd name="f17" fmla="val 3"/>
                <a:gd name="f18" fmla="val 20"/>
                <a:gd name="f19" fmla="val 17"/>
                <a:gd name="f20" fmla="val 5"/>
                <a:gd name="f21" fmla="val 28"/>
                <a:gd name="f22" fmla="val 37"/>
                <a:gd name="f23" fmla="val 15"/>
                <a:gd name="f24" fmla="+- 0 0 -90"/>
                <a:gd name="f25" fmla="*/ f3 1 68"/>
                <a:gd name="f26" fmla="*/ f4 1 5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8"/>
                <a:gd name="f35" fmla="*/ f31 1 57"/>
                <a:gd name="f36" fmla="*/ 68 f32 1"/>
                <a:gd name="f37" fmla="*/ 29 f31 1"/>
                <a:gd name="f38" fmla="*/ 27 f32 1"/>
                <a:gd name="f39" fmla="*/ 57 f31 1"/>
                <a:gd name="f40" fmla="*/ 1 f32 1"/>
                <a:gd name="f41" fmla="*/ 31 f31 1"/>
                <a:gd name="f42" fmla="*/ 28 f32 1"/>
                <a:gd name="f43" fmla="*/ 3 f31 1"/>
                <a:gd name="f44" fmla="+- f33 0 f1"/>
                <a:gd name="f45" fmla="*/ f36 1 68"/>
                <a:gd name="f46" fmla="*/ f37 1 57"/>
                <a:gd name="f47" fmla="*/ f38 1 68"/>
                <a:gd name="f48" fmla="*/ f39 1 57"/>
                <a:gd name="f49" fmla="*/ f40 1 68"/>
                <a:gd name="f50" fmla="*/ f41 1 57"/>
                <a:gd name="f51" fmla="*/ f42 1 68"/>
                <a:gd name="f52" fmla="*/ f43 1 57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8" h="57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5" y="f14"/>
                    <a:pt x="f15" y="f16"/>
                  </a:cubicBezTo>
                  <a:cubicBezTo>
                    <a:pt x="f17" y="f18"/>
                    <a:pt x="f19" y="f20"/>
                    <a:pt x="f21" y="f17"/>
                  </a:cubicBezTo>
                  <a:cubicBezTo>
                    <a:pt x="f22" y="f5"/>
                    <a:pt x="f9" y="f23"/>
                    <a:pt x="f6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2" name="Freeform 86">
              <a:extLst>
                <a:ext uri="{FF2B5EF4-FFF2-40B4-BE49-F238E27FC236}">
                  <a16:creationId xmlns:a16="http://schemas.microsoft.com/office/drawing/2014/main" id="{60D48DE5-210D-4C85-88EE-239C55046B8A}"/>
                </a:ext>
              </a:extLst>
            </p:cNvPr>
            <p:cNvSpPr/>
            <p:nvPr/>
          </p:nvSpPr>
          <p:spPr>
            <a:xfrm>
              <a:off x="1995037" y="6158145"/>
              <a:ext cx="329805" cy="36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3"/>
                <a:gd name="f7" fmla="val 3"/>
                <a:gd name="f8" fmla="val 189"/>
                <a:gd name="f9" fmla="val 94"/>
                <a:gd name="f10" fmla="val 2"/>
                <a:gd name="f11" fmla="val 1"/>
                <a:gd name="f12" fmla="+- 0 0 -90"/>
                <a:gd name="f13" fmla="*/ f3 1 283"/>
                <a:gd name="f14" fmla="*/ f4 1 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3"/>
                <a:gd name="f23" fmla="*/ f20 1 283"/>
                <a:gd name="f24" fmla="*/ 283 f20 1"/>
                <a:gd name="f25" fmla="*/ 3 f19 1"/>
                <a:gd name="f26" fmla="*/ 0 f20 1"/>
                <a:gd name="f27" fmla="*/ 0 f19 1"/>
                <a:gd name="f28" fmla="+- f21 0 f1"/>
                <a:gd name="f29" fmla="*/ f24 1 283"/>
                <a:gd name="f30" fmla="*/ f25 1 3"/>
                <a:gd name="f31" fmla="*/ f26 1 283"/>
                <a:gd name="f32" fmla="*/ f27 1 3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83" h="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1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3" name="Freeform 89">
              <a:extLst>
                <a:ext uri="{FF2B5EF4-FFF2-40B4-BE49-F238E27FC236}">
                  <a16:creationId xmlns:a16="http://schemas.microsoft.com/office/drawing/2014/main" id="{47B6BAE3-CAC6-47D1-929F-57E720E05BA1}"/>
                </a:ext>
              </a:extLst>
            </p:cNvPr>
            <p:cNvSpPr/>
            <p:nvPr/>
          </p:nvSpPr>
          <p:spPr>
            <a:xfrm>
              <a:off x="812929" y="6110514"/>
              <a:ext cx="301660" cy="318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9"/>
                <a:gd name="f7" fmla="val 274"/>
                <a:gd name="f8" fmla="val 144"/>
                <a:gd name="f9" fmla="val 233"/>
                <a:gd name="f10" fmla="val 158"/>
                <a:gd name="f11" fmla="val 198"/>
                <a:gd name="f12" fmla="val 169"/>
                <a:gd name="f13" fmla="val 170"/>
                <a:gd name="f14" fmla="val 181"/>
                <a:gd name="f15" fmla="val 142"/>
                <a:gd name="f16" fmla="val 237"/>
                <a:gd name="f17" fmla="val 167"/>
                <a:gd name="f18" fmla="val 203"/>
                <a:gd name="f19" fmla="val 258"/>
                <a:gd name="f20" fmla="val 216"/>
                <a:gd name="f21" fmla="val 174"/>
                <a:gd name="f22" fmla="val 132"/>
                <a:gd name="f23" fmla="val 89"/>
                <a:gd name="f24" fmla="val 47"/>
                <a:gd name="f25" fmla="val 5"/>
                <a:gd name="f26" fmla="val 208"/>
                <a:gd name="f27" fmla="val 22"/>
                <a:gd name="f28" fmla="val 80"/>
                <a:gd name="f29" fmla="val 91"/>
                <a:gd name="f30" fmla="val 102"/>
                <a:gd name="f31" fmla="val 196"/>
                <a:gd name="f32" fmla="val 114"/>
                <a:gd name="f33" fmla="val 226"/>
                <a:gd name="f34" fmla="val 134"/>
                <a:gd name="f35" fmla="val 175"/>
                <a:gd name="f36" fmla="val 109"/>
                <a:gd name="f37" fmla="val 79"/>
                <a:gd name="f38" fmla="val 113"/>
                <a:gd name="f39" fmla="val 57"/>
                <a:gd name="f40" fmla="val 55"/>
                <a:gd name="f41" fmla="val 63"/>
                <a:gd name="f42" fmla="val 73"/>
                <a:gd name="f43" fmla="val 36"/>
                <a:gd name="f44" fmla="val 88"/>
                <a:gd name="f45" fmla="val 12"/>
                <a:gd name="f46" fmla="val 111"/>
                <a:gd name="f47" fmla="val 141"/>
                <a:gd name="f48" fmla="val 173"/>
                <a:gd name="f49" fmla="val 33"/>
                <a:gd name="f50" fmla="val 195"/>
                <a:gd name="f51" fmla="val 65"/>
                <a:gd name="f52" fmla="val 192"/>
                <a:gd name="f53" fmla="val 178"/>
                <a:gd name="f54" fmla="val 122"/>
                <a:gd name="f55" fmla="val 159"/>
                <a:gd name="f56" fmla="val 140"/>
                <a:gd name="f57" fmla="val 129"/>
                <a:gd name="f58" fmla="val 139"/>
                <a:gd name="f59" fmla="+- 0 0 -90"/>
                <a:gd name="f60" fmla="*/ f3 1 259"/>
                <a:gd name="f61" fmla="*/ f4 1 27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259"/>
                <a:gd name="f70" fmla="*/ f66 1 274"/>
                <a:gd name="f71" fmla="*/ 144 f67 1"/>
                <a:gd name="f72" fmla="*/ 233 f66 1"/>
                <a:gd name="f73" fmla="*/ 181 f67 1"/>
                <a:gd name="f74" fmla="*/ 142 f66 1"/>
                <a:gd name="f75" fmla="*/ 258 f67 1"/>
                <a:gd name="f76" fmla="*/ 274 f66 1"/>
                <a:gd name="f77" fmla="*/ 132 f67 1"/>
                <a:gd name="f78" fmla="*/ 5 f67 1"/>
                <a:gd name="f79" fmla="*/ 80 f67 1"/>
                <a:gd name="f80" fmla="*/ 114 f67 1"/>
                <a:gd name="f81" fmla="*/ 226 f66 1"/>
                <a:gd name="f82" fmla="*/ 79 f67 1"/>
                <a:gd name="f83" fmla="*/ 113 f66 1"/>
                <a:gd name="f84" fmla="*/ 73 f67 1"/>
                <a:gd name="f85" fmla="*/ 36 f66 1"/>
                <a:gd name="f86" fmla="*/ 141 f67 1"/>
                <a:gd name="f87" fmla="*/ 5 f66 1"/>
                <a:gd name="f88" fmla="*/ 195 f67 1"/>
                <a:gd name="f89" fmla="*/ 65 f66 1"/>
                <a:gd name="f90" fmla="*/ 159 f67 1"/>
                <a:gd name="f91" fmla="*/ 140 f66 1"/>
                <a:gd name="f92" fmla="+- f68 0 f1"/>
                <a:gd name="f93" fmla="*/ f71 1 259"/>
                <a:gd name="f94" fmla="*/ f72 1 274"/>
                <a:gd name="f95" fmla="*/ f73 1 259"/>
                <a:gd name="f96" fmla="*/ f74 1 274"/>
                <a:gd name="f97" fmla="*/ f75 1 259"/>
                <a:gd name="f98" fmla="*/ f76 1 274"/>
                <a:gd name="f99" fmla="*/ f77 1 259"/>
                <a:gd name="f100" fmla="*/ f78 1 259"/>
                <a:gd name="f101" fmla="*/ f79 1 259"/>
                <a:gd name="f102" fmla="*/ f80 1 259"/>
                <a:gd name="f103" fmla="*/ f81 1 274"/>
                <a:gd name="f104" fmla="*/ f82 1 259"/>
                <a:gd name="f105" fmla="*/ f83 1 274"/>
                <a:gd name="f106" fmla="*/ f84 1 259"/>
                <a:gd name="f107" fmla="*/ f85 1 274"/>
                <a:gd name="f108" fmla="*/ f86 1 259"/>
                <a:gd name="f109" fmla="*/ f87 1 274"/>
                <a:gd name="f110" fmla="*/ f88 1 259"/>
                <a:gd name="f111" fmla="*/ f89 1 274"/>
                <a:gd name="f112" fmla="*/ f90 1 259"/>
                <a:gd name="f113" fmla="*/ f91 1 274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70"/>
                <a:gd name="f124" fmla="*/ f99 1 f69"/>
                <a:gd name="f125" fmla="*/ f100 1 f69"/>
                <a:gd name="f126" fmla="*/ f101 1 f69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70"/>
                <a:gd name="f133" fmla="*/ f108 1 f69"/>
                <a:gd name="f134" fmla="*/ f109 1 f70"/>
                <a:gd name="f135" fmla="*/ f110 1 f69"/>
                <a:gd name="f136" fmla="*/ f111 1 f70"/>
                <a:gd name="f137" fmla="*/ f112 1 f69"/>
                <a:gd name="f138" fmla="*/ f113 1 f70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1 1"/>
                <a:gd name="f149" fmla="*/ f124 f60 1"/>
                <a:gd name="f150" fmla="*/ f125 f60 1"/>
                <a:gd name="f151" fmla="*/ f126 f60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1 1"/>
                <a:gd name="f158" fmla="*/ f133 f60 1"/>
                <a:gd name="f159" fmla="*/ f134 f61 1"/>
                <a:gd name="f160" fmla="*/ f135 f60 1"/>
                <a:gd name="f161" fmla="*/ f136 f61 1"/>
                <a:gd name="f162" fmla="*/ f137 f60 1"/>
                <a:gd name="f163" fmla="*/ f13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48"/>
                </a:cxn>
                <a:cxn ang="f92">
                  <a:pos x="f150" y="f148"/>
                </a:cxn>
                <a:cxn ang="f92">
                  <a:pos x="f151" y="f146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57"/>
                </a:cxn>
                <a:cxn ang="f92">
                  <a:pos x="f158" y="f159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43" y="f144"/>
                </a:cxn>
              </a:cxnLst>
              <a:rect l="f139" t="f142" r="f140" b="f141"/>
              <a:pathLst>
                <a:path w="259" h="27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3" y="f7"/>
                    <a:pt x="f24" y="f7"/>
                    <a:pt x="f25" y="f7"/>
                  </a:cubicBezTo>
                  <a:cubicBezTo>
                    <a:pt x="f5" y="f26"/>
                    <a:pt x="f27" y="f13"/>
                    <a:pt x="f28" y="f15"/>
                  </a:cubicBezTo>
                  <a:cubicBezTo>
                    <a:pt x="f29" y="f12"/>
                    <a:pt x="f30" y="f31"/>
                    <a:pt x="f32" y="f33"/>
                  </a:cubicBezTo>
                  <a:cubicBezTo>
                    <a:pt x="f34" y="f35"/>
                    <a:pt x="f36" y="f8"/>
                    <a:pt x="f37" y="f38"/>
                  </a:cubicBezTo>
                  <a:cubicBezTo>
                    <a:pt x="f39" y="f29"/>
                    <a:pt x="f40" y="f41"/>
                    <a:pt x="f42" y="f43"/>
                  </a:cubicBezTo>
                  <a:cubicBezTo>
                    <a:pt x="f44" y="f45"/>
                    <a:pt x="f46" y="f5"/>
                    <a:pt x="f47" y="f25"/>
                  </a:cubicBezTo>
                  <a:cubicBezTo>
                    <a:pt x="f48" y="f45"/>
                    <a:pt x="f11" y="f49"/>
                    <a:pt x="f50" y="f51"/>
                  </a:cubicBezTo>
                  <a:cubicBezTo>
                    <a:pt x="f52" y="f29"/>
                    <a:pt x="f53" y="f54"/>
                    <a:pt x="f55" y="f56"/>
                  </a:cubicBezTo>
                  <a:cubicBezTo>
                    <a:pt x="f57" y="f17"/>
                    <a:pt x="f58" y="f50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4" name="Freeform 90">
              <a:extLst>
                <a:ext uri="{FF2B5EF4-FFF2-40B4-BE49-F238E27FC236}">
                  <a16:creationId xmlns:a16="http://schemas.microsoft.com/office/drawing/2014/main" id="{C4F79C5A-FE19-4BDE-80D0-453D947B44EB}"/>
                </a:ext>
              </a:extLst>
            </p:cNvPr>
            <p:cNvSpPr/>
            <p:nvPr/>
          </p:nvSpPr>
          <p:spPr>
            <a:xfrm>
              <a:off x="1115311" y="6223817"/>
              <a:ext cx="197016" cy="115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10"/>
                <a:gd name="f8" fmla="val 56"/>
                <a:gd name="f9" fmla="val 113"/>
                <a:gd name="f10" fmla="val 3"/>
                <a:gd name="f11" fmla="val 6"/>
                <a:gd name="f12" fmla="+- 0 0 -90"/>
                <a:gd name="f13" fmla="*/ f3 1 169"/>
                <a:gd name="f14" fmla="*/ f4 1 1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10"/>
                <a:gd name="f23" fmla="*/ f20 1 169"/>
                <a:gd name="f24" fmla="*/ 0 f20 1"/>
                <a:gd name="f25" fmla="*/ 0 f19 1"/>
                <a:gd name="f26" fmla="*/ 169 f20 1"/>
                <a:gd name="f27" fmla="*/ 10 f19 1"/>
                <a:gd name="f28" fmla="+- f21 0 f1"/>
                <a:gd name="f29" fmla="*/ f24 1 169"/>
                <a:gd name="f30" fmla="*/ f25 1 10"/>
                <a:gd name="f31" fmla="*/ f26 1 169"/>
                <a:gd name="f32" fmla="*/ f27 1 10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169" h="10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5" name="Freeform 91">
              <a:extLst>
                <a:ext uri="{FF2B5EF4-FFF2-40B4-BE49-F238E27FC236}">
                  <a16:creationId xmlns:a16="http://schemas.microsoft.com/office/drawing/2014/main" id="{43D69A34-B70F-4601-884A-F74FF951CC28}"/>
                </a:ext>
              </a:extLst>
            </p:cNvPr>
            <p:cNvSpPr/>
            <p:nvPr/>
          </p:nvSpPr>
          <p:spPr>
            <a:xfrm>
              <a:off x="1109542" y="6127110"/>
              <a:ext cx="206398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21"/>
                <a:gd name="f8" fmla="val 62"/>
                <a:gd name="f9" fmla="val 117"/>
                <a:gd name="f10" fmla="val 153"/>
                <a:gd name="f11" fmla="val 20"/>
                <a:gd name="f12" fmla="val 30"/>
                <a:gd name="f13" fmla="+- 0 0 -90"/>
                <a:gd name="f14" fmla="*/ f3 1 177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7"/>
                <a:gd name="f24" fmla="*/ f20 1 21"/>
                <a:gd name="f25" fmla="*/ 0 f21 1"/>
                <a:gd name="f26" fmla="*/ 0 f20 1"/>
                <a:gd name="f27" fmla="*/ 177 f21 1"/>
                <a:gd name="f28" fmla="+- f22 0 f1"/>
                <a:gd name="f29" fmla="*/ f25 1 177"/>
                <a:gd name="f30" fmla="*/ f26 1 21"/>
                <a:gd name="f31" fmla="*/ f27 1 177"/>
                <a:gd name="f32" fmla="*/ 0 1 f23"/>
                <a:gd name="f33" fmla="*/ f17 1 f23"/>
                <a:gd name="f34" fmla="*/ 0 1 f24"/>
                <a:gd name="f35" fmla="*/ f18 1 f24"/>
                <a:gd name="f36" fmla="*/ f29 1 f23"/>
                <a:gd name="f37" fmla="*/ f30 1 f24"/>
                <a:gd name="f38" fmla="*/ f31 1 f23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77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7"/>
                    <a:pt x="f5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6" name="Freeform 92">
              <a:extLst>
                <a:ext uri="{FF2B5EF4-FFF2-40B4-BE49-F238E27FC236}">
                  <a16:creationId xmlns:a16="http://schemas.microsoft.com/office/drawing/2014/main" id="{B25E99E6-82B0-4652-9373-6AB489259339}"/>
                </a:ext>
              </a:extLst>
            </p:cNvPr>
            <p:cNvSpPr/>
            <p:nvPr/>
          </p:nvSpPr>
          <p:spPr>
            <a:xfrm>
              <a:off x="1116756" y="6174742"/>
              <a:ext cx="194127" cy="10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9"/>
                <a:gd name="f8" fmla="val 56"/>
                <a:gd name="f9" fmla="val 112"/>
                <a:gd name="f10" fmla="val 3"/>
                <a:gd name="f11" fmla="val 6"/>
                <a:gd name="f12" fmla="+- 0 0 -90"/>
                <a:gd name="f13" fmla="*/ f3 1 167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67"/>
                <a:gd name="f23" fmla="*/ f19 1 9"/>
                <a:gd name="f24" fmla="*/ 0 f20 1"/>
                <a:gd name="f25" fmla="*/ 0 f19 1"/>
                <a:gd name="f26" fmla="*/ 167 f20 1"/>
                <a:gd name="f27" fmla="*/ 9 f19 1"/>
                <a:gd name="f28" fmla="+- f21 0 f1"/>
                <a:gd name="f29" fmla="*/ f24 1 167"/>
                <a:gd name="f30" fmla="*/ f25 1 9"/>
                <a:gd name="f31" fmla="*/ f26 1 167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167" h="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7" name="Freeform 93">
              <a:extLst>
                <a:ext uri="{FF2B5EF4-FFF2-40B4-BE49-F238E27FC236}">
                  <a16:creationId xmlns:a16="http://schemas.microsoft.com/office/drawing/2014/main" id="{3CA96A28-AC64-4AA2-8458-A975B860EF38}"/>
                </a:ext>
              </a:extLst>
            </p:cNvPr>
            <p:cNvSpPr/>
            <p:nvPr/>
          </p:nvSpPr>
          <p:spPr>
            <a:xfrm>
              <a:off x="1115311" y="6271448"/>
              <a:ext cx="195571" cy="10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9"/>
                <a:gd name="f8" fmla="val 112"/>
                <a:gd name="f9" fmla="val 56"/>
                <a:gd name="f10" fmla="val 6"/>
                <a:gd name="f11" fmla="val 3"/>
                <a:gd name="f12" fmla="+- 0 0 -90"/>
                <a:gd name="f13" fmla="*/ f3 1 168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68"/>
                <a:gd name="f23" fmla="*/ f19 1 9"/>
                <a:gd name="f24" fmla="*/ 168 f20 1"/>
                <a:gd name="f25" fmla="*/ 9 f19 1"/>
                <a:gd name="f26" fmla="*/ 0 f20 1"/>
                <a:gd name="f27" fmla="*/ 0 f19 1"/>
                <a:gd name="f28" fmla="+- f21 0 f1"/>
                <a:gd name="f29" fmla="*/ f24 1 168"/>
                <a:gd name="f30" fmla="*/ f25 1 9"/>
                <a:gd name="f31" fmla="*/ f26 1 168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168" h="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1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8" name="Freeform 94">
              <a:extLst>
                <a:ext uri="{FF2B5EF4-FFF2-40B4-BE49-F238E27FC236}">
                  <a16:creationId xmlns:a16="http://schemas.microsoft.com/office/drawing/2014/main" id="{BF46095F-944E-4C91-86C1-6C4EF69E8631}"/>
                </a:ext>
              </a:extLst>
            </p:cNvPr>
            <p:cNvSpPr/>
            <p:nvPr/>
          </p:nvSpPr>
          <p:spPr>
            <a:xfrm>
              <a:off x="1116756" y="6319793"/>
              <a:ext cx="194127" cy="108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9"/>
                <a:gd name="f8" fmla="val 56"/>
                <a:gd name="f9" fmla="val 111"/>
                <a:gd name="f10" fmla="val 3"/>
                <a:gd name="f11" fmla="val 6"/>
                <a:gd name="f12" fmla="+- 0 0 -90"/>
                <a:gd name="f13" fmla="*/ f3 1 167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67"/>
                <a:gd name="f23" fmla="*/ f19 1 9"/>
                <a:gd name="f24" fmla="*/ 0 f20 1"/>
                <a:gd name="f25" fmla="*/ 0 f19 1"/>
                <a:gd name="f26" fmla="*/ 167 f20 1"/>
                <a:gd name="f27" fmla="*/ 9 f19 1"/>
                <a:gd name="f28" fmla="+- f21 0 f1"/>
                <a:gd name="f29" fmla="*/ f24 1 167"/>
                <a:gd name="f30" fmla="*/ f25 1 9"/>
                <a:gd name="f31" fmla="*/ f26 1 167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167" h="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</p:grpSp>
      <p:sp>
        <p:nvSpPr>
          <p:cNvPr id="49" name="Freeform 95">
            <a:extLst>
              <a:ext uri="{FF2B5EF4-FFF2-40B4-BE49-F238E27FC236}">
                <a16:creationId xmlns:a16="http://schemas.microsoft.com/office/drawing/2014/main" id="{D5B96705-2947-4172-9672-1462C4CE73F2}"/>
              </a:ext>
            </a:extLst>
          </p:cNvPr>
          <p:cNvSpPr/>
          <p:nvPr/>
        </p:nvSpPr>
        <p:spPr>
          <a:xfrm>
            <a:off x="2651631" y="3494196"/>
            <a:ext cx="221842" cy="1746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6"/>
              <a:gd name="f7" fmla="val 115"/>
              <a:gd name="f8" fmla="val 124"/>
              <a:gd name="f9" fmla="val 41"/>
              <a:gd name="f10" fmla="val 104"/>
              <a:gd name="f11" fmla="val 78"/>
              <a:gd name="f12" fmla="val 84"/>
              <a:gd name="f13" fmla="val 80"/>
              <a:gd name="f14" fmla="val 114"/>
              <a:gd name="f15" fmla="val 75"/>
              <a:gd name="f16" fmla="val 113"/>
              <a:gd name="f17" fmla="val 71"/>
              <a:gd name="f18" fmla="val 112"/>
              <a:gd name="f19" fmla="val 48"/>
              <a:gd name="f20" fmla="val 76"/>
              <a:gd name="f21" fmla="val 25"/>
              <a:gd name="f22" fmla="val 40"/>
              <a:gd name="f23" fmla="val 47"/>
              <a:gd name="f24" fmla="val 90"/>
              <a:gd name="f25" fmla="+- 0 0 -90"/>
              <a:gd name="f26" fmla="*/ f3 1 146"/>
              <a:gd name="f27" fmla="*/ f4 1 115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46"/>
              <a:gd name="f36" fmla="*/ f32 1 115"/>
              <a:gd name="f37" fmla="*/ 146 f33 1"/>
              <a:gd name="f38" fmla="*/ 0 f32 1"/>
              <a:gd name="f39" fmla="*/ 84 f33 1"/>
              <a:gd name="f40" fmla="*/ 115 f32 1"/>
              <a:gd name="f41" fmla="*/ 71 f33 1"/>
              <a:gd name="f42" fmla="*/ 112 f32 1"/>
              <a:gd name="f43" fmla="*/ 0 f33 1"/>
              <a:gd name="f44" fmla="+- f34 0 f1"/>
              <a:gd name="f45" fmla="*/ f37 1 146"/>
              <a:gd name="f46" fmla="*/ f38 1 115"/>
              <a:gd name="f47" fmla="*/ f39 1 146"/>
              <a:gd name="f48" fmla="*/ f40 1 115"/>
              <a:gd name="f49" fmla="*/ f41 1 146"/>
              <a:gd name="f50" fmla="*/ f42 1 115"/>
              <a:gd name="f51" fmla="*/ f43 1 146"/>
              <a:gd name="f52" fmla="*/ 0 1 f35"/>
              <a:gd name="f53" fmla="*/ f29 1 f35"/>
              <a:gd name="f54" fmla="*/ 0 1 f36"/>
              <a:gd name="f55" fmla="*/ f30 1 f36"/>
              <a:gd name="f56" fmla="*/ f45 1 f35"/>
              <a:gd name="f57" fmla="*/ f46 1 f36"/>
              <a:gd name="f58" fmla="*/ f47 1 f35"/>
              <a:gd name="f59" fmla="*/ f48 1 f36"/>
              <a:gd name="f60" fmla="*/ f49 1 f35"/>
              <a:gd name="f61" fmla="*/ f50 1 f36"/>
              <a:gd name="f62" fmla="*/ f51 1 f35"/>
              <a:gd name="f63" fmla="*/ f52 f26 1"/>
              <a:gd name="f64" fmla="*/ f53 f26 1"/>
              <a:gd name="f65" fmla="*/ f55 f27 1"/>
              <a:gd name="f66" fmla="*/ f54 f27 1"/>
              <a:gd name="f67" fmla="*/ f56 f26 1"/>
              <a:gd name="f68" fmla="*/ f57 f27 1"/>
              <a:gd name="f69" fmla="*/ f58 f26 1"/>
              <a:gd name="f70" fmla="*/ f59 f27 1"/>
              <a:gd name="f71" fmla="*/ f60 f26 1"/>
              <a:gd name="f72" fmla="*/ f61 f27 1"/>
              <a:gd name="f73" fmla="*/ f6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7" y="f68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68"/>
              </a:cxn>
              <a:cxn ang="f44">
                <a:pos x="f67" y="f68"/>
              </a:cxn>
            </a:cxnLst>
            <a:rect l="f63" t="f66" r="f64" b="f65"/>
            <a:pathLst>
              <a:path w="146" h="115">
                <a:moveTo>
                  <a:pt x="f6" y="f5"/>
                </a:moveTo>
                <a:cubicBezTo>
                  <a:pt x="f8" y="f9"/>
                  <a:pt x="f10" y="f11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5"/>
                </a:cubicBezTo>
                <a:cubicBezTo>
                  <a:pt x="f23" y="f5"/>
                  <a:pt x="f24" y="f5"/>
                  <a:pt x="f6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0" name="Freeform 96">
            <a:extLst>
              <a:ext uri="{FF2B5EF4-FFF2-40B4-BE49-F238E27FC236}">
                <a16:creationId xmlns:a16="http://schemas.microsoft.com/office/drawing/2014/main" id="{8C5CC9D2-AA07-490A-9E7D-5E17658BBA2C}"/>
              </a:ext>
            </a:extLst>
          </p:cNvPr>
          <p:cNvSpPr/>
          <p:nvPr/>
        </p:nvSpPr>
        <p:spPr>
          <a:xfrm>
            <a:off x="2418459" y="3547058"/>
            <a:ext cx="250161" cy="64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42"/>
              <a:gd name="f8" fmla="val 29"/>
              <a:gd name="f9" fmla="val 81"/>
              <a:gd name="f10" fmla="val 13"/>
              <a:gd name="f11" fmla="val 35"/>
              <a:gd name="f12" fmla="val 14"/>
              <a:gd name="f13" fmla="val 60"/>
              <a:gd name="f14" fmla="val 147"/>
              <a:gd name="f15" fmla="val 7"/>
              <a:gd name="f16" fmla="+- 0 0 -90"/>
              <a:gd name="f17" fmla="*/ f3 1 164"/>
              <a:gd name="f18" fmla="*/ f4 1 4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64"/>
              <a:gd name="f27" fmla="*/ f23 1 42"/>
              <a:gd name="f28" fmla="*/ 164 f24 1"/>
              <a:gd name="f29" fmla="*/ 29 f23 1"/>
              <a:gd name="f30" fmla="*/ 0 f24 1"/>
              <a:gd name="f31" fmla="*/ 14 f23 1"/>
              <a:gd name="f32" fmla="+- f25 0 f1"/>
              <a:gd name="f33" fmla="*/ f28 1 164"/>
              <a:gd name="f34" fmla="*/ f29 1 42"/>
              <a:gd name="f35" fmla="*/ f30 1 164"/>
              <a:gd name="f36" fmla="*/ f31 1 42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64" h="42">
                <a:moveTo>
                  <a:pt x="f6" y="f8"/>
                </a:moveTo>
                <a:cubicBezTo>
                  <a:pt x="f9" y="f7"/>
                  <a:pt x="f10" y="f11"/>
                  <a:pt x="f5" y="f12"/>
                </a:cubicBezTo>
                <a:cubicBezTo>
                  <a:pt x="f13" y="f5"/>
                  <a:pt x="f14" y="f15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1" name="Freeform 97">
            <a:extLst>
              <a:ext uri="{FF2B5EF4-FFF2-40B4-BE49-F238E27FC236}">
                <a16:creationId xmlns:a16="http://schemas.microsoft.com/office/drawing/2014/main" id="{44689EF6-39BA-4340-B65E-DA246717EC8B}"/>
              </a:ext>
            </a:extLst>
          </p:cNvPr>
          <p:cNvSpPr/>
          <p:nvPr/>
        </p:nvSpPr>
        <p:spPr>
          <a:xfrm>
            <a:off x="2385413" y="3447937"/>
            <a:ext cx="221842" cy="613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6"/>
              <a:gd name="f7" fmla="val 40"/>
              <a:gd name="f8" fmla="val 21"/>
              <a:gd name="f9" fmla="val 46"/>
              <a:gd name="f10" fmla="val 127"/>
              <a:gd name="f11" fmla="val 6"/>
              <a:gd name="f12" fmla="val 33"/>
              <a:gd name="f13" fmla="val 95"/>
              <a:gd name="f14" fmla="val 30"/>
              <a:gd name="f15" fmla="+- 0 0 -90"/>
              <a:gd name="f16" fmla="*/ f3 1 146"/>
              <a:gd name="f17" fmla="*/ f4 1 40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46"/>
              <a:gd name="f26" fmla="*/ f22 1 40"/>
              <a:gd name="f27" fmla="*/ 0 f23 1"/>
              <a:gd name="f28" fmla="*/ 21 f22 1"/>
              <a:gd name="f29" fmla="*/ 146 f23 1"/>
              <a:gd name="f30" fmla="*/ 33 f22 1"/>
              <a:gd name="f31" fmla="+- f24 0 f1"/>
              <a:gd name="f32" fmla="*/ f27 1 146"/>
              <a:gd name="f33" fmla="*/ f28 1 40"/>
              <a:gd name="f34" fmla="*/ f29 1 146"/>
              <a:gd name="f35" fmla="*/ f30 1 40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51"/>
              </a:cxn>
              <a:cxn ang="f31">
                <a:pos x="f48" y="f49"/>
              </a:cxn>
            </a:cxnLst>
            <a:rect l="f44" t="f47" r="f45" b="f46"/>
            <a:pathLst>
              <a:path w="146" h="40">
                <a:moveTo>
                  <a:pt x="f5" y="f8"/>
                </a:moveTo>
                <a:cubicBezTo>
                  <a:pt x="f9" y="f5"/>
                  <a:pt x="f10" y="f11"/>
                  <a:pt x="f6" y="f12"/>
                </a:cubicBezTo>
                <a:cubicBezTo>
                  <a:pt x="f13" y="f14"/>
                  <a:pt x="f9" y="f7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2" name="Freeform 98">
            <a:extLst>
              <a:ext uri="{FF2B5EF4-FFF2-40B4-BE49-F238E27FC236}">
                <a16:creationId xmlns:a16="http://schemas.microsoft.com/office/drawing/2014/main" id="{0BA9E813-4488-4C78-9DFE-B86DBC2612D8}"/>
              </a:ext>
            </a:extLst>
          </p:cNvPr>
          <p:cNvSpPr/>
          <p:nvPr/>
        </p:nvSpPr>
        <p:spPr>
          <a:xfrm>
            <a:off x="2388248" y="3492313"/>
            <a:ext cx="246385" cy="660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43"/>
              <a:gd name="f8" fmla="val 11"/>
              <a:gd name="f9" fmla="val 58"/>
              <a:gd name="f10" fmla="val 19"/>
              <a:gd name="f11" fmla="val 112"/>
              <a:gd name="f12" fmla="val 27"/>
              <a:gd name="f13" fmla="val 90"/>
              <a:gd name="f14" fmla="val 16"/>
              <a:gd name="f15" fmla="val 37"/>
              <a:gd name="f16" fmla="+- 0 0 -90"/>
              <a:gd name="f17" fmla="*/ f3 1 162"/>
              <a:gd name="f18" fmla="*/ f4 1 43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62"/>
              <a:gd name="f27" fmla="*/ f23 1 43"/>
              <a:gd name="f28" fmla="*/ 0 f24 1"/>
              <a:gd name="f29" fmla="*/ 11 f23 1"/>
              <a:gd name="f30" fmla="*/ 162 f24 1"/>
              <a:gd name="f31" fmla="*/ 27 f23 1"/>
              <a:gd name="f32" fmla="+- f25 0 f1"/>
              <a:gd name="f33" fmla="*/ f28 1 162"/>
              <a:gd name="f34" fmla="*/ f29 1 43"/>
              <a:gd name="f35" fmla="*/ f30 1 162"/>
              <a:gd name="f36" fmla="*/ f31 1 43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62" h="43">
                <a:moveTo>
                  <a:pt x="f5" y="f8"/>
                </a:moveTo>
                <a:cubicBezTo>
                  <a:pt x="f9" y="f10"/>
                  <a:pt x="f11" y="f5"/>
                  <a:pt x="f6" y="f12"/>
                </a:cubicBezTo>
                <a:cubicBezTo>
                  <a:pt x="f13" y="f7"/>
                  <a:pt x="f14" y="f15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3" name="Freeform 99">
            <a:extLst>
              <a:ext uri="{FF2B5EF4-FFF2-40B4-BE49-F238E27FC236}">
                <a16:creationId xmlns:a16="http://schemas.microsoft.com/office/drawing/2014/main" id="{EA2DDFF6-00E6-4CA8-9021-669A19E5C51A}"/>
              </a:ext>
            </a:extLst>
          </p:cNvPr>
          <p:cNvSpPr/>
          <p:nvPr/>
        </p:nvSpPr>
        <p:spPr>
          <a:xfrm>
            <a:off x="2455273" y="3598986"/>
            <a:ext cx="248277" cy="689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3"/>
              <a:gd name="f7" fmla="val 45"/>
              <a:gd name="f8" fmla="val 15"/>
              <a:gd name="f9" fmla="val 75"/>
              <a:gd name="f10" fmla="val 144"/>
              <a:gd name="f11" fmla="val 6"/>
              <a:gd name="f12" fmla="val 32"/>
              <a:gd name="f13" fmla="val 106"/>
              <a:gd name="f14" fmla="val 24"/>
              <a:gd name="f15" fmla="val 51"/>
              <a:gd name="f16" fmla="+- 0 0 -90"/>
              <a:gd name="f17" fmla="*/ f3 1 163"/>
              <a:gd name="f18" fmla="*/ f4 1 45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63"/>
              <a:gd name="f27" fmla="*/ f23 1 45"/>
              <a:gd name="f28" fmla="*/ 0 f24 1"/>
              <a:gd name="f29" fmla="*/ 15 f23 1"/>
              <a:gd name="f30" fmla="*/ 163 f24 1"/>
              <a:gd name="f31" fmla="*/ 32 f23 1"/>
              <a:gd name="f32" fmla="+- f25 0 f1"/>
              <a:gd name="f33" fmla="*/ f28 1 163"/>
              <a:gd name="f34" fmla="*/ f29 1 45"/>
              <a:gd name="f35" fmla="*/ f30 1 163"/>
              <a:gd name="f36" fmla="*/ f31 1 45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63" h="45">
                <a:moveTo>
                  <a:pt x="f5" y="f8"/>
                </a:moveTo>
                <a:cubicBezTo>
                  <a:pt x="f9" y="f5"/>
                  <a:pt x="f10" y="f11"/>
                  <a:pt x="f6" y="f12"/>
                </a:cubicBezTo>
                <a:cubicBezTo>
                  <a:pt x="f13" y="f14"/>
                  <a:pt x="f15" y="f7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4" name="Freeform 100">
            <a:extLst>
              <a:ext uri="{FF2B5EF4-FFF2-40B4-BE49-F238E27FC236}">
                <a16:creationId xmlns:a16="http://schemas.microsoft.com/office/drawing/2014/main" id="{F11BBAA5-709A-410C-BB51-7FCE55B8C57D}"/>
              </a:ext>
            </a:extLst>
          </p:cNvPr>
          <p:cNvSpPr/>
          <p:nvPr/>
        </p:nvSpPr>
        <p:spPr>
          <a:xfrm>
            <a:off x="2636526" y="3317662"/>
            <a:ext cx="159535" cy="1368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5"/>
              <a:gd name="f7" fmla="val 90"/>
              <a:gd name="f8" fmla="val 14"/>
              <a:gd name="f9" fmla="val 72"/>
              <a:gd name="f10" fmla="val 38"/>
              <a:gd name="f11" fmla="val 39"/>
              <a:gd name="f12" fmla="val 61"/>
              <a:gd name="f13" fmla="val 4"/>
              <a:gd name="f14" fmla="val 35"/>
              <a:gd name="f15" fmla="val 51"/>
              <a:gd name="f16" fmla="val 30"/>
              <a:gd name="f17" fmla="val 75"/>
              <a:gd name="f18" fmla="val 6"/>
              <a:gd name="f19" fmla="val 81"/>
              <a:gd name="f20" fmla="val 93"/>
              <a:gd name="f21" fmla="val 2"/>
              <a:gd name="f22" fmla="val 102"/>
              <a:gd name="f23" fmla="val 103"/>
              <a:gd name="f24" fmla="val 5"/>
              <a:gd name="f25" fmla="val 104"/>
              <a:gd name="f26" fmla="val 9"/>
              <a:gd name="f27" fmla="+- 0 0 -90"/>
              <a:gd name="f28" fmla="*/ f3 1 105"/>
              <a:gd name="f29" fmla="*/ f4 1 90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05"/>
              <a:gd name="f38" fmla="*/ f34 1 90"/>
              <a:gd name="f39" fmla="*/ 105 f35 1"/>
              <a:gd name="f40" fmla="*/ 14 f34 1"/>
              <a:gd name="f41" fmla="*/ 0 f35 1"/>
              <a:gd name="f42" fmla="*/ 90 f34 1"/>
              <a:gd name="f43" fmla="*/ 75 f35 1"/>
              <a:gd name="f44" fmla="*/ 6 f34 1"/>
              <a:gd name="f45" fmla="*/ 102 f35 1"/>
              <a:gd name="f46" fmla="*/ 0 f34 1"/>
              <a:gd name="f47" fmla="+- f36 0 f1"/>
              <a:gd name="f48" fmla="*/ f39 1 105"/>
              <a:gd name="f49" fmla="*/ f40 1 90"/>
              <a:gd name="f50" fmla="*/ f41 1 105"/>
              <a:gd name="f51" fmla="*/ f42 1 90"/>
              <a:gd name="f52" fmla="*/ f43 1 105"/>
              <a:gd name="f53" fmla="*/ f44 1 90"/>
              <a:gd name="f54" fmla="*/ f45 1 105"/>
              <a:gd name="f55" fmla="*/ f46 1 90"/>
              <a:gd name="f56" fmla="*/ 0 1 f37"/>
              <a:gd name="f57" fmla="*/ f31 1 f37"/>
              <a:gd name="f58" fmla="*/ 0 1 f38"/>
              <a:gd name="f59" fmla="*/ f32 1 f38"/>
              <a:gd name="f60" fmla="*/ f48 1 f37"/>
              <a:gd name="f61" fmla="*/ f49 1 f38"/>
              <a:gd name="f62" fmla="*/ f50 1 f37"/>
              <a:gd name="f63" fmla="*/ f51 1 f38"/>
              <a:gd name="f64" fmla="*/ f52 1 f37"/>
              <a:gd name="f65" fmla="*/ f53 1 f38"/>
              <a:gd name="f66" fmla="*/ f54 1 f37"/>
              <a:gd name="f67" fmla="*/ f55 1 f38"/>
              <a:gd name="f68" fmla="*/ f56 f28 1"/>
              <a:gd name="f69" fmla="*/ f57 f28 1"/>
              <a:gd name="f70" fmla="*/ f59 f29 1"/>
              <a:gd name="f71" fmla="*/ f58 f29 1"/>
              <a:gd name="f72" fmla="*/ f60 f28 1"/>
              <a:gd name="f73" fmla="*/ f61 f29 1"/>
              <a:gd name="f74" fmla="*/ f62 f28 1"/>
              <a:gd name="f75" fmla="*/ f63 f29 1"/>
              <a:gd name="f76" fmla="*/ f64 f28 1"/>
              <a:gd name="f77" fmla="*/ f65 f29 1"/>
              <a:gd name="f78" fmla="*/ f66 f28 1"/>
              <a:gd name="f79" fmla="*/ f6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2" y="f73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2" y="f73"/>
              </a:cxn>
            </a:cxnLst>
            <a:rect l="f68" t="f71" r="f69" b="f70"/>
            <a:pathLst>
              <a:path w="105" h="90">
                <a:moveTo>
                  <a:pt x="f6" y="f8"/>
                </a:moveTo>
                <a:cubicBezTo>
                  <a:pt x="f9" y="f10"/>
                  <a:pt x="f11" y="f12"/>
                  <a:pt x="f5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5"/>
                  <a:pt x="f20" y="f21"/>
                  <a:pt x="f22" y="f5"/>
                </a:cubicBezTo>
                <a:cubicBezTo>
                  <a:pt x="f23" y="f24"/>
                  <a:pt x="f25" y="f26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5" name="Freeform 101">
            <a:extLst>
              <a:ext uri="{FF2B5EF4-FFF2-40B4-BE49-F238E27FC236}">
                <a16:creationId xmlns:a16="http://schemas.microsoft.com/office/drawing/2014/main" id="{A37A7283-9116-4108-8450-DBABA6DA2CF8}"/>
              </a:ext>
            </a:extLst>
          </p:cNvPr>
          <p:cNvSpPr/>
          <p:nvPr/>
        </p:nvSpPr>
        <p:spPr>
          <a:xfrm>
            <a:off x="2383529" y="3410181"/>
            <a:ext cx="210513" cy="36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8"/>
              <a:gd name="f7" fmla="val 24"/>
              <a:gd name="f8" fmla="val 14"/>
              <a:gd name="f9" fmla="val 7"/>
              <a:gd name="f10" fmla="val 10"/>
              <a:gd name="f11" fmla="val 13"/>
              <a:gd name="f12" fmla="val 2"/>
              <a:gd name="f13" fmla="val 20"/>
              <a:gd name="f14" fmla="val 1"/>
              <a:gd name="f15" fmla="val 54"/>
              <a:gd name="f16" fmla="val 88"/>
              <a:gd name="f17" fmla="val 121"/>
              <a:gd name="f18" fmla="val 127"/>
              <a:gd name="f19" fmla="val 132"/>
              <a:gd name="f20" fmla="val 17"/>
              <a:gd name="f21" fmla="val 23"/>
              <a:gd name="f22" fmla="val 82"/>
              <a:gd name="f23" fmla="val 43"/>
              <a:gd name="f24" fmla="val 3"/>
              <a:gd name="f25" fmla="+- 0 0 -90"/>
              <a:gd name="f26" fmla="*/ f3 1 138"/>
              <a:gd name="f27" fmla="*/ f4 1 24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38"/>
              <a:gd name="f36" fmla="*/ f32 1 24"/>
              <a:gd name="f37" fmla="*/ 0 f33 1"/>
              <a:gd name="f38" fmla="*/ 14 f32 1"/>
              <a:gd name="f39" fmla="*/ 20 f33 1"/>
              <a:gd name="f40" fmla="*/ 1 f32 1"/>
              <a:gd name="f41" fmla="*/ 121 f33 1"/>
              <a:gd name="f42" fmla="*/ 138 f33 1"/>
              <a:gd name="f43" fmla="*/ 23 f32 1"/>
              <a:gd name="f44" fmla="*/ 3 f33 1"/>
              <a:gd name="f45" fmla="+- f34 0 f1"/>
              <a:gd name="f46" fmla="*/ f37 1 138"/>
              <a:gd name="f47" fmla="*/ f38 1 24"/>
              <a:gd name="f48" fmla="*/ f39 1 138"/>
              <a:gd name="f49" fmla="*/ f40 1 24"/>
              <a:gd name="f50" fmla="*/ f41 1 138"/>
              <a:gd name="f51" fmla="*/ f42 1 138"/>
              <a:gd name="f52" fmla="*/ f43 1 24"/>
              <a:gd name="f53" fmla="*/ f44 1 138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5"/>
              <a:gd name="f64" fmla="*/ f52 1 f36"/>
              <a:gd name="f65" fmla="*/ f53 1 f35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6 1"/>
              <a:gd name="f76" fmla="*/ f64 f27 1"/>
              <a:gd name="f77" fmla="*/ f65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3"/>
              </a:cxn>
              <a:cxn ang="f45">
                <a:pos x="f74" y="f73"/>
              </a:cxn>
              <a:cxn ang="f45">
                <a:pos x="f75" y="f71"/>
              </a:cxn>
              <a:cxn ang="f45">
                <a:pos x="f74" y="f76"/>
              </a:cxn>
              <a:cxn ang="f45">
                <a:pos x="f77" y="f76"/>
              </a:cxn>
              <a:cxn ang="f45">
                <a:pos x="f70" y="f71"/>
              </a:cxn>
            </a:cxnLst>
            <a:rect l="f66" t="f69" r="f67" b="f68"/>
            <a:pathLst>
              <a:path w="138" h="24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5"/>
                  <a:pt x="f16" y="f5"/>
                  <a:pt x="f17" y="f14"/>
                </a:cubicBezTo>
                <a:cubicBezTo>
                  <a:pt x="f18" y="f12"/>
                  <a:pt x="f19" y="f10"/>
                  <a:pt x="f6" y="f8"/>
                </a:cubicBezTo>
                <a:cubicBezTo>
                  <a:pt x="f19" y="f20"/>
                  <a:pt x="f18" y="f21"/>
                  <a:pt x="f17" y="f21"/>
                </a:cubicBezTo>
                <a:cubicBezTo>
                  <a:pt x="f22" y="f7"/>
                  <a:pt x="f23" y="f21"/>
                  <a:pt x="f24" y="f21"/>
                </a:cubicBezTo>
                <a:cubicBezTo>
                  <a:pt x="f12" y="f13"/>
                  <a:pt x="f14" y="f20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6" name="Freeform 102">
            <a:extLst>
              <a:ext uri="{FF2B5EF4-FFF2-40B4-BE49-F238E27FC236}">
                <a16:creationId xmlns:a16="http://schemas.microsoft.com/office/drawing/2014/main" id="{104740C2-E2A9-45FD-8112-6A5305793C13}"/>
              </a:ext>
            </a:extLst>
          </p:cNvPr>
          <p:cNvSpPr/>
          <p:nvPr/>
        </p:nvSpPr>
        <p:spPr>
          <a:xfrm>
            <a:off x="2662010" y="3357311"/>
            <a:ext cx="176534" cy="1227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6"/>
              <a:gd name="f7" fmla="val 81"/>
              <a:gd name="f8" fmla="val 18"/>
              <a:gd name="f9" fmla="val 76"/>
              <a:gd name="f10" fmla="val 42"/>
              <a:gd name="f11" fmla="val 43"/>
              <a:gd name="f12" fmla="val 61"/>
              <a:gd name="f13" fmla="val 9"/>
              <a:gd name="f14" fmla="val 6"/>
              <a:gd name="f15" fmla="val 3"/>
              <a:gd name="f16" fmla="val 71"/>
              <a:gd name="f17" fmla="val 66"/>
              <a:gd name="f18" fmla="val 31"/>
              <a:gd name="f19" fmla="val 44"/>
              <a:gd name="f20" fmla="val 63"/>
              <a:gd name="f21" fmla="val 22"/>
              <a:gd name="f22" fmla="val 95"/>
              <a:gd name="f23" fmla="val 1"/>
              <a:gd name="f24" fmla="val 96"/>
              <a:gd name="f25" fmla="val 105"/>
              <a:gd name="f26" fmla="val 8"/>
              <a:gd name="f27" fmla="+- 0 0 -90"/>
              <a:gd name="f28" fmla="*/ f3 1 116"/>
              <a:gd name="f29" fmla="*/ f4 1 81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16"/>
              <a:gd name="f38" fmla="*/ f34 1 81"/>
              <a:gd name="f39" fmla="*/ 116 f35 1"/>
              <a:gd name="f40" fmla="*/ 18 f34 1"/>
              <a:gd name="f41" fmla="*/ 9 f35 1"/>
              <a:gd name="f42" fmla="*/ 81 f34 1"/>
              <a:gd name="f43" fmla="*/ 0 f35 1"/>
              <a:gd name="f44" fmla="*/ 66 f34 1"/>
              <a:gd name="f45" fmla="*/ 95 f35 1"/>
              <a:gd name="f46" fmla="*/ 1 f34 1"/>
              <a:gd name="f47" fmla="+- f36 0 f1"/>
              <a:gd name="f48" fmla="*/ f39 1 116"/>
              <a:gd name="f49" fmla="*/ f40 1 81"/>
              <a:gd name="f50" fmla="*/ f41 1 116"/>
              <a:gd name="f51" fmla="*/ f42 1 81"/>
              <a:gd name="f52" fmla="*/ f43 1 116"/>
              <a:gd name="f53" fmla="*/ f44 1 81"/>
              <a:gd name="f54" fmla="*/ f45 1 116"/>
              <a:gd name="f55" fmla="*/ f46 1 81"/>
              <a:gd name="f56" fmla="*/ 0 1 f37"/>
              <a:gd name="f57" fmla="*/ f31 1 f37"/>
              <a:gd name="f58" fmla="*/ 0 1 f38"/>
              <a:gd name="f59" fmla="*/ f32 1 f38"/>
              <a:gd name="f60" fmla="*/ f48 1 f37"/>
              <a:gd name="f61" fmla="*/ f49 1 f38"/>
              <a:gd name="f62" fmla="*/ f50 1 f37"/>
              <a:gd name="f63" fmla="*/ f51 1 f38"/>
              <a:gd name="f64" fmla="*/ f52 1 f37"/>
              <a:gd name="f65" fmla="*/ f53 1 f38"/>
              <a:gd name="f66" fmla="*/ f54 1 f37"/>
              <a:gd name="f67" fmla="*/ f55 1 f38"/>
              <a:gd name="f68" fmla="*/ f56 f28 1"/>
              <a:gd name="f69" fmla="*/ f57 f28 1"/>
              <a:gd name="f70" fmla="*/ f59 f29 1"/>
              <a:gd name="f71" fmla="*/ f58 f29 1"/>
              <a:gd name="f72" fmla="*/ f60 f28 1"/>
              <a:gd name="f73" fmla="*/ f61 f29 1"/>
              <a:gd name="f74" fmla="*/ f62 f28 1"/>
              <a:gd name="f75" fmla="*/ f63 f29 1"/>
              <a:gd name="f76" fmla="*/ f64 f28 1"/>
              <a:gd name="f77" fmla="*/ f65 f29 1"/>
              <a:gd name="f78" fmla="*/ f66 f28 1"/>
              <a:gd name="f79" fmla="*/ f6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2" y="f73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2" y="f73"/>
              </a:cxn>
            </a:cxnLst>
            <a:rect l="f68" t="f71" r="f69" b="f70"/>
            <a:pathLst>
              <a:path w="115" h="81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9"/>
                  <a:pt x="f15" y="f16"/>
                  <a:pt x="f5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5"/>
                  <a:pt x="f25" y="f26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7" name="Freeform 103">
            <a:extLst>
              <a:ext uri="{FF2B5EF4-FFF2-40B4-BE49-F238E27FC236}">
                <a16:creationId xmlns:a16="http://schemas.microsoft.com/office/drawing/2014/main" id="{AECA6BAE-A8C3-441A-B9D6-665DCD31052F}"/>
              </a:ext>
            </a:extLst>
          </p:cNvPr>
          <p:cNvSpPr/>
          <p:nvPr/>
        </p:nvSpPr>
        <p:spPr>
          <a:xfrm>
            <a:off x="2403354" y="3350709"/>
            <a:ext cx="188805" cy="59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4"/>
              <a:gd name="f7" fmla="val 39"/>
              <a:gd name="f8" fmla="val 26"/>
              <a:gd name="f9" fmla="val 11"/>
              <a:gd name="f10" fmla="val 6"/>
              <a:gd name="f11" fmla="val 71"/>
              <a:gd name="f12" fmla="val 14"/>
              <a:gd name="f13" fmla="val 113"/>
              <a:gd name="f14" fmla="val 33"/>
              <a:gd name="f15" fmla="val 54"/>
              <a:gd name="f16" fmla="+- 0 0 -90"/>
              <a:gd name="f17" fmla="*/ f3 1 124"/>
              <a:gd name="f18" fmla="*/ f4 1 39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24"/>
              <a:gd name="f27" fmla="*/ f23 1 39"/>
              <a:gd name="f28" fmla="*/ 0 f24 1"/>
              <a:gd name="f29" fmla="*/ 26 f23 1"/>
              <a:gd name="f30" fmla="*/ 124 f24 1"/>
              <a:gd name="f31" fmla="*/ 14 f23 1"/>
              <a:gd name="f32" fmla="+- f25 0 f1"/>
              <a:gd name="f33" fmla="*/ f28 1 124"/>
              <a:gd name="f34" fmla="*/ f29 1 39"/>
              <a:gd name="f35" fmla="*/ f30 1 124"/>
              <a:gd name="f36" fmla="*/ f31 1 39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24" h="39">
                <a:moveTo>
                  <a:pt x="f5" y="f8"/>
                </a:moveTo>
                <a:cubicBezTo>
                  <a:pt x="f9" y="f10"/>
                  <a:pt x="f11" y="f5"/>
                  <a:pt x="f6" y="f12"/>
                </a:cubicBezTo>
                <a:cubicBezTo>
                  <a:pt x="f13" y="f14"/>
                  <a:pt x="f15" y="f7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8" name="Freeform 104">
            <a:extLst>
              <a:ext uri="{FF2B5EF4-FFF2-40B4-BE49-F238E27FC236}">
                <a16:creationId xmlns:a16="http://schemas.microsoft.com/office/drawing/2014/main" id="{98C657DC-40D4-4019-AAB6-2EC13AAED871}"/>
              </a:ext>
            </a:extLst>
          </p:cNvPr>
          <p:cNvSpPr/>
          <p:nvPr/>
        </p:nvSpPr>
        <p:spPr>
          <a:xfrm>
            <a:off x="2429789" y="3300673"/>
            <a:ext cx="168981" cy="405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1"/>
              <a:gd name="f7" fmla="val 27"/>
              <a:gd name="f8" fmla="val 24"/>
              <a:gd name="f9" fmla="val 1"/>
              <a:gd name="f10" fmla="val 90"/>
              <a:gd name="f11" fmla="val 73"/>
              <a:gd name="f12" fmla="val 37"/>
              <a:gd name="f13" fmla="+- 0 0 -90"/>
              <a:gd name="f14" fmla="*/ f3 1 111"/>
              <a:gd name="f15" fmla="*/ f4 1 27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11"/>
              <a:gd name="f24" fmla="*/ f20 1 27"/>
              <a:gd name="f25" fmla="*/ 0 f21 1"/>
              <a:gd name="f26" fmla="*/ 27 f20 1"/>
              <a:gd name="f27" fmla="*/ 111 f21 1"/>
              <a:gd name="f28" fmla="+- f22 0 f1"/>
              <a:gd name="f29" fmla="*/ f25 1 111"/>
              <a:gd name="f30" fmla="*/ f26 1 27"/>
              <a:gd name="f31" fmla="*/ f27 1 111"/>
              <a:gd name="f32" fmla="*/ 0 1 f23"/>
              <a:gd name="f33" fmla="*/ f17 1 f23"/>
              <a:gd name="f34" fmla="*/ 0 1 f24"/>
              <a:gd name="f35" fmla="*/ f18 1 f24"/>
              <a:gd name="f36" fmla="*/ f29 1 f23"/>
              <a:gd name="f37" fmla="*/ f30 1 f24"/>
              <a:gd name="f38" fmla="*/ f31 1 f23"/>
              <a:gd name="f39" fmla="*/ f32 f14 1"/>
              <a:gd name="f40" fmla="*/ f33 f14 1"/>
              <a:gd name="f41" fmla="*/ f35 f15 1"/>
              <a:gd name="f42" fmla="*/ f34 f15 1"/>
              <a:gd name="f43" fmla="*/ f36 f14 1"/>
              <a:gd name="f44" fmla="*/ f37 f15 1"/>
              <a:gd name="f45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3" y="f44"/>
              </a:cxn>
              <a:cxn ang="f28">
                <a:pos x="f45" y="f44"/>
              </a:cxn>
              <a:cxn ang="f28">
                <a:pos x="f43" y="f44"/>
              </a:cxn>
            </a:cxnLst>
            <a:rect l="f39" t="f42" r="f40" b="f41"/>
            <a:pathLst>
              <a:path w="110" h="27">
                <a:moveTo>
                  <a:pt x="f5" y="f7"/>
                </a:moveTo>
                <a:cubicBezTo>
                  <a:pt x="f8" y="f9"/>
                  <a:pt x="f10" y="f5"/>
                  <a:pt x="f6" y="f7"/>
                </a:cubicBezTo>
                <a:cubicBezTo>
                  <a:pt x="f11" y="f7"/>
                  <a:pt x="f12" y="f7"/>
                  <a:pt x="f5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9" name="Freeform 105">
            <a:extLst>
              <a:ext uri="{FF2B5EF4-FFF2-40B4-BE49-F238E27FC236}">
                <a16:creationId xmlns:a16="http://schemas.microsoft.com/office/drawing/2014/main" id="{7FF18E7D-FC36-4F4B-B183-F0C9B432D1ED}"/>
              </a:ext>
            </a:extLst>
          </p:cNvPr>
          <p:cNvSpPr/>
          <p:nvPr/>
        </p:nvSpPr>
        <p:spPr>
          <a:xfrm>
            <a:off x="2626138" y="3280848"/>
            <a:ext cx="127439" cy="10006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"/>
              <a:gd name="f7" fmla="val 66"/>
              <a:gd name="f8" fmla="val 10"/>
              <a:gd name="f9" fmla="val 25"/>
              <a:gd name="f10" fmla="val 36"/>
              <a:gd name="f11" fmla="val 21"/>
              <a:gd name="f12" fmla="val 54"/>
              <a:gd name="f13" fmla="val 5"/>
              <a:gd name="f14" fmla="val 59"/>
              <a:gd name="f15" fmla="val 73"/>
              <a:gd name="f16" fmla="val 3"/>
              <a:gd name="f17" fmla="val 82"/>
              <a:gd name="f18" fmla="val 83"/>
              <a:gd name="f19" fmla="val 6"/>
              <a:gd name="f20" fmla="val 9"/>
              <a:gd name="f21" fmla="val 12"/>
              <a:gd name="f22" fmla="val 60"/>
              <a:gd name="f23" fmla="val 30"/>
              <a:gd name="f24" fmla="val 47"/>
              <a:gd name="f25" fmla="+- 0 0 -90"/>
              <a:gd name="f26" fmla="*/ f3 1 84"/>
              <a:gd name="f27" fmla="*/ f4 1 66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84"/>
              <a:gd name="f36" fmla="*/ f32 1 66"/>
              <a:gd name="f37" fmla="*/ 10 f33 1"/>
              <a:gd name="f38" fmla="*/ 66 f32 1"/>
              <a:gd name="f39" fmla="*/ 54 f33 1"/>
              <a:gd name="f40" fmla="*/ 5 f32 1"/>
              <a:gd name="f41" fmla="*/ 82 f33 1"/>
              <a:gd name="f42" fmla="*/ 3 f32 1"/>
              <a:gd name="f43" fmla="*/ 84 f33 1"/>
              <a:gd name="f44" fmla="*/ 12 f32 1"/>
              <a:gd name="f45" fmla="+- f34 0 f1"/>
              <a:gd name="f46" fmla="*/ f37 1 84"/>
              <a:gd name="f47" fmla="*/ f38 1 66"/>
              <a:gd name="f48" fmla="*/ f39 1 84"/>
              <a:gd name="f49" fmla="*/ f40 1 66"/>
              <a:gd name="f50" fmla="*/ f41 1 84"/>
              <a:gd name="f51" fmla="*/ f42 1 66"/>
              <a:gd name="f52" fmla="*/ f43 1 84"/>
              <a:gd name="f53" fmla="*/ f44 1 66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6"/>
              <a:gd name="f64" fmla="*/ f52 1 f35"/>
              <a:gd name="f65" fmla="*/ f53 1 f36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7 1"/>
              <a:gd name="f76" fmla="*/ f64 f26 1"/>
              <a:gd name="f77" fmla="*/ f65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0" y="f71"/>
              </a:cxn>
            </a:cxnLst>
            <a:rect l="f66" t="f69" r="f67" b="f68"/>
            <a:pathLst>
              <a:path w="84" h="66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5"/>
                  <a:pt x="f15" y="f16"/>
                  <a:pt x="f17" y="f16"/>
                </a:cubicBezTo>
                <a:cubicBezTo>
                  <a:pt x="f18" y="f19"/>
                  <a:pt x="f6" y="f20"/>
                  <a:pt x="f6" y="f21"/>
                </a:cubicBezTo>
                <a:cubicBezTo>
                  <a:pt x="f22" y="f23"/>
                  <a:pt x="f10" y="f24"/>
                  <a:pt x="f8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0" name="Freeform 106">
            <a:extLst>
              <a:ext uri="{FF2B5EF4-FFF2-40B4-BE49-F238E27FC236}">
                <a16:creationId xmlns:a16="http://schemas.microsoft.com/office/drawing/2014/main" id="{3E7A93E1-31B0-43D1-A39F-D76661D2FF2D}"/>
              </a:ext>
            </a:extLst>
          </p:cNvPr>
          <p:cNvSpPr/>
          <p:nvPr/>
        </p:nvSpPr>
        <p:spPr>
          <a:xfrm>
            <a:off x="2470379" y="3250637"/>
            <a:ext cx="121779" cy="651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43"/>
              <a:gd name="f8" fmla="val 23"/>
              <a:gd name="f9" fmla="val 30"/>
              <a:gd name="f10" fmla="val 14"/>
              <a:gd name="f11" fmla="val 53"/>
              <a:gd name="f12" fmla="val 7"/>
              <a:gd name="f13" fmla="val 77"/>
              <a:gd name="f14" fmla="val 35"/>
              <a:gd name="f15" fmla="+- 0 0 -90"/>
              <a:gd name="f16" fmla="*/ f3 1 80"/>
              <a:gd name="f17" fmla="*/ f4 1 4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80"/>
              <a:gd name="f26" fmla="*/ f22 1 43"/>
              <a:gd name="f27" fmla="*/ 0 f23 1"/>
              <a:gd name="f28" fmla="*/ 23 f22 1"/>
              <a:gd name="f29" fmla="*/ 77 f23 1"/>
              <a:gd name="f30" fmla="*/ 0 f22 1"/>
              <a:gd name="f31" fmla="+- f24 0 f1"/>
              <a:gd name="f32" fmla="*/ f27 1 80"/>
              <a:gd name="f33" fmla="*/ f28 1 43"/>
              <a:gd name="f34" fmla="*/ f29 1 80"/>
              <a:gd name="f35" fmla="*/ f30 1 43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51"/>
              </a:cxn>
              <a:cxn ang="f31">
                <a:pos x="f48" y="f49"/>
              </a:cxn>
            </a:cxnLst>
            <a:rect l="f44" t="f47" r="f45" b="f46"/>
            <a:pathLst>
              <a:path w="80" h="43">
                <a:moveTo>
                  <a:pt x="f5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6" y="f14"/>
                  <a:pt x="f11" y="f7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1" name="Freeform 107">
            <a:extLst>
              <a:ext uri="{FF2B5EF4-FFF2-40B4-BE49-F238E27FC236}">
                <a16:creationId xmlns:a16="http://schemas.microsoft.com/office/drawing/2014/main" id="{14564C5B-2649-45ED-AE4B-FBCD0D4B58D0}"/>
              </a:ext>
            </a:extLst>
          </p:cNvPr>
          <p:cNvSpPr/>
          <p:nvPr/>
        </p:nvSpPr>
        <p:spPr>
          <a:xfrm>
            <a:off x="2750752" y="3402628"/>
            <a:ext cx="97237" cy="604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40"/>
              <a:gd name="f8" fmla="val 21"/>
              <a:gd name="f9" fmla="val 24"/>
              <a:gd name="f10" fmla="val 36"/>
              <a:gd name="f11" fmla="val 13"/>
              <a:gd name="f12" fmla="val 55"/>
              <a:gd name="f13" fmla="val 58"/>
              <a:gd name="f14" fmla="val 14"/>
              <a:gd name="f15" fmla="val 61"/>
              <a:gd name="f16" fmla="val 26"/>
              <a:gd name="f17" fmla="val 43"/>
              <a:gd name="f18" fmla="+- 0 0 -90"/>
              <a:gd name="f19" fmla="*/ f3 1 64"/>
              <a:gd name="f20" fmla="*/ f4 1 40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64"/>
              <a:gd name="f29" fmla="*/ f25 1 40"/>
              <a:gd name="f30" fmla="*/ 0 f26 1"/>
              <a:gd name="f31" fmla="*/ 40 f25 1"/>
              <a:gd name="f32" fmla="*/ 55 f26 1"/>
              <a:gd name="f33" fmla="*/ 0 f25 1"/>
              <a:gd name="f34" fmla="*/ 64 f26 1"/>
              <a:gd name="f35" fmla="+- f27 0 f1"/>
              <a:gd name="f36" fmla="*/ f30 1 64"/>
              <a:gd name="f37" fmla="*/ f31 1 40"/>
              <a:gd name="f38" fmla="*/ f32 1 64"/>
              <a:gd name="f39" fmla="*/ f33 1 40"/>
              <a:gd name="f40" fmla="*/ f34 1 64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8"/>
              <a:gd name="f48" fmla="*/ f39 1 f29"/>
              <a:gd name="f49" fmla="*/ f40 1 f28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19 1"/>
              <a:gd name="f57" fmla="*/ f48 f20 1"/>
              <a:gd name="f58" fmla="*/ f49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6" y="f57"/>
              </a:cxn>
              <a:cxn ang="f35">
                <a:pos x="f58" y="f55"/>
              </a:cxn>
              <a:cxn ang="f35">
                <a:pos x="f54" y="f55"/>
              </a:cxn>
            </a:cxnLst>
            <a:rect l="f50" t="f53" r="f51" b="f52"/>
            <a:pathLst>
              <a:path w="64" h="40">
                <a:moveTo>
                  <a:pt x="f5" y="f7"/>
                </a:moveTo>
                <a:cubicBezTo>
                  <a:pt x="f8" y="f9"/>
                  <a:pt x="f10" y="f11"/>
                  <a:pt x="f12" y="f5"/>
                </a:cubicBezTo>
                <a:cubicBezTo>
                  <a:pt x="f13" y="f14"/>
                  <a:pt x="f15" y="f16"/>
                  <a:pt x="f6" y="f7"/>
                </a:cubicBezTo>
                <a:cubicBezTo>
                  <a:pt x="f17" y="f7"/>
                  <a:pt x="f16" y="f7"/>
                  <a:pt x="f5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2" name="Freeform 108">
            <a:extLst>
              <a:ext uri="{FF2B5EF4-FFF2-40B4-BE49-F238E27FC236}">
                <a16:creationId xmlns:a16="http://schemas.microsoft.com/office/drawing/2014/main" id="{DF6E2460-17AF-4FBA-B943-22EB4039693C}"/>
              </a:ext>
            </a:extLst>
          </p:cNvPr>
          <p:cNvSpPr/>
          <p:nvPr/>
        </p:nvSpPr>
        <p:spPr>
          <a:xfrm>
            <a:off x="907075" y="1980928"/>
            <a:ext cx="163311" cy="1755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115"/>
              <a:gd name="f8" fmla="val 13"/>
              <a:gd name="f9" fmla="val 47"/>
              <a:gd name="f10" fmla="val 23"/>
              <a:gd name="f11" fmla="val 20"/>
              <a:gd name="f12" fmla="val 57"/>
              <a:gd name="f13" fmla="val 10"/>
              <a:gd name="f14" fmla="val 50"/>
              <a:gd name="f15" fmla="val 46"/>
              <a:gd name="f16" fmla="+- 0 0 -90"/>
              <a:gd name="f17" fmla="*/ f3 1 107"/>
              <a:gd name="f18" fmla="*/ f4 1 115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07"/>
              <a:gd name="f27" fmla="*/ f23 1 115"/>
              <a:gd name="f28" fmla="*/ 107 f24 1"/>
              <a:gd name="f29" fmla="*/ 13 f23 1"/>
              <a:gd name="f30" fmla="*/ 10 f24 1"/>
              <a:gd name="f31" fmla="*/ 115 f23 1"/>
              <a:gd name="f32" fmla="+- f25 0 f1"/>
              <a:gd name="f33" fmla="*/ f28 1 107"/>
              <a:gd name="f34" fmla="*/ f29 1 115"/>
              <a:gd name="f35" fmla="*/ f30 1 107"/>
              <a:gd name="f36" fmla="*/ f31 1 115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07" h="115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5" y="f14"/>
                  <a:pt x="f15" y="f5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3" name="Freeform 109">
            <a:extLst>
              <a:ext uri="{FF2B5EF4-FFF2-40B4-BE49-F238E27FC236}">
                <a16:creationId xmlns:a16="http://schemas.microsoft.com/office/drawing/2014/main" id="{86F66445-226A-4EAF-A694-F322AC6AA1E5}"/>
              </a:ext>
            </a:extLst>
          </p:cNvPr>
          <p:cNvSpPr/>
          <p:nvPr/>
        </p:nvSpPr>
        <p:spPr>
          <a:xfrm>
            <a:off x="1223330" y="3683002"/>
            <a:ext cx="170864" cy="1831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2"/>
              <a:gd name="f7" fmla="val 120"/>
              <a:gd name="f8" fmla="val 76"/>
              <a:gd name="f9" fmla="val 42"/>
              <a:gd name="f10" fmla="val 38"/>
              <a:gd name="f11" fmla="val 21"/>
              <a:gd name="f12" fmla="val 71"/>
              <a:gd name="f13" fmla="val 39"/>
              <a:gd name="f14" fmla="val 61"/>
              <a:gd name="f15" fmla="val 82"/>
              <a:gd name="f16" fmla="val 100"/>
              <a:gd name="f17" fmla="+- 0 0 -90"/>
              <a:gd name="f18" fmla="*/ f3 1 112"/>
              <a:gd name="f19" fmla="*/ f4 1 120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112"/>
              <a:gd name="f28" fmla="*/ f24 1 120"/>
              <a:gd name="f29" fmla="*/ 0 f25 1"/>
              <a:gd name="f30" fmla="*/ 120 f24 1"/>
              <a:gd name="f31" fmla="*/ 0 f24 1"/>
              <a:gd name="f32" fmla="*/ 112 f25 1"/>
              <a:gd name="f33" fmla="*/ 61 f24 1"/>
              <a:gd name="f34" fmla="+- f26 0 f1"/>
              <a:gd name="f35" fmla="*/ f29 1 112"/>
              <a:gd name="f36" fmla="*/ f30 1 120"/>
              <a:gd name="f37" fmla="*/ f31 1 120"/>
              <a:gd name="f38" fmla="*/ f32 1 112"/>
              <a:gd name="f39" fmla="*/ f33 1 120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8"/>
              <a:gd name="f47" fmla="*/ f38 1 f27"/>
              <a:gd name="f48" fmla="*/ f39 1 f28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9 1"/>
              <a:gd name="f56" fmla="*/ f47 f18 1"/>
              <a:gd name="f57" fmla="*/ f48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3" y="f55"/>
              </a:cxn>
              <a:cxn ang="f34">
                <a:pos x="f56" y="f57"/>
              </a:cxn>
              <a:cxn ang="f34">
                <a:pos x="f53" y="f54"/>
              </a:cxn>
            </a:cxnLst>
            <a:rect l="f49" t="f52" r="f50" b="f51"/>
            <a:pathLst>
              <a:path w="112" h="120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11"/>
                  <a:pt x="f12" y="f13"/>
                  <a:pt x="f6" y="f14"/>
                </a:cubicBezTo>
                <a:cubicBezTo>
                  <a:pt x="f12" y="f15"/>
                  <a:pt x="f10" y="f16"/>
                  <a:pt x="f5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grpSp>
        <p:nvGrpSpPr>
          <p:cNvPr id="64" name="Grupo 362">
            <a:extLst>
              <a:ext uri="{FF2B5EF4-FFF2-40B4-BE49-F238E27FC236}">
                <a16:creationId xmlns:a16="http://schemas.microsoft.com/office/drawing/2014/main" id="{D4261AA2-22EC-45C1-908C-82CA99FD517F}"/>
              </a:ext>
            </a:extLst>
          </p:cNvPr>
          <p:cNvGrpSpPr/>
          <p:nvPr/>
        </p:nvGrpSpPr>
        <p:grpSpPr>
          <a:xfrm>
            <a:off x="7372350" y="2194395"/>
            <a:ext cx="4132265" cy="3898901"/>
            <a:chOff x="7372350" y="2194395"/>
            <a:chExt cx="4132265" cy="3898901"/>
          </a:xfrm>
        </p:grpSpPr>
        <p:sp>
          <p:nvSpPr>
            <p:cNvPr id="65" name="Freeform 113">
              <a:extLst>
                <a:ext uri="{FF2B5EF4-FFF2-40B4-BE49-F238E27FC236}">
                  <a16:creationId xmlns:a16="http://schemas.microsoft.com/office/drawing/2014/main" id="{F4C6DE1B-FD88-4025-884C-5F7320040B65}"/>
                </a:ext>
              </a:extLst>
            </p:cNvPr>
            <p:cNvSpPr/>
            <p:nvPr/>
          </p:nvSpPr>
          <p:spPr>
            <a:xfrm>
              <a:off x="7372350" y="2194395"/>
              <a:ext cx="4132265" cy="2332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5"/>
                <a:gd name="f7" fmla="val 618"/>
                <a:gd name="f8" fmla="val 365"/>
                <a:gd name="f9" fmla="val 730"/>
                <a:gd name="f10" fmla="val 205"/>
                <a:gd name="f11" fmla="val 411"/>
                <a:gd name="f12" fmla="val 1002"/>
                <a:gd name="f13" fmla="val 909"/>
                <a:gd name="f14" fmla="val 814"/>
                <a:gd name="f15" fmla="val 815"/>
                <a:gd name="f16" fmla="val 611"/>
                <a:gd name="f17" fmla="val 816"/>
                <a:gd name="f18" fmla="val 606"/>
                <a:gd name="f19" fmla="val 599"/>
                <a:gd name="f20" fmla="val 903"/>
                <a:gd name="f21" fmla="val 989"/>
                <a:gd name="f22" fmla="val 1076"/>
                <a:gd name="f23" fmla="val 405"/>
                <a:gd name="f24" fmla="val 213"/>
                <a:gd name="f25" fmla="val 20"/>
                <a:gd name="f26" fmla="val 724"/>
                <a:gd name="f27" fmla="val 372"/>
                <a:gd name="f28" fmla="val 212"/>
                <a:gd name="f29" fmla="val 598"/>
                <a:gd name="f30" fmla="val 111"/>
                <a:gd name="f31" fmla="val 203"/>
                <a:gd name="f32" fmla="val 295"/>
                <a:gd name="f33" fmla="val 605"/>
                <a:gd name="f34" fmla="val 296"/>
                <a:gd name="f35" fmla="val 297"/>
                <a:gd name="f36" fmla="val 197"/>
                <a:gd name="f37" fmla="val 99"/>
                <a:gd name="f38" fmla="val 412"/>
                <a:gd name="f39" fmla="val 206"/>
                <a:gd name="f40" fmla="+- 0 0 -90"/>
                <a:gd name="f41" fmla="*/ f3 1 1095"/>
                <a:gd name="f42" fmla="*/ f4 1 618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1095"/>
                <a:gd name="f51" fmla="*/ f47 1 618"/>
                <a:gd name="f52" fmla="*/ 0 f48 1"/>
                <a:gd name="f53" fmla="*/ 0 f47 1"/>
                <a:gd name="f54" fmla="*/ 1095 f48 1"/>
                <a:gd name="f55" fmla="*/ 618 f47 1"/>
                <a:gd name="f56" fmla="*/ 814 f48 1"/>
                <a:gd name="f57" fmla="*/ 816 f48 1"/>
                <a:gd name="f58" fmla="*/ 599 f47 1"/>
                <a:gd name="f59" fmla="*/ 1076 f48 1"/>
                <a:gd name="f60" fmla="*/ 20 f47 1"/>
                <a:gd name="f61" fmla="*/ 20 f48 1"/>
                <a:gd name="f62" fmla="*/ 598 f47 1"/>
                <a:gd name="f63" fmla="*/ 295 f48 1"/>
                <a:gd name="f64" fmla="*/ 297 f48 1"/>
                <a:gd name="f65" fmla="+- f49 0 f1"/>
                <a:gd name="f66" fmla="*/ f52 1 1095"/>
                <a:gd name="f67" fmla="*/ f53 1 618"/>
                <a:gd name="f68" fmla="*/ f54 1 1095"/>
                <a:gd name="f69" fmla="*/ f55 1 618"/>
                <a:gd name="f70" fmla="*/ f56 1 1095"/>
                <a:gd name="f71" fmla="*/ f57 1 1095"/>
                <a:gd name="f72" fmla="*/ f58 1 618"/>
                <a:gd name="f73" fmla="*/ f59 1 1095"/>
                <a:gd name="f74" fmla="*/ f60 1 618"/>
                <a:gd name="f75" fmla="*/ f61 1 1095"/>
                <a:gd name="f76" fmla="*/ f62 1 618"/>
                <a:gd name="f77" fmla="*/ f63 1 1095"/>
                <a:gd name="f78" fmla="*/ f64 1 1095"/>
                <a:gd name="f79" fmla="*/ 0 1 f50"/>
                <a:gd name="f80" fmla="*/ f44 1 f50"/>
                <a:gd name="f81" fmla="*/ 0 1 f51"/>
                <a:gd name="f82" fmla="*/ f45 1 f51"/>
                <a:gd name="f83" fmla="*/ f66 1 f50"/>
                <a:gd name="f84" fmla="*/ f67 1 f51"/>
                <a:gd name="f85" fmla="*/ f68 1 f50"/>
                <a:gd name="f86" fmla="*/ f69 1 f51"/>
                <a:gd name="f87" fmla="*/ f70 1 f50"/>
                <a:gd name="f88" fmla="*/ f71 1 f50"/>
                <a:gd name="f89" fmla="*/ f72 1 f51"/>
                <a:gd name="f90" fmla="*/ f73 1 f50"/>
                <a:gd name="f91" fmla="*/ f74 1 f51"/>
                <a:gd name="f92" fmla="*/ f75 1 f50"/>
                <a:gd name="f93" fmla="*/ f76 1 f51"/>
                <a:gd name="f94" fmla="*/ f77 1 f50"/>
                <a:gd name="f95" fmla="*/ f78 1 f50"/>
                <a:gd name="f96" fmla="*/ f79 f41 1"/>
                <a:gd name="f97" fmla="*/ f80 f41 1"/>
                <a:gd name="f98" fmla="*/ f82 f42 1"/>
                <a:gd name="f99" fmla="*/ f81 f42 1"/>
                <a:gd name="f100" fmla="*/ f83 f41 1"/>
                <a:gd name="f101" fmla="*/ f84 f42 1"/>
                <a:gd name="f102" fmla="*/ f85 f41 1"/>
                <a:gd name="f103" fmla="*/ f86 f42 1"/>
                <a:gd name="f104" fmla="*/ f87 f41 1"/>
                <a:gd name="f105" fmla="*/ f88 f41 1"/>
                <a:gd name="f106" fmla="*/ f89 f42 1"/>
                <a:gd name="f107" fmla="*/ f90 f41 1"/>
                <a:gd name="f108" fmla="*/ f91 f42 1"/>
                <a:gd name="f109" fmla="*/ f92 f41 1"/>
                <a:gd name="f110" fmla="*/ f93 f42 1"/>
                <a:gd name="f111" fmla="*/ f94 f41 1"/>
                <a:gd name="f112" fmla="*/ f95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0" y="f101"/>
                </a:cxn>
                <a:cxn ang="f65">
                  <a:pos x="f102" y="f101"/>
                </a:cxn>
                <a:cxn ang="f65">
                  <a:pos x="f102" y="f103"/>
                </a:cxn>
                <a:cxn ang="f65">
                  <a:pos x="f104" y="f103"/>
                </a:cxn>
                <a:cxn ang="f65">
                  <a:pos x="f105" y="f106"/>
                </a:cxn>
                <a:cxn ang="f65">
                  <a:pos x="f107" y="f106"/>
                </a:cxn>
                <a:cxn ang="f65">
                  <a:pos x="f107" y="f108"/>
                </a:cxn>
                <a:cxn ang="f65">
                  <a:pos x="f109" y="f108"/>
                </a:cxn>
                <a:cxn ang="f65">
                  <a:pos x="f109" y="f110"/>
                </a:cxn>
                <a:cxn ang="f65">
                  <a:pos x="f111" y="f110"/>
                </a:cxn>
                <a:cxn ang="f65">
                  <a:pos x="f112" y="f103"/>
                </a:cxn>
                <a:cxn ang="f65">
                  <a:pos x="f100" y="f103"/>
                </a:cxn>
                <a:cxn ang="f65">
                  <a:pos x="f100" y="f101"/>
                </a:cxn>
              </a:cxnLst>
              <a:rect l="f96" t="f99" r="f97" b="f98"/>
              <a:pathLst>
                <a:path w="1095" h="618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5"/>
                    <a:pt x="f27" y="f25"/>
                    <a:pt x="f25" y="f25"/>
                  </a:cubicBezTo>
                  <a:cubicBezTo>
                    <a:pt x="f25" y="f28"/>
                    <a:pt x="f25" y="f23"/>
                    <a:pt x="f25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2" y="f33"/>
                    <a:pt x="f34" y="f16"/>
                    <a:pt x="f35" y="f7"/>
                  </a:cubicBezTo>
                  <a:cubicBezTo>
                    <a:pt x="f36" y="f7"/>
                    <a:pt x="f37" y="f7"/>
                    <a:pt x="f5" y="f7"/>
                  </a:cubicBezTo>
                  <a:cubicBezTo>
                    <a:pt x="f5" y="f38"/>
                    <a:pt x="f5" y="f39"/>
                    <a:pt x="f5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6" name="Freeform 114">
              <a:extLst>
                <a:ext uri="{FF2B5EF4-FFF2-40B4-BE49-F238E27FC236}">
                  <a16:creationId xmlns:a16="http://schemas.microsoft.com/office/drawing/2014/main" id="{796EE984-3BB0-4FBA-9569-EB3B027D33A8}"/>
                </a:ext>
              </a:extLst>
            </p:cNvPr>
            <p:cNvSpPr/>
            <p:nvPr/>
          </p:nvSpPr>
          <p:spPr>
            <a:xfrm>
              <a:off x="8280404" y="3394545"/>
              <a:ext cx="887416" cy="1174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311"/>
                <a:gd name="f8" fmla="val 83"/>
                <a:gd name="f9" fmla="val 80"/>
                <a:gd name="f10" fmla="val 9"/>
                <a:gd name="f11" fmla="val 78"/>
                <a:gd name="f12" fmla="val 17"/>
                <a:gd name="f13" fmla="val 76"/>
                <a:gd name="f14" fmla="val 25"/>
                <a:gd name="f15" fmla="val 74"/>
                <a:gd name="f16" fmla="val 33"/>
                <a:gd name="f17" fmla="val 72"/>
                <a:gd name="f18" fmla="val 40"/>
                <a:gd name="f19" fmla="val 70"/>
                <a:gd name="f20" fmla="val 48"/>
                <a:gd name="f21" fmla="val 102"/>
                <a:gd name="f22" fmla="val 132"/>
                <a:gd name="f23" fmla="val 166"/>
                <a:gd name="f24" fmla="val 163"/>
                <a:gd name="f25" fmla="val 39"/>
                <a:gd name="f26" fmla="val 160"/>
                <a:gd name="f27" fmla="val 31"/>
                <a:gd name="f28" fmla="val 157"/>
                <a:gd name="f29" fmla="val 23"/>
                <a:gd name="f30" fmla="val 155"/>
                <a:gd name="f31" fmla="val 18"/>
                <a:gd name="f32" fmla="val 153"/>
                <a:gd name="f33" fmla="val 12"/>
                <a:gd name="f34" fmla="val 152"/>
                <a:gd name="f35" fmla="val 6"/>
                <a:gd name="f36" fmla="val 4"/>
                <a:gd name="f37" fmla="val 154"/>
                <a:gd name="f38" fmla="val 1"/>
                <a:gd name="f39" fmla="val 161"/>
                <a:gd name="f40" fmla="val 3"/>
                <a:gd name="f41" fmla="val 164"/>
                <a:gd name="f42" fmla="val 165"/>
                <a:gd name="f43" fmla="val 15"/>
                <a:gd name="f44" fmla="val 21"/>
                <a:gd name="f45" fmla="val 168"/>
                <a:gd name="f46" fmla="val 29"/>
                <a:gd name="f47" fmla="val 37"/>
                <a:gd name="f48" fmla="val 170"/>
                <a:gd name="f49" fmla="val 45"/>
                <a:gd name="f50" fmla="val 47"/>
                <a:gd name="f51" fmla="val 175"/>
                <a:gd name="f52" fmla="val 49"/>
                <a:gd name="f53" fmla="val 178"/>
                <a:gd name="f54" fmla="val 196"/>
                <a:gd name="f55" fmla="val 215"/>
                <a:gd name="f56" fmla="val 230"/>
                <a:gd name="f57" fmla="val 64"/>
                <a:gd name="f58" fmla="val 225"/>
                <a:gd name="f59" fmla="val 221"/>
                <a:gd name="f60" fmla="val 92"/>
                <a:gd name="f61" fmla="val 217"/>
                <a:gd name="f62" fmla="val 106"/>
                <a:gd name="f63" fmla="val 212"/>
                <a:gd name="f64" fmla="val 119"/>
                <a:gd name="f65" fmla="val 208"/>
                <a:gd name="f66" fmla="val 133"/>
                <a:gd name="f67" fmla="val 207"/>
                <a:gd name="f68" fmla="val 138"/>
                <a:gd name="f69" fmla="val 204"/>
                <a:gd name="f70" fmla="val 140"/>
                <a:gd name="f71" fmla="val 199"/>
                <a:gd name="f72" fmla="val 139"/>
                <a:gd name="f73" fmla="val 193"/>
                <a:gd name="f74" fmla="val 187"/>
                <a:gd name="f75" fmla="val 179"/>
                <a:gd name="f76" fmla="val 174"/>
                <a:gd name="f77" fmla="val 197"/>
                <a:gd name="f78" fmla="val 169"/>
                <a:gd name="f79" fmla="val 254"/>
                <a:gd name="f80" fmla="val 103"/>
                <a:gd name="f81" fmla="val 66"/>
                <a:gd name="f82" fmla="val 61"/>
                <a:gd name="f83" fmla="val 56"/>
                <a:gd name="f84" fmla="val 41"/>
                <a:gd name="f85" fmla="val 34"/>
                <a:gd name="f86" fmla="val 32"/>
                <a:gd name="f87" fmla="val 137"/>
                <a:gd name="f88" fmla="val 28"/>
                <a:gd name="f89" fmla="val 136"/>
                <a:gd name="f90" fmla="val 19"/>
                <a:gd name="f91" fmla="val 107"/>
                <a:gd name="f92" fmla="val 10"/>
                <a:gd name="f93" fmla="val 79"/>
                <a:gd name="f94" fmla="val 22"/>
                <a:gd name="f95" fmla="val 43"/>
                <a:gd name="f96" fmla="val 67"/>
                <a:gd name="f97" fmla="val 30"/>
                <a:gd name="f98" fmla="val 69"/>
                <a:gd name="f99" fmla="val 71"/>
                <a:gd name="f100" fmla="val 8"/>
                <a:gd name="f101" fmla="val 75"/>
                <a:gd name="f102" fmla="+- 0 0 -90"/>
                <a:gd name="f103" fmla="*/ f3 1 235"/>
                <a:gd name="f104" fmla="*/ f4 1 311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235"/>
                <a:gd name="f113" fmla="*/ f109 1 311"/>
                <a:gd name="f114" fmla="*/ 83 f110 1"/>
                <a:gd name="f115" fmla="*/ 0 f109 1"/>
                <a:gd name="f116" fmla="*/ 76 f110 1"/>
                <a:gd name="f117" fmla="*/ 25 f109 1"/>
                <a:gd name="f118" fmla="*/ 70 f110 1"/>
                <a:gd name="f119" fmla="*/ 48 f109 1"/>
                <a:gd name="f120" fmla="*/ 166 f110 1"/>
                <a:gd name="f121" fmla="*/ 157 f110 1"/>
                <a:gd name="f122" fmla="*/ 23 f109 1"/>
                <a:gd name="f123" fmla="*/ 152 f110 1"/>
                <a:gd name="f124" fmla="*/ 6 f109 1"/>
                <a:gd name="f125" fmla="*/ 155 f110 1"/>
                <a:gd name="f126" fmla="*/ 1 f109 1"/>
                <a:gd name="f127" fmla="*/ 161 f110 1"/>
                <a:gd name="f128" fmla="*/ 3 f109 1"/>
                <a:gd name="f129" fmla="*/ 21 f109 1"/>
                <a:gd name="f130" fmla="*/ 170 f110 1"/>
                <a:gd name="f131" fmla="*/ 45 f109 1"/>
                <a:gd name="f132" fmla="*/ 178 f110 1"/>
                <a:gd name="f133" fmla="*/ 49 f109 1"/>
                <a:gd name="f134" fmla="*/ 235 f110 1"/>
                <a:gd name="f135" fmla="*/ 221 f110 1"/>
                <a:gd name="f136" fmla="*/ 92 f109 1"/>
                <a:gd name="f137" fmla="*/ 208 f110 1"/>
                <a:gd name="f138" fmla="*/ 133 f109 1"/>
                <a:gd name="f139" fmla="*/ 199 f110 1"/>
                <a:gd name="f140" fmla="*/ 139 f109 1"/>
                <a:gd name="f141" fmla="*/ 179 f110 1"/>
                <a:gd name="f142" fmla="*/ 163 f110 1"/>
                <a:gd name="f143" fmla="*/ 311 f109 1"/>
                <a:gd name="f144" fmla="*/ 72 f110 1"/>
                <a:gd name="f145" fmla="*/ 56 f110 1"/>
                <a:gd name="f146" fmla="*/ 34 f110 1"/>
                <a:gd name="f147" fmla="*/ 28 f110 1"/>
                <a:gd name="f148" fmla="*/ 136 f109 1"/>
                <a:gd name="f149" fmla="*/ 0 f110 1"/>
                <a:gd name="f150" fmla="*/ 66 f110 1"/>
                <a:gd name="f151" fmla="*/ 69 f110 1"/>
                <a:gd name="f152" fmla="*/ 74 f110 1"/>
                <a:gd name="f153" fmla="+- f111 0 f1"/>
                <a:gd name="f154" fmla="*/ f114 1 235"/>
                <a:gd name="f155" fmla="*/ f115 1 311"/>
                <a:gd name="f156" fmla="*/ f116 1 235"/>
                <a:gd name="f157" fmla="*/ f117 1 311"/>
                <a:gd name="f158" fmla="*/ f118 1 235"/>
                <a:gd name="f159" fmla="*/ f119 1 311"/>
                <a:gd name="f160" fmla="*/ f120 1 235"/>
                <a:gd name="f161" fmla="*/ f121 1 235"/>
                <a:gd name="f162" fmla="*/ f122 1 311"/>
                <a:gd name="f163" fmla="*/ f123 1 235"/>
                <a:gd name="f164" fmla="*/ f124 1 311"/>
                <a:gd name="f165" fmla="*/ f125 1 235"/>
                <a:gd name="f166" fmla="*/ f126 1 311"/>
                <a:gd name="f167" fmla="*/ f127 1 235"/>
                <a:gd name="f168" fmla="*/ f128 1 311"/>
                <a:gd name="f169" fmla="*/ f129 1 311"/>
                <a:gd name="f170" fmla="*/ f130 1 235"/>
                <a:gd name="f171" fmla="*/ f131 1 311"/>
                <a:gd name="f172" fmla="*/ f132 1 235"/>
                <a:gd name="f173" fmla="*/ f133 1 311"/>
                <a:gd name="f174" fmla="*/ f134 1 235"/>
                <a:gd name="f175" fmla="*/ f135 1 235"/>
                <a:gd name="f176" fmla="*/ f136 1 311"/>
                <a:gd name="f177" fmla="*/ f137 1 235"/>
                <a:gd name="f178" fmla="*/ f138 1 311"/>
                <a:gd name="f179" fmla="*/ f139 1 235"/>
                <a:gd name="f180" fmla="*/ f140 1 311"/>
                <a:gd name="f181" fmla="*/ f141 1 235"/>
                <a:gd name="f182" fmla="*/ f142 1 235"/>
                <a:gd name="f183" fmla="*/ f143 1 311"/>
                <a:gd name="f184" fmla="*/ f144 1 235"/>
                <a:gd name="f185" fmla="*/ f145 1 235"/>
                <a:gd name="f186" fmla="*/ f146 1 235"/>
                <a:gd name="f187" fmla="*/ f147 1 235"/>
                <a:gd name="f188" fmla="*/ f148 1 311"/>
                <a:gd name="f189" fmla="*/ f149 1 235"/>
                <a:gd name="f190" fmla="*/ f150 1 235"/>
                <a:gd name="f191" fmla="*/ f151 1 235"/>
                <a:gd name="f192" fmla="*/ f152 1 235"/>
                <a:gd name="f193" fmla="*/ 0 1 f112"/>
                <a:gd name="f194" fmla="*/ f106 1 f112"/>
                <a:gd name="f195" fmla="*/ 0 1 f113"/>
                <a:gd name="f196" fmla="*/ f107 1 f113"/>
                <a:gd name="f197" fmla="*/ f154 1 f112"/>
                <a:gd name="f198" fmla="*/ f155 1 f113"/>
                <a:gd name="f199" fmla="*/ f156 1 f112"/>
                <a:gd name="f200" fmla="*/ f157 1 f113"/>
                <a:gd name="f201" fmla="*/ f158 1 f112"/>
                <a:gd name="f202" fmla="*/ f159 1 f113"/>
                <a:gd name="f203" fmla="*/ f160 1 f112"/>
                <a:gd name="f204" fmla="*/ f161 1 f112"/>
                <a:gd name="f205" fmla="*/ f162 1 f113"/>
                <a:gd name="f206" fmla="*/ f163 1 f112"/>
                <a:gd name="f207" fmla="*/ f164 1 f113"/>
                <a:gd name="f208" fmla="*/ f165 1 f112"/>
                <a:gd name="f209" fmla="*/ f166 1 f113"/>
                <a:gd name="f210" fmla="*/ f167 1 f112"/>
                <a:gd name="f211" fmla="*/ f168 1 f113"/>
                <a:gd name="f212" fmla="*/ f169 1 f113"/>
                <a:gd name="f213" fmla="*/ f170 1 f112"/>
                <a:gd name="f214" fmla="*/ f171 1 f113"/>
                <a:gd name="f215" fmla="*/ f172 1 f112"/>
                <a:gd name="f216" fmla="*/ f173 1 f113"/>
                <a:gd name="f217" fmla="*/ f174 1 f112"/>
                <a:gd name="f218" fmla="*/ f175 1 f112"/>
                <a:gd name="f219" fmla="*/ f176 1 f113"/>
                <a:gd name="f220" fmla="*/ f177 1 f112"/>
                <a:gd name="f221" fmla="*/ f178 1 f113"/>
                <a:gd name="f222" fmla="*/ f179 1 f112"/>
                <a:gd name="f223" fmla="*/ f180 1 f113"/>
                <a:gd name="f224" fmla="*/ f181 1 f112"/>
                <a:gd name="f225" fmla="*/ f182 1 f112"/>
                <a:gd name="f226" fmla="*/ f183 1 f113"/>
                <a:gd name="f227" fmla="*/ f184 1 f112"/>
                <a:gd name="f228" fmla="*/ f185 1 f112"/>
                <a:gd name="f229" fmla="*/ f186 1 f112"/>
                <a:gd name="f230" fmla="*/ f187 1 f112"/>
                <a:gd name="f231" fmla="*/ f188 1 f113"/>
                <a:gd name="f232" fmla="*/ f189 1 f112"/>
                <a:gd name="f233" fmla="*/ f190 1 f112"/>
                <a:gd name="f234" fmla="*/ f191 1 f112"/>
                <a:gd name="f235" fmla="*/ f192 1 f112"/>
                <a:gd name="f236" fmla="*/ f193 f103 1"/>
                <a:gd name="f237" fmla="*/ f194 f103 1"/>
                <a:gd name="f238" fmla="*/ f196 f104 1"/>
                <a:gd name="f239" fmla="*/ f195 f104 1"/>
                <a:gd name="f240" fmla="*/ f197 f103 1"/>
                <a:gd name="f241" fmla="*/ f198 f104 1"/>
                <a:gd name="f242" fmla="*/ f199 f103 1"/>
                <a:gd name="f243" fmla="*/ f200 f104 1"/>
                <a:gd name="f244" fmla="*/ f201 f103 1"/>
                <a:gd name="f245" fmla="*/ f202 f104 1"/>
                <a:gd name="f246" fmla="*/ f203 f103 1"/>
                <a:gd name="f247" fmla="*/ f204 f103 1"/>
                <a:gd name="f248" fmla="*/ f205 f104 1"/>
                <a:gd name="f249" fmla="*/ f206 f103 1"/>
                <a:gd name="f250" fmla="*/ f207 f104 1"/>
                <a:gd name="f251" fmla="*/ f208 f103 1"/>
                <a:gd name="f252" fmla="*/ f209 f104 1"/>
                <a:gd name="f253" fmla="*/ f210 f103 1"/>
                <a:gd name="f254" fmla="*/ f211 f104 1"/>
                <a:gd name="f255" fmla="*/ f212 f104 1"/>
                <a:gd name="f256" fmla="*/ f213 f103 1"/>
                <a:gd name="f257" fmla="*/ f214 f104 1"/>
                <a:gd name="f258" fmla="*/ f215 f103 1"/>
                <a:gd name="f259" fmla="*/ f216 f104 1"/>
                <a:gd name="f260" fmla="*/ f217 f103 1"/>
                <a:gd name="f261" fmla="*/ f218 f103 1"/>
                <a:gd name="f262" fmla="*/ f219 f104 1"/>
                <a:gd name="f263" fmla="*/ f220 f103 1"/>
                <a:gd name="f264" fmla="*/ f221 f104 1"/>
                <a:gd name="f265" fmla="*/ f222 f103 1"/>
                <a:gd name="f266" fmla="*/ f223 f104 1"/>
                <a:gd name="f267" fmla="*/ f224 f103 1"/>
                <a:gd name="f268" fmla="*/ f225 f103 1"/>
                <a:gd name="f269" fmla="*/ f226 f104 1"/>
                <a:gd name="f270" fmla="*/ f227 f103 1"/>
                <a:gd name="f271" fmla="*/ f228 f103 1"/>
                <a:gd name="f272" fmla="*/ f229 f103 1"/>
                <a:gd name="f273" fmla="*/ f230 f103 1"/>
                <a:gd name="f274" fmla="*/ f231 f104 1"/>
                <a:gd name="f275" fmla="*/ f232 f103 1"/>
                <a:gd name="f276" fmla="*/ f233 f103 1"/>
                <a:gd name="f277" fmla="*/ f234 f103 1"/>
                <a:gd name="f278" fmla="*/ f235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5"/>
                </a:cxn>
                <a:cxn ang="f153">
                  <a:pos x="f247" y="f248"/>
                </a:cxn>
                <a:cxn ang="f153">
                  <a:pos x="f249" y="f250"/>
                </a:cxn>
                <a:cxn ang="f153">
                  <a:pos x="f251" y="f252"/>
                </a:cxn>
                <a:cxn ang="f153">
                  <a:pos x="f253" y="f254"/>
                </a:cxn>
                <a:cxn ang="f153">
                  <a:pos x="f246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59"/>
                </a:cxn>
                <a:cxn ang="f153">
                  <a:pos x="f261" y="f262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6"/>
                </a:cxn>
                <a:cxn ang="f153">
                  <a:pos x="f268" y="f269"/>
                </a:cxn>
                <a:cxn ang="f153">
                  <a:pos x="f270" y="f269"/>
                </a:cxn>
                <a:cxn ang="f153">
                  <a:pos x="f271" y="f266"/>
                </a:cxn>
                <a:cxn ang="f153">
                  <a:pos x="f272" y="f266"/>
                </a:cxn>
                <a:cxn ang="f153">
                  <a:pos x="f273" y="f274"/>
                </a:cxn>
                <a:cxn ang="f153">
                  <a:pos x="f275" y="f259"/>
                </a:cxn>
                <a:cxn ang="f153">
                  <a:pos x="f276" y="f259"/>
                </a:cxn>
                <a:cxn ang="f153">
                  <a:pos x="f277" y="f255"/>
                </a:cxn>
                <a:cxn ang="f153">
                  <a:pos x="f278" y="f254"/>
                </a:cxn>
                <a:cxn ang="f153">
                  <a:pos x="f240" y="f241"/>
                </a:cxn>
                <a:cxn ang="f153">
                  <a:pos x="f240" y="f241"/>
                </a:cxn>
              </a:cxnLst>
              <a:rect l="f236" t="f239" r="f237" b="f238"/>
              <a:pathLst>
                <a:path w="235" h="31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4" y="f36"/>
                    <a:pt x="f37" y="f38"/>
                    <a:pt x="f30" y="f38"/>
                  </a:cubicBezTo>
                  <a:cubicBezTo>
                    <a:pt x="f28" y="f5"/>
                    <a:pt x="f39" y="f38"/>
                    <a:pt x="f39" y="f40"/>
                  </a:cubicBezTo>
                  <a:cubicBezTo>
                    <a:pt x="f41" y="f10"/>
                    <a:pt x="f42" y="f43"/>
                    <a:pt x="f2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48" y="f50"/>
                    <a:pt x="f51" y="f52"/>
                    <a:pt x="f53" y="f52"/>
                  </a:cubicBezTo>
                  <a:cubicBezTo>
                    <a:pt x="f54" y="f52"/>
                    <a:pt x="f55" y="f52"/>
                    <a:pt x="f6" y="f52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2"/>
                    <a:pt x="f74" y="f72"/>
                    <a:pt x="f75" y="f72"/>
                  </a:cubicBezTo>
                  <a:cubicBezTo>
                    <a:pt x="f76" y="f77"/>
                    <a:pt x="f78" y="f79"/>
                    <a:pt x="f24" y="f7"/>
                  </a:cubicBezTo>
                  <a:cubicBezTo>
                    <a:pt x="f22" y="f7"/>
                    <a:pt x="f80" y="f7"/>
                    <a:pt x="f17" y="f7"/>
                  </a:cubicBezTo>
                  <a:cubicBezTo>
                    <a:pt x="f81" y="f79"/>
                    <a:pt x="f82" y="f77"/>
                    <a:pt x="f83" y="f72"/>
                  </a:cubicBezTo>
                  <a:cubicBezTo>
                    <a:pt x="f20" y="f72"/>
                    <a:pt x="f84" y="f72"/>
                    <a:pt x="f85" y="f72"/>
                  </a:cubicBezTo>
                  <a:cubicBezTo>
                    <a:pt x="f86" y="f72"/>
                    <a:pt x="f46" y="f87"/>
                    <a:pt x="f88" y="f89"/>
                  </a:cubicBezTo>
                  <a:cubicBezTo>
                    <a:pt x="f90" y="f91"/>
                    <a:pt x="f92" y="f93"/>
                    <a:pt x="f5" y="f52"/>
                  </a:cubicBezTo>
                  <a:cubicBezTo>
                    <a:pt x="f94" y="f52"/>
                    <a:pt x="f95" y="f52"/>
                    <a:pt x="f81" y="f52"/>
                  </a:cubicBezTo>
                  <a:cubicBezTo>
                    <a:pt x="f96" y="f25"/>
                    <a:pt x="f96" y="f97"/>
                    <a:pt x="f98" y="f44"/>
                  </a:cubicBezTo>
                  <a:cubicBezTo>
                    <a:pt x="f19" y="f43"/>
                    <a:pt x="f99" y="f100"/>
                    <a:pt x="f15" y="f40"/>
                  </a:cubicBezTo>
                  <a:cubicBezTo>
                    <a:pt x="f101" y="f38"/>
                    <a:pt x="f9" y="f38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7" name="Freeform 115">
              <a:extLst>
                <a:ext uri="{FF2B5EF4-FFF2-40B4-BE49-F238E27FC236}">
                  <a16:creationId xmlns:a16="http://schemas.microsoft.com/office/drawing/2014/main" id="{BB18D301-04BE-46DA-A279-EDA6F780B0C7}"/>
                </a:ext>
              </a:extLst>
            </p:cNvPr>
            <p:cNvSpPr/>
            <p:nvPr/>
          </p:nvSpPr>
          <p:spPr>
            <a:xfrm>
              <a:off x="9772650" y="3388199"/>
              <a:ext cx="882652" cy="1181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313"/>
                <a:gd name="f8" fmla="val 67"/>
                <a:gd name="f9" fmla="val 51"/>
                <a:gd name="f10" fmla="val 101"/>
                <a:gd name="f11" fmla="val 132"/>
                <a:gd name="f12" fmla="val 165"/>
                <a:gd name="f13" fmla="val 161"/>
                <a:gd name="f14" fmla="val 38"/>
                <a:gd name="f15" fmla="val 156"/>
                <a:gd name="f16" fmla="val 27"/>
                <a:gd name="f17" fmla="val 153"/>
                <a:gd name="f18" fmla="val 16"/>
                <a:gd name="f19" fmla="val 152"/>
                <a:gd name="f20" fmla="val 12"/>
                <a:gd name="f21" fmla="val 146"/>
                <a:gd name="f22" fmla="val 5"/>
                <a:gd name="f23" fmla="val 154"/>
                <a:gd name="f24" fmla="val 3"/>
                <a:gd name="f25" fmla="val 163"/>
                <a:gd name="f26" fmla="val 162"/>
                <a:gd name="f27" fmla="val 9"/>
                <a:gd name="f28" fmla="val 14"/>
                <a:gd name="f29" fmla="val 24"/>
                <a:gd name="f30" fmla="val 166"/>
                <a:gd name="f31" fmla="val 34"/>
                <a:gd name="f32" fmla="val 168"/>
                <a:gd name="f33" fmla="val 44"/>
                <a:gd name="f34" fmla="val 50"/>
                <a:gd name="f35" fmla="val 171"/>
                <a:gd name="f36" fmla="val 176"/>
                <a:gd name="f37" fmla="val 192"/>
                <a:gd name="f38" fmla="val 208"/>
                <a:gd name="f39" fmla="val 224"/>
                <a:gd name="f40" fmla="val 227"/>
                <a:gd name="f41" fmla="val 229"/>
                <a:gd name="f42" fmla="val 228"/>
                <a:gd name="f43" fmla="val 68"/>
                <a:gd name="f44" fmla="val 223"/>
                <a:gd name="f45" fmla="val 83"/>
                <a:gd name="f46" fmla="val 218"/>
                <a:gd name="f47" fmla="val 98"/>
                <a:gd name="f48" fmla="val 215"/>
                <a:gd name="f49" fmla="val 110"/>
                <a:gd name="f50" fmla="val 211"/>
                <a:gd name="f51" fmla="val 122"/>
                <a:gd name="f52" fmla="val 207"/>
                <a:gd name="f53" fmla="val 134"/>
                <a:gd name="f54" fmla="val 206"/>
                <a:gd name="f55" fmla="val 139"/>
                <a:gd name="f56" fmla="val 203"/>
                <a:gd name="f57" fmla="val 142"/>
                <a:gd name="f58" fmla="val 196"/>
                <a:gd name="f59" fmla="val 141"/>
                <a:gd name="f60" fmla="val 191"/>
                <a:gd name="f61" fmla="val 185"/>
                <a:gd name="f62" fmla="val 178"/>
                <a:gd name="f63" fmla="val 173"/>
                <a:gd name="f64" fmla="val 198"/>
                <a:gd name="f65" fmla="val 167"/>
                <a:gd name="f66" fmla="val 255"/>
                <a:gd name="f67" fmla="val 312"/>
                <a:gd name="f68" fmla="val 159"/>
                <a:gd name="f69" fmla="val 157"/>
                <a:gd name="f70" fmla="val 155"/>
                <a:gd name="f71" fmla="val 129"/>
                <a:gd name="f72" fmla="val 104"/>
                <a:gd name="f73" fmla="val 78"/>
                <a:gd name="f74" fmla="val 72"/>
                <a:gd name="f75" fmla="val 70"/>
                <a:gd name="f76" fmla="val 311"/>
                <a:gd name="f77" fmla="val 305"/>
                <a:gd name="f78" fmla="val 65"/>
                <a:gd name="f79" fmla="val 254"/>
                <a:gd name="f80" fmla="val 60"/>
                <a:gd name="f81" fmla="val 202"/>
                <a:gd name="f82" fmla="val 55"/>
                <a:gd name="f83" fmla="val 151"/>
                <a:gd name="f84" fmla="val 148"/>
                <a:gd name="f85" fmla="val 145"/>
                <a:gd name="f86" fmla="val 54"/>
                <a:gd name="f87" fmla="val 47"/>
                <a:gd name="f88" fmla="val 40"/>
                <a:gd name="f89" fmla="val 33"/>
                <a:gd name="f90" fmla="val 31"/>
                <a:gd name="f91" fmla="val 28"/>
                <a:gd name="f92" fmla="val 138"/>
                <a:gd name="f93" fmla="val 18"/>
                <a:gd name="f94" fmla="val 82"/>
                <a:gd name="f95" fmla="val 53"/>
                <a:gd name="f96" fmla="val 52"/>
                <a:gd name="f97" fmla="val 1"/>
                <a:gd name="f98" fmla="val 36"/>
                <a:gd name="f99" fmla="val 61"/>
                <a:gd name="f100" fmla="val 42"/>
                <a:gd name="f101" fmla="val 32"/>
                <a:gd name="f102" fmla="val 22"/>
                <a:gd name="f103" fmla="val 71"/>
                <a:gd name="f104" fmla="val 7"/>
                <a:gd name="f105" fmla="val 2"/>
                <a:gd name="f106" fmla="val 85"/>
                <a:gd name="f107" fmla="val 4"/>
                <a:gd name="f108" fmla="val 10"/>
                <a:gd name="f109" fmla="val 80"/>
                <a:gd name="f110" fmla="val 76"/>
                <a:gd name="f111" fmla="val 26"/>
                <a:gd name="f112" fmla="val 37"/>
                <a:gd name="f113" fmla="+- 0 0 -90"/>
                <a:gd name="f114" fmla="*/ f3 1 234"/>
                <a:gd name="f115" fmla="*/ f4 1 313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234"/>
                <a:gd name="f124" fmla="*/ f120 1 313"/>
                <a:gd name="f125" fmla="*/ 67 f121 1"/>
                <a:gd name="f126" fmla="*/ 51 f120 1"/>
                <a:gd name="f127" fmla="*/ 165 f121 1"/>
                <a:gd name="f128" fmla="*/ 153 f121 1"/>
                <a:gd name="f129" fmla="*/ 16 f120 1"/>
                <a:gd name="f130" fmla="*/ 154 f121 1"/>
                <a:gd name="f131" fmla="*/ 3 f120 1"/>
                <a:gd name="f132" fmla="*/ 163 f121 1"/>
                <a:gd name="f133" fmla="*/ 14 f120 1"/>
                <a:gd name="f134" fmla="*/ 168 f121 1"/>
                <a:gd name="f135" fmla="*/ 44 f120 1"/>
                <a:gd name="f136" fmla="*/ 176 f121 1"/>
                <a:gd name="f137" fmla="*/ 224 f121 1"/>
                <a:gd name="f138" fmla="*/ 234 f121 1"/>
                <a:gd name="f139" fmla="*/ 218 f121 1"/>
                <a:gd name="f140" fmla="*/ 98 f120 1"/>
                <a:gd name="f141" fmla="*/ 207 f121 1"/>
                <a:gd name="f142" fmla="*/ 134 f120 1"/>
                <a:gd name="f143" fmla="*/ 196 f121 1"/>
                <a:gd name="f144" fmla="*/ 141 f120 1"/>
                <a:gd name="f145" fmla="*/ 178 f121 1"/>
                <a:gd name="f146" fmla="*/ 162 f121 1"/>
                <a:gd name="f147" fmla="*/ 312 f120 1"/>
                <a:gd name="f148" fmla="*/ 155 f121 1"/>
                <a:gd name="f149" fmla="*/ 313 f120 1"/>
                <a:gd name="f150" fmla="*/ 78 f121 1"/>
                <a:gd name="f151" fmla="*/ 70 f121 1"/>
                <a:gd name="f152" fmla="*/ 305 f120 1"/>
                <a:gd name="f153" fmla="*/ 55 f121 1"/>
                <a:gd name="f154" fmla="*/ 151 f120 1"/>
                <a:gd name="f155" fmla="*/ 54 f121 1"/>
                <a:gd name="f156" fmla="*/ 33 f121 1"/>
                <a:gd name="f157" fmla="*/ 27 f121 1"/>
                <a:gd name="f158" fmla="*/ 138 f120 1"/>
                <a:gd name="f159" fmla="*/ 0 f121 1"/>
                <a:gd name="f160" fmla="*/ 54 f120 1"/>
                <a:gd name="f161" fmla="*/ 1 f121 1"/>
                <a:gd name="f162" fmla="*/ 65 f121 1"/>
                <a:gd name="f163" fmla="*/ 42 f120 1"/>
                <a:gd name="f164" fmla="*/ 12 f120 1"/>
                <a:gd name="f165" fmla="*/ 2 f120 1"/>
                <a:gd name="f166" fmla="*/ 80 f121 1"/>
                <a:gd name="f167" fmla="+- f122 0 f1"/>
                <a:gd name="f168" fmla="*/ f125 1 234"/>
                <a:gd name="f169" fmla="*/ f126 1 313"/>
                <a:gd name="f170" fmla="*/ f127 1 234"/>
                <a:gd name="f171" fmla="*/ f128 1 234"/>
                <a:gd name="f172" fmla="*/ f129 1 313"/>
                <a:gd name="f173" fmla="*/ f130 1 234"/>
                <a:gd name="f174" fmla="*/ f131 1 313"/>
                <a:gd name="f175" fmla="*/ f132 1 234"/>
                <a:gd name="f176" fmla="*/ f133 1 313"/>
                <a:gd name="f177" fmla="*/ f134 1 234"/>
                <a:gd name="f178" fmla="*/ f135 1 313"/>
                <a:gd name="f179" fmla="*/ f136 1 234"/>
                <a:gd name="f180" fmla="*/ f137 1 234"/>
                <a:gd name="f181" fmla="*/ f138 1 234"/>
                <a:gd name="f182" fmla="*/ f139 1 234"/>
                <a:gd name="f183" fmla="*/ f140 1 313"/>
                <a:gd name="f184" fmla="*/ f141 1 234"/>
                <a:gd name="f185" fmla="*/ f142 1 313"/>
                <a:gd name="f186" fmla="*/ f143 1 234"/>
                <a:gd name="f187" fmla="*/ f144 1 313"/>
                <a:gd name="f188" fmla="*/ f145 1 234"/>
                <a:gd name="f189" fmla="*/ f146 1 234"/>
                <a:gd name="f190" fmla="*/ f147 1 313"/>
                <a:gd name="f191" fmla="*/ f148 1 234"/>
                <a:gd name="f192" fmla="*/ f149 1 313"/>
                <a:gd name="f193" fmla="*/ f150 1 234"/>
                <a:gd name="f194" fmla="*/ f151 1 234"/>
                <a:gd name="f195" fmla="*/ f152 1 313"/>
                <a:gd name="f196" fmla="*/ f153 1 234"/>
                <a:gd name="f197" fmla="*/ f154 1 313"/>
                <a:gd name="f198" fmla="*/ f155 1 234"/>
                <a:gd name="f199" fmla="*/ f156 1 234"/>
                <a:gd name="f200" fmla="*/ f157 1 234"/>
                <a:gd name="f201" fmla="*/ f158 1 313"/>
                <a:gd name="f202" fmla="*/ f159 1 234"/>
                <a:gd name="f203" fmla="*/ f160 1 313"/>
                <a:gd name="f204" fmla="*/ f161 1 234"/>
                <a:gd name="f205" fmla="*/ f162 1 234"/>
                <a:gd name="f206" fmla="*/ f163 1 313"/>
                <a:gd name="f207" fmla="*/ f164 1 313"/>
                <a:gd name="f208" fmla="*/ f165 1 313"/>
                <a:gd name="f209" fmla="*/ f166 1 234"/>
                <a:gd name="f210" fmla="*/ 0 1 f123"/>
                <a:gd name="f211" fmla="*/ f117 1 f123"/>
                <a:gd name="f212" fmla="*/ 0 1 f124"/>
                <a:gd name="f213" fmla="*/ f118 1 f124"/>
                <a:gd name="f214" fmla="*/ f168 1 f123"/>
                <a:gd name="f215" fmla="*/ f169 1 f124"/>
                <a:gd name="f216" fmla="*/ f170 1 f123"/>
                <a:gd name="f217" fmla="*/ f171 1 f123"/>
                <a:gd name="f218" fmla="*/ f172 1 f124"/>
                <a:gd name="f219" fmla="*/ f173 1 f123"/>
                <a:gd name="f220" fmla="*/ f174 1 f124"/>
                <a:gd name="f221" fmla="*/ f175 1 f123"/>
                <a:gd name="f222" fmla="*/ f176 1 f124"/>
                <a:gd name="f223" fmla="*/ f177 1 f123"/>
                <a:gd name="f224" fmla="*/ f178 1 f124"/>
                <a:gd name="f225" fmla="*/ f179 1 f123"/>
                <a:gd name="f226" fmla="*/ f180 1 f123"/>
                <a:gd name="f227" fmla="*/ f181 1 f123"/>
                <a:gd name="f228" fmla="*/ f182 1 f123"/>
                <a:gd name="f229" fmla="*/ f183 1 f124"/>
                <a:gd name="f230" fmla="*/ f184 1 f123"/>
                <a:gd name="f231" fmla="*/ f185 1 f124"/>
                <a:gd name="f232" fmla="*/ f186 1 f123"/>
                <a:gd name="f233" fmla="*/ f187 1 f124"/>
                <a:gd name="f234" fmla="*/ f188 1 f123"/>
                <a:gd name="f235" fmla="*/ f189 1 f123"/>
                <a:gd name="f236" fmla="*/ f190 1 f124"/>
                <a:gd name="f237" fmla="*/ f191 1 f123"/>
                <a:gd name="f238" fmla="*/ f192 1 f124"/>
                <a:gd name="f239" fmla="*/ f193 1 f123"/>
                <a:gd name="f240" fmla="*/ f194 1 f123"/>
                <a:gd name="f241" fmla="*/ f195 1 f124"/>
                <a:gd name="f242" fmla="*/ f196 1 f123"/>
                <a:gd name="f243" fmla="*/ f197 1 f124"/>
                <a:gd name="f244" fmla="*/ f198 1 f123"/>
                <a:gd name="f245" fmla="*/ f199 1 f123"/>
                <a:gd name="f246" fmla="*/ f200 1 f123"/>
                <a:gd name="f247" fmla="*/ f201 1 f124"/>
                <a:gd name="f248" fmla="*/ f202 1 f123"/>
                <a:gd name="f249" fmla="*/ f203 1 f124"/>
                <a:gd name="f250" fmla="*/ f204 1 f123"/>
                <a:gd name="f251" fmla="*/ f205 1 f123"/>
                <a:gd name="f252" fmla="*/ f206 1 f124"/>
                <a:gd name="f253" fmla="*/ f207 1 f124"/>
                <a:gd name="f254" fmla="*/ f208 1 f124"/>
                <a:gd name="f255" fmla="*/ f209 1 f123"/>
                <a:gd name="f256" fmla="*/ f210 f114 1"/>
                <a:gd name="f257" fmla="*/ f211 f114 1"/>
                <a:gd name="f258" fmla="*/ f213 f115 1"/>
                <a:gd name="f259" fmla="*/ f212 f115 1"/>
                <a:gd name="f260" fmla="*/ f214 f114 1"/>
                <a:gd name="f261" fmla="*/ f215 f115 1"/>
                <a:gd name="f262" fmla="*/ f216 f114 1"/>
                <a:gd name="f263" fmla="*/ f217 f114 1"/>
                <a:gd name="f264" fmla="*/ f218 f115 1"/>
                <a:gd name="f265" fmla="*/ f219 f114 1"/>
                <a:gd name="f266" fmla="*/ f220 f115 1"/>
                <a:gd name="f267" fmla="*/ f221 f114 1"/>
                <a:gd name="f268" fmla="*/ f222 f115 1"/>
                <a:gd name="f269" fmla="*/ f223 f114 1"/>
                <a:gd name="f270" fmla="*/ f224 f115 1"/>
                <a:gd name="f271" fmla="*/ f225 f114 1"/>
                <a:gd name="f272" fmla="*/ f226 f114 1"/>
                <a:gd name="f273" fmla="*/ f227 f114 1"/>
                <a:gd name="f274" fmla="*/ f228 f114 1"/>
                <a:gd name="f275" fmla="*/ f229 f115 1"/>
                <a:gd name="f276" fmla="*/ f230 f114 1"/>
                <a:gd name="f277" fmla="*/ f231 f115 1"/>
                <a:gd name="f278" fmla="*/ f232 f114 1"/>
                <a:gd name="f279" fmla="*/ f233 f115 1"/>
                <a:gd name="f280" fmla="*/ f234 f114 1"/>
                <a:gd name="f281" fmla="*/ f235 f114 1"/>
                <a:gd name="f282" fmla="*/ f236 f115 1"/>
                <a:gd name="f283" fmla="*/ f237 f114 1"/>
                <a:gd name="f284" fmla="*/ f238 f115 1"/>
                <a:gd name="f285" fmla="*/ f239 f114 1"/>
                <a:gd name="f286" fmla="*/ f240 f114 1"/>
                <a:gd name="f287" fmla="*/ f241 f115 1"/>
                <a:gd name="f288" fmla="*/ f242 f114 1"/>
                <a:gd name="f289" fmla="*/ f243 f115 1"/>
                <a:gd name="f290" fmla="*/ f244 f114 1"/>
                <a:gd name="f291" fmla="*/ f245 f114 1"/>
                <a:gd name="f292" fmla="*/ f246 f114 1"/>
                <a:gd name="f293" fmla="*/ f247 f115 1"/>
                <a:gd name="f294" fmla="*/ f248 f114 1"/>
                <a:gd name="f295" fmla="*/ f249 f115 1"/>
                <a:gd name="f296" fmla="*/ f250 f114 1"/>
                <a:gd name="f297" fmla="*/ f251 f114 1"/>
                <a:gd name="f298" fmla="*/ f252 f115 1"/>
                <a:gd name="f299" fmla="*/ f253 f115 1"/>
                <a:gd name="f300" fmla="*/ f254 f115 1"/>
                <a:gd name="f301" fmla="*/ f255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260" y="f261"/>
                </a:cxn>
                <a:cxn ang="f167">
                  <a:pos x="f262" y="f261"/>
                </a:cxn>
                <a:cxn ang="f167">
                  <a:pos x="f263" y="f264"/>
                </a:cxn>
                <a:cxn ang="f167">
                  <a:pos x="f265" y="f266"/>
                </a:cxn>
                <a:cxn ang="f167">
                  <a:pos x="f267" y="f268"/>
                </a:cxn>
                <a:cxn ang="f167">
                  <a:pos x="f269" y="f270"/>
                </a:cxn>
                <a:cxn ang="f167">
                  <a:pos x="f271" y="f261"/>
                </a:cxn>
                <a:cxn ang="f167">
                  <a:pos x="f272" y="f261"/>
                </a:cxn>
                <a:cxn ang="f167">
                  <a:pos x="f273" y="f261"/>
                </a:cxn>
                <a:cxn ang="f167">
                  <a:pos x="f274" y="f275"/>
                </a:cxn>
                <a:cxn ang="f167">
                  <a:pos x="f276" y="f277"/>
                </a:cxn>
                <a:cxn ang="f167">
                  <a:pos x="f278" y="f279"/>
                </a:cxn>
                <a:cxn ang="f167">
                  <a:pos x="f280" y="f279"/>
                </a:cxn>
                <a:cxn ang="f167">
                  <a:pos x="f281" y="f282"/>
                </a:cxn>
                <a:cxn ang="f167">
                  <a:pos x="f283" y="f284"/>
                </a:cxn>
                <a:cxn ang="f167">
                  <a:pos x="f285" y="f284"/>
                </a:cxn>
                <a:cxn ang="f167">
                  <a:pos x="f286" y="f287"/>
                </a:cxn>
                <a:cxn ang="f167">
                  <a:pos x="f288" y="f289"/>
                </a:cxn>
                <a:cxn ang="f167">
                  <a:pos x="f290" y="f279"/>
                </a:cxn>
                <a:cxn ang="f167">
                  <a:pos x="f291" y="f279"/>
                </a:cxn>
                <a:cxn ang="f167">
                  <a:pos x="f292" y="f293"/>
                </a:cxn>
                <a:cxn ang="f167">
                  <a:pos x="f294" y="f295"/>
                </a:cxn>
                <a:cxn ang="f167">
                  <a:pos x="f296" y="f261"/>
                </a:cxn>
                <a:cxn ang="f167">
                  <a:pos x="f290" y="f261"/>
                </a:cxn>
                <a:cxn ang="f167">
                  <a:pos x="f297" y="f298"/>
                </a:cxn>
                <a:cxn ang="f167">
                  <a:pos x="f286" y="f299"/>
                </a:cxn>
                <a:cxn ang="f167">
                  <a:pos x="f285" y="f300"/>
                </a:cxn>
                <a:cxn ang="f167">
                  <a:pos x="f301" y="f268"/>
                </a:cxn>
                <a:cxn ang="f167">
                  <a:pos x="f260" y="f261"/>
                </a:cxn>
              </a:cxnLst>
              <a:rect l="f256" t="f259" r="f257" b="f258"/>
              <a:pathLst>
                <a:path w="234" h="31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27"/>
                    <a:pt x="f25" y="f28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2" y="f34"/>
                    <a:pt x="f35" y="f9"/>
                    <a:pt x="f36" y="f9"/>
                  </a:cubicBezTo>
                  <a:cubicBezTo>
                    <a:pt x="f37" y="f9"/>
                    <a:pt x="f38" y="f9"/>
                    <a:pt x="f39" y="f9"/>
                  </a:cubicBezTo>
                  <a:cubicBezTo>
                    <a:pt x="f40" y="f9"/>
                    <a:pt x="f41" y="f9"/>
                    <a:pt x="f6" y="f9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59"/>
                    <a:pt x="f61" y="f59"/>
                    <a:pt x="f62" y="f59"/>
                  </a:cubicBezTo>
                  <a:cubicBezTo>
                    <a:pt x="f63" y="f64"/>
                    <a:pt x="f65" y="f66"/>
                    <a:pt x="f26" y="f67"/>
                  </a:cubicBezTo>
                  <a:cubicBezTo>
                    <a:pt x="f68" y="f7"/>
                    <a:pt x="f69" y="f7"/>
                    <a:pt x="f70" y="f7"/>
                  </a:cubicBezTo>
                  <a:cubicBezTo>
                    <a:pt x="f71" y="f7"/>
                    <a:pt x="f72" y="f7"/>
                    <a:pt x="f73" y="f7"/>
                  </a:cubicBezTo>
                  <a:cubicBezTo>
                    <a:pt x="f74" y="f7"/>
                    <a:pt x="f75" y="f76"/>
                    <a:pt x="f75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2" y="f84"/>
                    <a:pt x="f82" y="f85"/>
                    <a:pt x="f86" y="f59"/>
                  </a:cubicBezTo>
                  <a:cubicBezTo>
                    <a:pt x="f87" y="f59"/>
                    <a:pt x="f88" y="f59"/>
                    <a:pt x="f89" y="f59"/>
                  </a:cubicBezTo>
                  <a:cubicBezTo>
                    <a:pt x="f90" y="f59"/>
                    <a:pt x="f91" y="f55"/>
                    <a:pt x="f16" y="f92"/>
                  </a:cubicBezTo>
                  <a:cubicBezTo>
                    <a:pt x="f93" y="f49"/>
                    <a:pt x="f27" y="f94"/>
                    <a:pt x="f5" y="f86"/>
                  </a:cubicBezTo>
                  <a:cubicBezTo>
                    <a:pt x="f5" y="f95"/>
                    <a:pt x="f5" y="f96"/>
                    <a:pt x="f97" y="f9"/>
                  </a:cubicBezTo>
                  <a:cubicBezTo>
                    <a:pt x="f93" y="f9"/>
                    <a:pt x="f98" y="f9"/>
                    <a:pt x="f86" y="f9"/>
                  </a:cubicBezTo>
                  <a:cubicBezTo>
                    <a:pt x="f99" y="f9"/>
                    <a:pt x="f78" y="f34"/>
                    <a:pt x="f78" y="f100"/>
                  </a:cubicBezTo>
                  <a:cubicBezTo>
                    <a:pt x="f8" y="f101"/>
                    <a:pt x="f43" y="f102"/>
                    <a:pt x="f75" y="f20"/>
                  </a:cubicBezTo>
                  <a:cubicBezTo>
                    <a:pt x="f103" y="f104"/>
                    <a:pt x="f103" y="f5"/>
                    <a:pt x="f73" y="f105"/>
                  </a:cubicBezTo>
                  <a:cubicBezTo>
                    <a:pt x="f106" y="f107"/>
                    <a:pt x="f94" y="f108"/>
                    <a:pt x="f109" y="f28"/>
                  </a:cubicBezTo>
                  <a:cubicBezTo>
                    <a:pt x="f110" y="f111"/>
                    <a:pt x="f74" y="f112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8" name="Freeform 116">
              <a:extLst>
                <a:ext uri="{FF2B5EF4-FFF2-40B4-BE49-F238E27FC236}">
                  <a16:creationId xmlns:a16="http://schemas.microsoft.com/office/drawing/2014/main" id="{38231112-FEC0-4F6B-A3ED-5E46ACD4FD7C}"/>
                </a:ext>
              </a:extLst>
            </p:cNvPr>
            <p:cNvSpPr/>
            <p:nvPr/>
          </p:nvSpPr>
          <p:spPr>
            <a:xfrm>
              <a:off x="9088441" y="5602757"/>
              <a:ext cx="676271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122"/>
                <a:gd name="f8" fmla="val 90"/>
                <a:gd name="f9" fmla="val 55"/>
                <a:gd name="f10" fmla="val 120"/>
                <a:gd name="f11" fmla="val 29"/>
                <a:gd name="f12" fmla="val 112"/>
                <a:gd name="f13" fmla="val 6"/>
                <a:gd name="f14" fmla="val 96"/>
                <a:gd name="f15" fmla="val 1"/>
                <a:gd name="f16" fmla="val 92"/>
                <a:gd name="f17" fmla="val 89"/>
                <a:gd name="f18" fmla="val 83"/>
                <a:gd name="f19" fmla="val 4"/>
                <a:gd name="f20" fmla="val 65"/>
                <a:gd name="f21" fmla="val 7"/>
                <a:gd name="f22" fmla="val 47"/>
                <a:gd name="f23" fmla="val 10"/>
                <a:gd name="f24" fmla="val 28"/>
                <a:gd name="f25" fmla="val 11"/>
                <a:gd name="f26" fmla="val 21"/>
                <a:gd name="f27" fmla="val 15"/>
                <a:gd name="f28" fmla="val 17"/>
                <a:gd name="f29" fmla="val 22"/>
                <a:gd name="f30" fmla="val 14"/>
                <a:gd name="f31" fmla="val 58"/>
                <a:gd name="f32" fmla="val 94"/>
                <a:gd name="f33" fmla="val 131"/>
                <a:gd name="f34" fmla="val 8"/>
                <a:gd name="f35" fmla="val 137"/>
                <a:gd name="f36" fmla="val 9"/>
                <a:gd name="f37" fmla="val 142"/>
                <a:gd name="f38" fmla="val 147"/>
                <a:gd name="f39" fmla="val 12"/>
                <a:gd name="f40" fmla="val 164"/>
                <a:gd name="f41" fmla="val 171"/>
                <a:gd name="f42" fmla="val 23"/>
                <a:gd name="f43" fmla="val 172"/>
                <a:gd name="f44" fmla="val 40"/>
                <a:gd name="f45" fmla="val 173"/>
                <a:gd name="f46" fmla="val 177"/>
                <a:gd name="f47" fmla="val 69"/>
                <a:gd name="f48" fmla="val 84"/>
                <a:gd name="f49" fmla="val 87"/>
                <a:gd name="f50" fmla="val 93"/>
                <a:gd name="f51" fmla="val 175"/>
                <a:gd name="f52" fmla="val 148"/>
                <a:gd name="f53" fmla="val 114"/>
                <a:gd name="f54" fmla="val 117"/>
                <a:gd name="f55" fmla="+- 0 0 -90"/>
                <a:gd name="f56" fmla="*/ f3 1 179"/>
                <a:gd name="f57" fmla="*/ f4 1 122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79"/>
                <a:gd name="f66" fmla="*/ f62 1 122"/>
                <a:gd name="f67" fmla="*/ 90 f63 1"/>
                <a:gd name="f68" fmla="*/ 122 f62 1"/>
                <a:gd name="f69" fmla="*/ 6 f63 1"/>
                <a:gd name="f70" fmla="*/ 96 f62 1"/>
                <a:gd name="f71" fmla="*/ 1 f63 1"/>
                <a:gd name="f72" fmla="*/ 83 f62 1"/>
                <a:gd name="f73" fmla="*/ 10 f63 1"/>
                <a:gd name="f74" fmla="*/ 28 f62 1"/>
                <a:gd name="f75" fmla="*/ 22 f63 1"/>
                <a:gd name="f76" fmla="*/ 14 f62 1"/>
                <a:gd name="f77" fmla="*/ 131 f63 1"/>
                <a:gd name="f78" fmla="*/ 8 f62 1"/>
                <a:gd name="f79" fmla="*/ 147 f63 1"/>
                <a:gd name="f80" fmla="*/ 12 f62 1"/>
                <a:gd name="f81" fmla="*/ 172 f63 1"/>
                <a:gd name="f82" fmla="*/ 40 f62 1"/>
                <a:gd name="f83" fmla="*/ 179 f63 1"/>
                <a:gd name="f84" fmla="*/ 84 f62 1"/>
                <a:gd name="f85" fmla="*/ 175 f63 1"/>
                <a:gd name="f86" fmla="*/ 94 f62 1"/>
                <a:gd name="f87" fmla="+- f64 0 f1"/>
                <a:gd name="f88" fmla="*/ f67 1 179"/>
                <a:gd name="f89" fmla="*/ f68 1 122"/>
                <a:gd name="f90" fmla="*/ f69 1 179"/>
                <a:gd name="f91" fmla="*/ f70 1 122"/>
                <a:gd name="f92" fmla="*/ f71 1 179"/>
                <a:gd name="f93" fmla="*/ f72 1 122"/>
                <a:gd name="f94" fmla="*/ f73 1 179"/>
                <a:gd name="f95" fmla="*/ f74 1 122"/>
                <a:gd name="f96" fmla="*/ f75 1 179"/>
                <a:gd name="f97" fmla="*/ f76 1 122"/>
                <a:gd name="f98" fmla="*/ f77 1 179"/>
                <a:gd name="f99" fmla="*/ f78 1 122"/>
                <a:gd name="f100" fmla="*/ f79 1 179"/>
                <a:gd name="f101" fmla="*/ f80 1 122"/>
                <a:gd name="f102" fmla="*/ f81 1 179"/>
                <a:gd name="f103" fmla="*/ f82 1 122"/>
                <a:gd name="f104" fmla="*/ f83 1 179"/>
                <a:gd name="f105" fmla="*/ f84 1 122"/>
                <a:gd name="f106" fmla="*/ f85 1 179"/>
                <a:gd name="f107" fmla="*/ f86 1 122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179" h="12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5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5"/>
                    <a:pt x="f32" y="f5"/>
                    <a:pt x="f33" y="f34"/>
                  </a:cubicBezTo>
                  <a:cubicBezTo>
                    <a:pt x="f35" y="f36"/>
                    <a:pt x="f37" y="f25"/>
                    <a:pt x="f38" y="f39"/>
                  </a:cubicBezTo>
                  <a:cubicBezTo>
                    <a:pt x="f40" y="f30"/>
                    <a:pt x="f41" y="f42"/>
                    <a:pt x="f43" y="f44"/>
                  </a:cubicBezTo>
                  <a:cubicBezTo>
                    <a:pt x="f45" y="f9"/>
                    <a:pt x="f46" y="f47"/>
                    <a:pt x="f6" y="f48"/>
                  </a:cubicBezTo>
                  <a:cubicBezTo>
                    <a:pt x="f6" y="f49"/>
                    <a:pt x="f46" y="f50"/>
                    <a:pt x="f51" y="f32"/>
                  </a:cubicBezTo>
                  <a:cubicBezTo>
                    <a:pt x="f52" y="f53"/>
                    <a:pt x="f54" y="f7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9" name="Freeform 117">
              <a:extLst>
                <a:ext uri="{FF2B5EF4-FFF2-40B4-BE49-F238E27FC236}">
                  <a16:creationId xmlns:a16="http://schemas.microsoft.com/office/drawing/2014/main" id="{590B11D7-D10A-450C-8623-7D160F28E848}"/>
                </a:ext>
              </a:extLst>
            </p:cNvPr>
            <p:cNvSpPr/>
            <p:nvPr/>
          </p:nvSpPr>
          <p:spPr>
            <a:xfrm>
              <a:off x="9915525" y="5610694"/>
              <a:ext cx="679454" cy="4826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86"/>
                <a:gd name="f8" fmla="val 1"/>
                <a:gd name="f9" fmla="val 113"/>
                <a:gd name="f10" fmla="val 137"/>
                <a:gd name="f11" fmla="val 6"/>
                <a:gd name="f12" fmla="val 161"/>
                <a:gd name="f13" fmla="val 14"/>
                <a:gd name="f14" fmla="val 166"/>
                <a:gd name="f15" fmla="val 16"/>
                <a:gd name="f16" fmla="val 169"/>
                <a:gd name="f17" fmla="val 19"/>
                <a:gd name="f18" fmla="val 170"/>
                <a:gd name="f19" fmla="val 25"/>
                <a:gd name="f20" fmla="val 173"/>
                <a:gd name="f21" fmla="val 44"/>
                <a:gd name="f22" fmla="val 177"/>
                <a:gd name="f23" fmla="val 63"/>
                <a:gd name="f24" fmla="val 82"/>
                <a:gd name="f25" fmla="val 85"/>
                <a:gd name="f26" fmla="val 178"/>
                <a:gd name="f27" fmla="val 90"/>
                <a:gd name="f28" fmla="val 176"/>
                <a:gd name="f29" fmla="val 92"/>
                <a:gd name="f30" fmla="val 130"/>
                <a:gd name="f31" fmla="val 54"/>
                <a:gd name="f32" fmla="val 8"/>
                <a:gd name="f33" fmla="val 95"/>
                <a:gd name="f34" fmla="val 3"/>
                <a:gd name="f35" fmla="val 91"/>
                <a:gd name="f36" fmla="val 87"/>
                <a:gd name="f37" fmla="val 2"/>
                <a:gd name="f38" fmla="val 80"/>
                <a:gd name="f39" fmla="val 5"/>
                <a:gd name="f40" fmla="val 62"/>
                <a:gd name="f41" fmla="val 45"/>
                <a:gd name="f42" fmla="val 11"/>
                <a:gd name="f43" fmla="val 27"/>
                <a:gd name="f44" fmla="val 12"/>
                <a:gd name="f45" fmla="val 15"/>
                <a:gd name="f46" fmla="val 23"/>
                <a:gd name="f47" fmla="val 4"/>
                <a:gd name="f48" fmla="val 66"/>
                <a:gd name="f49" fmla="+- 0 0 -90"/>
                <a:gd name="f50" fmla="*/ f3 1 180"/>
                <a:gd name="f51" fmla="*/ f4 1 128"/>
                <a:gd name="f52" fmla="val f5"/>
                <a:gd name="f53" fmla="val f2"/>
                <a:gd name="f54" fmla="val f6"/>
                <a:gd name="f55" fmla="*/ f49 f0 1"/>
                <a:gd name="f56" fmla="+- f54 0 f52"/>
                <a:gd name="f57" fmla="+- f53 0 f52"/>
                <a:gd name="f58" fmla="*/ f55 1 f2"/>
                <a:gd name="f59" fmla="*/ f57 1 180"/>
                <a:gd name="f60" fmla="*/ f56 1 128"/>
                <a:gd name="f61" fmla="*/ 86 f57 1"/>
                <a:gd name="f62" fmla="*/ 1 f56 1"/>
                <a:gd name="f63" fmla="*/ 161 f57 1"/>
                <a:gd name="f64" fmla="*/ 14 f56 1"/>
                <a:gd name="f65" fmla="*/ 170 f57 1"/>
                <a:gd name="f66" fmla="*/ 25 f56 1"/>
                <a:gd name="f67" fmla="*/ 180 f57 1"/>
                <a:gd name="f68" fmla="*/ 82 f56 1"/>
                <a:gd name="f69" fmla="*/ 176 f57 1"/>
                <a:gd name="f70" fmla="*/ 92 f56 1"/>
                <a:gd name="f71" fmla="*/ 8 f57 1"/>
                <a:gd name="f72" fmla="*/ 95 f56 1"/>
                <a:gd name="f73" fmla="*/ 2 f57 1"/>
                <a:gd name="f74" fmla="*/ 80 f56 1"/>
                <a:gd name="f75" fmla="*/ 11 f57 1"/>
                <a:gd name="f76" fmla="*/ 27 f56 1"/>
                <a:gd name="f77" fmla="*/ 23 f57 1"/>
                <a:gd name="f78" fmla="*/ 12 f56 1"/>
                <a:gd name="f79" fmla="+- f58 0 f1"/>
                <a:gd name="f80" fmla="*/ f61 1 180"/>
                <a:gd name="f81" fmla="*/ f62 1 128"/>
                <a:gd name="f82" fmla="*/ f63 1 180"/>
                <a:gd name="f83" fmla="*/ f64 1 128"/>
                <a:gd name="f84" fmla="*/ f65 1 180"/>
                <a:gd name="f85" fmla="*/ f66 1 128"/>
                <a:gd name="f86" fmla="*/ f67 1 180"/>
                <a:gd name="f87" fmla="*/ f68 1 128"/>
                <a:gd name="f88" fmla="*/ f69 1 180"/>
                <a:gd name="f89" fmla="*/ f70 1 128"/>
                <a:gd name="f90" fmla="*/ f71 1 180"/>
                <a:gd name="f91" fmla="*/ f72 1 128"/>
                <a:gd name="f92" fmla="*/ f73 1 180"/>
                <a:gd name="f93" fmla="*/ f74 1 128"/>
                <a:gd name="f94" fmla="*/ f75 1 180"/>
                <a:gd name="f95" fmla="*/ f76 1 128"/>
                <a:gd name="f96" fmla="*/ f77 1 180"/>
                <a:gd name="f97" fmla="*/ f78 1 128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60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1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180" h="128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" y="f24"/>
                  </a:cubicBezTo>
                  <a:cubicBezTo>
                    <a:pt x="f2" y="f25"/>
                    <a:pt x="f26" y="f27"/>
                    <a:pt x="f28" y="f29"/>
                  </a:cubicBezTo>
                  <a:cubicBezTo>
                    <a:pt x="f30" y="f6"/>
                    <a:pt x="f31" y="f6"/>
                    <a:pt x="f32" y="f33"/>
                  </a:cubicBezTo>
                  <a:cubicBezTo>
                    <a:pt x="f34" y="f35"/>
                    <a:pt x="f5" y="f36"/>
                    <a:pt x="f37" y="f38"/>
                  </a:cubicBezTo>
                  <a:cubicBezTo>
                    <a:pt x="f39" y="f40"/>
                    <a:pt x="f32" y="f41"/>
                    <a:pt x="f42" y="f43"/>
                  </a:cubicBezTo>
                  <a:cubicBezTo>
                    <a:pt x="f44" y="f17"/>
                    <a:pt x="f15" y="f45"/>
                    <a:pt x="f46" y="f44"/>
                  </a:cubicBezTo>
                  <a:cubicBezTo>
                    <a:pt x="f21" y="f47"/>
                    <a:pt x="f48" y="f5"/>
                    <a:pt x="f7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0" name="Freeform 118">
              <a:extLst>
                <a:ext uri="{FF2B5EF4-FFF2-40B4-BE49-F238E27FC236}">
                  <a16:creationId xmlns:a16="http://schemas.microsoft.com/office/drawing/2014/main" id="{F2A7A933-28AD-46F6-81B2-BF3B41CD2104}"/>
                </a:ext>
              </a:extLst>
            </p:cNvPr>
            <p:cNvSpPr/>
            <p:nvPr/>
          </p:nvSpPr>
          <p:spPr>
            <a:xfrm>
              <a:off x="7458075" y="5602757"/>
              <a:ext cx="679454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88"/>
                <a:gd name="f8" fmla="val 58"/>
                <a:gd name="f9" fmla="val 121"/>
                <a:gd name="f10" fmla="val 29"/>
                <a:gd name="f11" fmla="val 114"/>
                <a:gd name="f12" fmla="val 5"/>
                <a:gd name="f13" fmla="val 95"/>
                <a:gd name="f14" fmla="val 2"/>
                <a:gd name="f15" fmla="val 93"/>
                <a:gd name="f16" fmla="val 87"/>
                <a:gd name="f17" fmla="val 84"/>
                <a:gd name="f18" fmla="val 3"/>
                <a:gd name="f19" fmla="val 65"/>
                <a:gd name="f20" fmla="val 6"/>
                <a:gd name="f21" fmla="val 45"/>
                <a:gd name="f22" fmla="val 10"/>
                <a:gd name="f23" fmla="val 26"/>
                <a:gd name="f24" fmla="val 11"/>
                <a:gd name="f25" fmla="val 22"/>
                <a:gd name="f26" fmla="val 16"/>
                <a:gd name="f27" fmla="val 17"/>
                <a:gd name="f28" fmla="val 19"/>
                <a:gd name="f29" fmla="val 52"/>
                <a:gd name="f30" fmla="val 86"/>
                <a:gd name="f31" fmla="val 120"/>
                <a:gd name="f32" fmla="val 134"/>
                <a:gd name="f33" fmla="val 8"/>
                <a:gd name="f34" fmla="val 147"/>
                <a:gd name="f35" fmla="val 13"/>
                <a:gd name="f36" fmla="val 160"/>
                <a:gd name="f37" fmla="val 163"/>
                <a:gd name="f38" fmla="val 18"/>
                <a:gd name="f39" fmla="val 167"/>
                <a:gd name="f40" fmla="val 168"/>
                <a:gd name="f41" fmla="val 25"/>
                <a:gd name="f42" fmla="val 172"/>
                <a:gd name="f43" fmla="val 175"/>
                <a:gd name="f44" fmla="val 64"/>
                <a:gd name="f45" fmla="val 178"/>
                <a:gd name="f46" fmla="val 90"/>
                <a:gd name="f47" fmla="val 177"/>
                <a:gd name="f48" fmla="val 173"/>
                <a:gd name="f49" fmla="val 96"/>
                <a:gd name="f50" fmla="val 113"/>
                <a:gd name="f51" fmla="val 119"/>
                <a:gd name="f52" fmla="+- 0 0 -90"/>
                <a:gd name="f53" fmla="*/ f3 1 180"/>
                <a:gd name="f54" fmla="*/ f4 1 122"/>
                <a:gd name="f55" fmla="val f5"/>
                <a:gd name="f56" fmla="val f2"/>
                <a:gd name="f57" fmla="val f6"/>
                <a:gd name="f58" fmla="*/ f52 f0 1"/>
                <a:gd name="f59" fmla="+- f57 0 f55"/>
                <a:gd name="f60" fmla="+- f56 0 f55"/>
                <a:gd name="f61" fmla="*/ f58 1 f2"/>
                <a:gd name="f62" fmla="*/ f60 1 180"/>
                <a:gd name="f63" fmla="*/ f59 1 122"/>
                <a:gd name="f64" fmla="*/ 88 f60 1"/>
                <a:gd name="f65" fmla="*/ 122 f59 1"/>
                <a:gd name="f66" fmla="*/ 5 f60 1"/>
                <a:gd name="f67" fmla="*/ 95 f59 1"/>
                <a:gd name="f68" fmla="*/ 0 f60 1"/>
                <a:gd name="f69" fmla="*/ 84 f59 1"/>
                <a:gd name="f70" fmla="*/ 10 f60 1"/>
                <a:gd name="f71" fmla="*/ 26 f59 1"/>
                <a:gd name="f72" fmla="*/ 19 f60 1"/>
                <a:gd name="f73" fmla="*/ 16 f59 1"/>
                <a:gd name="f74" fmla="*/ 120 f60 1"/>
                <a:gd name="f75" fmla="*/ 6 f59 1"/>
                <a:gd name="f76" fmla="*/ 160 f60 1"/>
                <a:gd name="f77" fmla="*/ 17 f59 1"/>
                <a:gd name="f78" fmla="*/ 168 f60 1"/>
                <a:gd name="f79" fmla="*/ 25 f59 1"/>
                <a:gd name="f80" fmla="*/ 178 f60 1"/>
                <a:gd name="f81" fmla="*/ 173 f60 1"/>
                <a:gd name="f82" fmla="*/ 96 f59 1"/>
                <a:gd name="f83" fmla="+- f61 0 f1"/>
                <a:gd name="f84" fmla="*/ f64 1 180"/>
                <a:gd name="f85" fmla="*/ f65 1 122"/>
                <a:gd name="f86" fmla="*/ f66 1 180"/>
                <a:gd name="f87" fmla="*/ f67 1 122"/>
                <a:gd name="f88" fmla="*/ f68 1 180"/>
                <a:gd name="f89" fmla="*/ f69 1 122"/>
                <a:gd name="f90" fmla="*/ f70 1 180"/>
                <a:gd name="f91" fmla="*/ f71 1 122"/>
                <a:gd name="f92" fmla="*/ f72 1 180"/>
                <a:gd name="f93" fmla="*/ f73 1 122"/>
                <a:gd name="f94" fmla="*/ f74 1 180"/>
                <a:gd name="f95" fmla="*/ f75 1 122"/>
                <a:gd name="f96" fmla="*/ f76 1 180"/>
                <a:gd name="f97" fmla="*/ f77 1 122"/>
                <a:gd name="f98" fmla="*/ f78 1 180"/>
                <a:gd name="f99" fmla="*/ f79 1 122"/>
                <a:gd name="f100" fmla="*/ f80 1 180"/>
                <a:gd name="f101" fmla="*/ f81 1 180"/>
                <a:gd name="f102" fmla="*/ f82 1 122"/>
                <a:gd name="f103" fmla="*/ 0 1 f62"/>
                <a:gd name="f104" fmla="*/ f56 1 f62"/>
                <a:gd name="f105" fmla="*/ 0 1 f63"/>
                <a:gd name="f106" fmla="*/ f57 1 f63"/>
                <a:gd name="f107" fmla="*/ f84 1 f62"/>
                <a:gd name="f108" fmla="*/ f85 1 f63"/>
                <a:gd name="f109" fmla="*/ f86 1 f62"/>
                <a:gd name="f110" fmla="*/ f87 1 f63"/>
                <a:gd name="f111" fmla="*/ f88 1 f62"/>
                <a:gd name="f112" fmla="*/ f89 1 f63"/>
                <a:gd name="f113" fmla="*/ f90 1 f62"/>
                <a:gd name="f114" fmla="*/ f91 1 f63"/>
                <a:gd name="f115" fmla="*/ f92 1 f62"/>
                <a:gd name="f116" fmla="*/ f93 1 f63"/>
                <a:gd name="f117" fmla="*/ f94 1 f62"/>
                <a:gd name="f118" fmla="*/ f95 1 f63"/>
                <a:gd name="f119" fmla="*/ f96 1 f62"/>
                <a:gd name="f120" fmla="*/ f97 1 f63"/>
                <a:gd name="f121" fmla="*/ f98 1 f62"/>
                <a:gd name="f122" fmla="*/ f99 1 f63"/>
                <a:gd name="f123" fmla="*/ f100 1 f62"/>
                <a:gd name="f124" fmla="*/ f101 1 f62"/>
                <a:gd name="f125" fmla="*/ f102 1 f63"/>
                <a:gd name="f126" fmla="*/ f103 f53 1"/>
                <a:gd name="f127" fmla="*/ f104 f53 1"/>
                <a:gd name="f128" fmla="*/ f106 f54 1"/>
                <a:gd name="f129" fmla="*/ f105 f54 1"/>
                <a:gd name="f130" fmla="*/ f107 f53 1"/>
                <a:gd name="f131" fmla="*/ f108 f54 1"/>
                <a:gd name="f132" fmla="*/ f109 f53 1"/>
                <a:gd name="f133" fmla="*/ f110 f54 1"/>
                <a:gd name="f134" fmla="*/ f111 f53 1"/>
                <a:gd name="f135" fmla="*/ f112 f54 1"/>
                <a:gd name="f136" fmla="*/ f113 f53 1"/>
                <a:gd name="f137" fmla="*/ f114 f54 1"/>
                <a:gd name="f138" fmla="*/ f115 f53 1"/>
                <a:gd name="f139" fmla="*/ f116 f54 1"/>
                <a:gd name="f140" fmla="*/ f117 f53 1"/>
                <a:gd name="f141" fmla="*/ f118 f54 1"/>
                <a:gd name="f142" fmla="*/ f119 f53 1"/>
                <a:gd name="f143" fmla="*/ f120 f54 1"/>
                <a:gd name="f144" fmla="*/ f121 f53 1"/>
                <a:gd name="f145" fmla="*/ f122 f54 1"/>
                <a:gd name="f146" fmla="*/ f123 f53 1"/>
                <a:gd name="f147" fmla="*/ f124 f53 1"/>
                <a:gd name="f148" fmla="*/ f125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35"/>
                </a:cxn>
                <a:cxn ang="f83">
                  <a:pos x="f147" y="f148"/>
                </a:cxn>
                <a:cxn ang="f83">
                  <a:pos x="f130" y="f131"/>
                </a:cxn>
              </a:cxnLst>
              <a:rect l="f126" t="f129" r="f127" b="f128"/>
              <a:pathLst>
                <a:path w="180" h="122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4"/>
                    <a:pt x="f30" y="f5"/>
                    <a:pt x="f31" y="f20"/>
                  </a:cubicBezTo>
                  <a:cubicBezTo>
                    <a:pt x="f32" y="f33"/>
                    <a:pt x="f34" y="f35"/>
                    <a:pt x="f36" y="f27"/>
                  </a:cubicBezTo>
                  <a:cubicBezTo>
                    <a:pt x="f37" y="f38"/>
                    <a:pt x="f39" y="f25"/>
                    <a:pt x="f40" y="f41"/>
                  </a:cubicBezTo>
                  <a:cubicBezTo>
                    <a:pt x="f42" y="f21"/>
                    <a:pt x="f43" y="f44"/>
                    <a:pt x="f45" y="f17"/>
                  </a:cubicBezTo>
                  <a:cubicBezTo>
                    <a:pt x="f2" y="f46"/>
                    <a:pt x="f47" y="f15"/>
                    <a:pt x="f48" y="f49"/>
                  </a:cubicBezTo>
                  <a:cubicBezTo>
                    <a:pt x="f34" y="f50"/>
                    <a:pt x="f51" y="f9"/>
                    <a:pt x="f7" y="f6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1" name="Freeform 119">
              <a:extLst>
                <a:ext uri="{FF2B5EF4-FFF2-40B4-BE49-F238E27FC236}">
                  <a16:creationId xmlns:a16="http://schemas.microsoft.com/office/drawing/2014/main" id="{92307DD1-A563-4E2D-85BA-765EAF0C610A}"/>
                </a:ext>
              </a:extLst>
            </p:cNvPr>
            <p:cNvSpPr/>
            <p:nvPr/>
          </p:nvSpPr>
          <p:spPr>
            <a:xfrm>
              <a:off x="10741027" y="5602757"/>
              <a:ext cx="679454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94"/>
                <a:gd name="f8" fmla="val 116"/>
                <a:gd name="f9" fmla="val 138"/>
                <a:gd name="f10" fmla="val 3"/>
                <a:gd name="f11" fmla="val 160"/>
                <a:gd name="f12" fmla="val 12"/>
                <a:gd name="f13" fmla="val 165"/>
                <a:gd name="f14" fmla="val 15"/>
                <a:gd name="f15" fmla="val 169"/>
                <a:gd name="f16" fmla="val 18"/>
                <a:gd name="f17" fmla="val 170"/>
                <a:gd name="f18" fmla="val 24"/>
                <a:gd name="f19" fmla="val 173"/>
                <a:gd name="f20" fmla="val 43"/>
                <a:gd name="f21" fmla="val 177"/>
                <a:gd name="f22" fmla="val 62"/>
                <a:gd name="f23" fmla="val 179"/>
                <a:gd name="f24" fmla="val 81"/>
                <a:gd name="f25" fmla="val 85"/>
                <a:gd name="f26" fmla="val 90"/>
                <a:gd name="f27" fmla="val 174"/>
                <a:gd name="f28" fmla="val 92"/>
                <a:gd name="f29" fmla="val 146"/>
                <a:gd name="f30" fmla="val 114"/>
                <a:gd name="f31" fmla="val 79"/>
                <a:gd name="f32" fmla="val 118"/>
                <a:gd name="f33" fmla="val 53"/>
                <a:gd name="f34" fmla="val 28"/>
                <a:gd name="f35" fmla="val 108"/>
                <a:gd name="f36" fmla="val 6"/>
                <a:gd name="f37" fmla="val 93"/>
                <a:gd name="f38" fmla="val 2"/>
                <a:gd name="f39" fmla="val 89"/>
                <a:gd name="f40" fmla="val 86"/>
                <a:gd name="f41" fmla="val 1"/>
                <a:gd name="f42" fmla="val 5"/>
                <a:gd name="f43" fmla="val 8"/>
                <a:gd name="f44" fmla="val 11"/>
                <a:gd name="f45" fmla="val 20"/>
                <a:gd name="f46" fmla="val 13"/>
                <a:gd name="f47" fmla="val 44"/>
                <a:gd name="f48" fmla="val 68"/>
                <a:gd name="f49" fmla="+- 0 0 -90"/>
                <a:gd name="f50" fmla="*/ f3 1 180"/>
                <a:gd name="f51" fmla="*/ f4 1 121"/>
                <a:gd name="f52" fmla="val f5"/>
                <a:gd name="f53" fmla="val f2"/>
                <a:gd name="f54" fmla="val f6"/>
                <a:gd name="f55" fmla="*/ f49 f0 1"/>
                <a:gd name="f56" fmla="+- f54 0 f52"/>
                <a:gd name="f57" fmla="+- f53 0 f52"/>
                <a:gd name="f58" fmla="*/ f55 1 f2"/>
                <a:gd name="f59" fmla="*/ f57 1 180"/>
                <a:gd name="f60" fmla="*/ f56 1 121"/>
                <a:gd name="f61" fmla="*/ 94 f57 1"/>
                <a:gd name="f62" fmla="*/ 0 f56 1"/>
                <a:gd name="f63" fmla="*/ 160 f57 1"/>
                <a:gd name="f64" fmla="*/ 12 f56 1"/>
                <a:gd name="f65" fmla="*/ 170 f57 1"/>
                <a:gd name="f66" fmla="*/ 24 f56 1"/>
                <a:gd name="f67" fmla="*/ 179 f57 1"/>
                <a:gd name="f68" fmla="*/ 81 f56 1"/>
                <a:gd name="f69" fmla="*/ 174 f57 1"/>
                <a:gd name="f70" fmla="*/ 92 f56 1"/>
                <a:gd name="f71" fmla="*/ 79 f57 1"/>
                <a:gd name="f72" fmla="*/ 118 f56 1"/>
                <a:gd name="f73" fmla="*/ 6 f57 1"/>
                <a:gd name="f74" fmla="*/ 93 f56 1"/>
                <a:gd name="f75" fmla="*/ 1 f57 1"/>
                <a:gd name="f76" fmla="*/ 11 f57 1"/>
                <a:gd name="f77" fmla="*/ 20 f57 1"/>
                <a:gd name="f78" fmla="*/ 13 f56 1"/>
                <a:gd name="f79" fmla="+- f58 0 f1"/>
                <a:gd name="f80" fmla="*/ f61 1 180"/>
                <a:gd name="f81" fmla="*/ f62 1 121"/>
                <a:gd name="f82" fmla="*/ f63 1 180"/>
                <a:gd name="f83" fmla="*/ f64 1 121"/>
                <a:gd name="f84" fmla="*/ f65 1 180"/>
                <a:gd name="f85" fmla="*/ f66 1 121"/>
                <a:gd name="f86" fmla="*/ f67 1 180"/>
                <a:gd name="f87" fmla="*/ f68 1 121"/>
                <a:gd name="f88" fmla="*/ f69 1 180"/>
                <a:gd name="f89" fmla="*/ f70 1 121"/>
                <a:gd name="f90" fmla="*/ f71 1 180"/>
                <a:gd name="f91" fmla="*/ f72 1 121"/>
                <a:gd name="f92" fmla="*/ f73 1 180"/>
                <a:gd name="f93" fmla="*/ f74 1 121"/>
                <a:gd name="f94" fmla="*/ f75 1 180"/>
                <a:gd name="f95" fmla="*/ f76 1 180"/>
                <a:gd name="f96" fmla="*/ f77 1 180"/>
                <a:gd name="f97" fmla="*/ f78 1 121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59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0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1"/>
                </a:cxn>
                <a:cxn ang="f79">
                  <a:pos x="f139" y="f12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180" h="120">
                  <a:moveTo>
                    <a:pt x="f7" y="f5"/>
                  </a:moveTo>
                  <a:cubicBezTo>
                    <a:pt x="f8" y="f5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" y="f25"/>
                    <a:pt x="f21" y="f26"/>
                    <a:pt x="f27" y="f28"/>
                  </a:cubicBezTo>
                  <a:cubicBezTo>
                    <a:pt x="f29" y="f30"/>
                    <a:pt x="f30" y="f6"/>
                    <a:pt x="f31" y="f32"/>
                  </a:cubicBezTo>
                  <a:cubicBezTo>
                    <a:pt x="f33" y="f8"/>
                    <a:pt x="f34" y="f35"/>
                    <a:pt x="f36" y="f37"/>
                  </a:cubicBezTo>
                  <a:cubicBezTo>
                    <a:pt x="f38" y="f39"/>
                    <a:pt x="f5" y="f40"/>
                    <a:pt x="f41" y="f24"/>
                  </a:cubicBezTo>
                  <a:cubicBezTo>
                    <a:pt x="f42" y="f22"/>
                    <a:pt x="f43" y="f20"/>
                    <a:pt x="f44" y="f18"/>
                  </a:cubicBezTo>
                  <a:cubicBezTo>
                    <a:pt x="f12" y="f16"/>
                    <a:pt x="f14" y="f14"/>
                    <a:pt x="f45" y="f46"/>
                  </a:cubicBezTo>
                  <a:cubicBezTo>
                    <a:pt x="f47" y="f42"/>
                    <a:pt x="f48" y="f5"/>
                    <a:pt x="f7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2" name="Freeform 120">
              <a:extLst>
                <a:ext uri="{FF2B5EF4-FFF2-40B4-BE49-F238E27FC236}">
                  <a16:creationId xmlns:a16="http://schemas.microsoft.com/office/drawing/2014/main" id="{A361DF82-140C-4670-BCD6-CE984B02F6E5}"/>
                </a:ext>
              </a:extLst>
            </p:cNvPr>
            <p:cNvSpPr/>
            <p:nvPr/>
          </p:nvSpPr>
          <p:spPr>
            <a:xfrm>
              <a:off x="8274048" y="5602757"/>
              <a:ext cx="679454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89"/>
                <a:gd name="f8" fmla="val 58"/>
                <a:gd name="f9" fmla="val 121"/>
                <a:gd name="f10" fmla="val 30"/>
                <a:gd name="f11" fmla="val 114"/>
                <a:gd name="f12" fmla="val 5"/>
                <a:gd name="f13" fmla="val 95"/>
                <a:gd name="f14" fmla="val 3"/>
                <a:gd name="f15" fmla="val 93"/>
                <a:gd name="f16" fmla="val 88"/>
                <a:gd name="f17" fmla="val 1"/>
                <a:gd name="f18" fmla="val 85"/>
                <a:gd name="f19" fmla="val 4"/>
                <a:gd name="f20" fmla="val 65"/>
                <a:gd name="f21" fmla="val 7"/>
                <a:gd name="f22" fmla="val 46"/>
                <a:gd name="f23" fmla="val 11"/>
                <a:gd name="f24" fmla="val 27"/>
                <a:gd name="f25" fmla="val 12"/>
                <a:gd name="f26" fmla="val 21"/>
                <a:gd name="f27" fmla="val 15"/>
                <a:gd name="f28" fmla="val 18"/>
                <a:gd name="f29" fmla="val 20"/>
                <a:gd name="f30" fmla="val 53"/>
                <a:gd name="f31" fmla="val 2"/>
                <a:gd name="f32" fmla="val 87"/>
                <a:gd name="f33" fmla="val 6"/>
                <a:gd name="f34" fmla="val 134"/>
                <a:gd name="f35" fmla="val 8"/>
                <a:gd name="f36" fmla="val 148"/>
                <a:gd name="f37" fmla="val 161"/>
                <a:gd name="f38" fmla="val 17"/>
                <a:gd name="f39" fmla="val 164"/>
                <a:gd name="f40" fmla="val 168"/>
                <a:gd name="f41" fmla="val 22"/>
                <a:gd name="f42" fmla="val 25"/>
                <a:gd name="f43" fmla="val 172"/>
                <a:gd name="f44" fmla="val 44"/>
                <a:gd name="f45" fmla="val 175"/>
                <a:gd name="f46" fmla="val 64"/>
                <a:gd name="f47" fmla="val 179"/>
                <a:gd name="f48" fmla="val 83"/>
                <a:gd name="f49" fmla="val 90"/>
                <a:gd name="f50" fmla="val 178"/>
                <a:gd name="f51" fmla="val 173"/>
                <a:gd name="f52" fmla="val 96"/>
                <a:gd name="f53" fmla="val 119"/>
                <a:gd name="f54" fmla="+- 0 0 -90"/>
                <a:gd name="f55" fmla="*/ f3 1 180"/>
                <a:gd name="f56" fmla="*/ f4 1 122"/>
                <a:gd name="f57" fmla="val f5"/>
                <a:gd name="f58" fmla="val f2"/>
                <a:gd name="f59" fmla="val f6"/>
                <a:gd name="f60" fmla="*/ f54 f0 1"/>
                <a:gd name="f61" fmla="+- f59 0 f57"/>
                <a:gd name="f62" fmla="+- f58 0 f57"/>
                <a:gd name="f63" fmla="*/ f60 1 f2"/>
                <a:gd name="f64" fmla="*/ f62 1 180"/>
                <a:gd name="f65" fmla="*/ f61 1 122"/>
                <a:gd name="f66" fmla="*/ 89 f62 1"/>
                <a:gd name="f67" fmla="*/ 122 f61 1"/>
                <a:gd name="f68" fmla="*/ 5 f62 1"/>
                <a:gd name="f69" fmla="*/ 95 f61 1"/>
                <a:gd name="f70" fmla="*/ 1 f62 1"/>
                <a:gd name="f71" fmla="*/ 85 f61 1"/>
                <a:gd name="f72" fmla="*/ 11 f62 1"/>
                <a:gd name="f73" fmla="*/ 27 f61 1"/>
                <a:gd name="f74" fmla="*/ 20 f62 1"/>
                <a:gd name="f75" fmla="*/ 15 f61 1"/>
                <a:gd name="f76" fmla="*/ 121 f62 1"/>
                <a:gd name="f77" fmla="*/ 6 f61 1"/>
                <a:gd name="f78" fmla="*/ 161 f62 1"/>
                <a:gd name="f79" fmla="*/ 17 f61 1"/>
                <a:gd name="f80" fmla="*/ 168 f62 1"/>
                <a:gd name="f81" fmla="*/ 25 f61 1"/>
                <a:gd name="f82" fmla="*/ 179 f62 1"/>
                <a:gd name="f83" fmla="*/ 83 f61 1"/>
                <a:gd name="f84" fmla="*/ 173 f62 1"/>
                <a:gd name="f85" fmla="*/ 96 f61 1"/>
                <a:gd name="f86" fmla="+- f63 0 f1"/>
                <a:gd name="f87" fmla="*/ f66 1 180"/>
                <a:gd name="f88" fmla="*/ f67 1 122"/>
                <a:gd name="f89" fmla="*/ f68 1 180"/>
                <a:gd name="f90" fmla="*/ f69 1 122"/>
                <a:gd name="f91" fmla="*/ f70 1 180"/>
                <a:gd name="f92" fmla="*/ f71 1 122"/>
                <a:gd name="f93" fmla="*/ f72 1 180"/>
                <a:gd name="f94" fmla="*/ f73 1 122"/>
                <a:gd name="f95" fmla="*/ f74 1 180"/>
                <a:gd name="f96" fmla="*/ f75 1 122"/>
                <a:gd name="f97" fmla="*/ f76 1 180"/>
                <a:gd name="f98" fmla="*/ f77 1 122"/>
                <a:gd name="f99" fmla="*/ f78 1 180"/>
                <a:gd name="f100" fmla="*/ f79 1 122"/>
                <a:gd name="f101" fmla="*/ f80 1 180"/>
                <a:gd name="f102" fmla="*/ f81 1 122"/>
                <a:gd name="f103" fmla="*/ f82 1 180"/>
                <a:gd name="f104" fmla="*/ f83 1 122"/>
                <a:gd name="f105" fmla="*/ f84 1 180"/>
                <a:gd name="f106" fmla="*/ f85 1 122"/>
                <a:gd name="f107" fmla="*/ 0 1 f64"/>
                <a:gd name="f108" fmla="*/ f58 1 f64"/>
                <a:gd name="f109" fmla="*/ 0 1 f65"/>
                <a:gd name="f110" fmla="*/ f59 1 f65"/>
                <a:gd name="f111" fmla="*/ f87 1 f64"/>
                <a:gd name="f112" fmla="*/ f88 1 f65"/>
                <a:gd name="f113" fmla="*/ f89 1 f64"/>
                <a:gd name="f114" fmla="*/ f90 1 f65"/>
                <a:gd name="f115" fmla="*/ f91 1 f64"/>
                <a:gd name="f116" fmla="*/ f92 1 f65"/>
                <a:gd name="f117" fmla="*/ f93 1 f64"/>
                <a:gd name="f118" fmla="*/ f94 1 f65"/>
                <a:gd name="f119" fmla="*/ f95 1 f64"/>
                <a:gd name="f120" fmla="*/ f96 1 f65"/>
                <a:gd name="f121" fmla="*/ f97 1 f64"/>
                <a:gd name="f122" fmla="*/ f98 1 f65"/>
                <a:gd name="f123" fmla="*/ f99 1 f64"/>
                <a:gd name="f124" fmla="*/ f100 1 f65"/>
                <a:gd name="f125" fmla="*/ f101 1 f64"/>
                <a:gd name="f126" fmla="*/ f102 1 f65"/>
                <a:gd name="f127" fmla="*/ f103 1 f64"/>
                <a:gd name="f128" fmla="*/ f104 1 f65"/>
                <a:gd name="f129" fmla="*/ f105 1 f64"/>
                <a:gd name="f130" fmla="*/ f106 1 f65"/>
                <a:gd name="f131" fmla="*/ f107 f55 1"/>
                <a:gd name="f132" fmla="*/ f108 f55 1"/>
                <a:gd name="f133" fmla="*/ f110 f56 1"/>
                <a:gd name="f134" fmla="*/ f109 f56 1"/>
                <a:gd name="f135" fmla="*/ f111 f55 1"/>
                <a:gd name="f136" fmla="*/ f112 f56 1"/>
                <a:gd name="f137" fmla="*/ f113 f55 1"/>
                <a:gd name="f138" fmla="*/ f114 f56 1"/>
                <a:gd name="f139" fmla="*/ f115 f55 1"/>
                <a:gd name="f140" fmla="*/ f116 f56 1"/>
                <a:gd name="f141" fmla="*/ f117 f55 1"/>
                <a:gd name="f142" fmla="*/ f118 f56 1"/>
                <a:gd name="f143" fmla="*/ f119 f55 1"/>
                <a:gd name="f144" fmla="*/ f120 f56 1"/>
                <a:gd name="f145" fmla="*/ f121 f55 1"/>
                <a:gd name="f146" fmla="*/ f122 f56 1"/>
                <a:gd name="f147" fmla="*/ f123 f55 1"/>
                <a:gd name="f148" fmla="*/ f124 f56 1"/>
                <a:gd name="f149" fmla="*/ f125 f55 1"/>
                <a:gd name="f150" fmla="*/ f126 f56 1"/>
                <a:gd name="f151" fmla="*/ f127 f55 1"/>
                <a:gd name="f152" fmla="*/ f128 f56 1"/>
                <a:gd name="f153" fmla="*/ f129 f55 1"/>
                <a:gd name="f154" fmla="*/ f130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35" y="f136"/>
                </a:cxn>
              </a:cxnLst>
              <a:rect l="f131" t="f134" r="f132" b="f133"/>
              <a:pathLst>
                <a:path w="180" h="122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7"/>
                  </a:cubicBezTo>
                  <a:cubicBezTo>
                    <a:pt x="f30" y="f31"/>
                    <a:pt x="f32" y="f5"/>
                    <a:pt x="f9" y="f33"/>
                  </a:cubicBezTo>
                  <a:cubicBezTo>
                    <a:pt x="f34" y="f35"/>
                    <a:pt x="f36" y="f25"/>
                    <a:pt x="f37" y="f38"/>
                  </a:cubicBezTo>
                  <a:cubicBezTo>
                    <a:pt x="f39" y="f28"/>
                    <a:pt x="f40" y="f41"/>
                    <a:pt x="f40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2" y="f49"/>
                    <a:pt x="f50" y="f15"/>
                    <a:pt x="f51" y="f52"/>
                  </a:cubicBezTo>
                  <a:cubicBezTo>
                    <a:pt x="f36" y="f11"/>
                    <a:pt x="f53" y="f9"/>
                    <a:pt x="f7" y="f6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3" name="Freeform 121">
              <a:extLst>
                <a:ext uri="{FF2B5EF4-FFF2-40B4-BE49-F238E27FC236}">
                  <a16:creationId xmlns:a16="http://schemas.microsoft.com/office/drawing/2014/main" id="{762354BD-5BAA-46E7-B526-0817E85339CD}"/>
                </a:ext>
              </a:extLst>
            </p:cNvPr>
            <p:cNvSpPr/>
            <p:nvPr/>
          </p:nvSpPr>
          <p:spPr>
            <a:xfrm>
              <a:off x="8348664" y="2643658"/>
              <a:ext cx="744541" cy="8842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34"/>
                <a:gd name="f8" fmla="val 132"/>
                <a:gd name="f9" fmla="val 106"/>
                <a:gd name="f10" fmla="val 139"/>
                <a:gd name="f11" fmla="val 100"/>
                <a:gd name="f12" fmla="val 143"/>
                <a:gd name="f13" fmla="val 93"/>
                <a:gd name="f14" fmla="val 84"/>
                <a:gd name="f15" fmla="val 144"/>
                <a:gd name="f16" fmla="val 69"/>
                <a:gd name="f17" fmla="val 146"/>
                <a:gd name="f18" fmla="val 55"/>
                <a:gd name="f19" fmla="val 41"/>
                <a:gd name="f20" fmla="val 17"/>
                <a:gd name="f21" fmla="val 116"/>
                <a:gd name="f22" fmla="val 3"/>
                <a:gd name="f23" fmla="val 6"/>
                <a:gd name="f24" fmla="val 71"/>
                <a:gd name="f25" fmla="val 8"/>
                <a:gd name="f26" fmla="val 51"/>
                <a:gd name="f27" fmla="val 28"/>
                <a:gd name="f28" fmla="val 50"/>
                <a:gd name="f29" fmla="val 62"/>
                <a:gd name="f30" fmla="val 52"/>
                <a:gd name="f31" fmla="val 73"/>
                <a:gd name="f32" fmla="val 53"/>
                <a:gd name="f33" fmla="val 85"/>
                <a:gd name="f34" fmla="val 88"/>
                <a:gd name="f35" fmla="val 54"/>
                <a:gd name="f36" fmla="val 92"/>
                <a:gd name="f37" fmla="val 95"/>
                <a:gd name="f38" fmla="val 43"/>
                <a:gd name="f39" fmla="val 96"/>
                <a:gd name="f40" fmla="val 39"/>
                <a:gd name="f41" fmla="val 38"/>
                <a:gd name="f42" fmla="val 83"/>
                <a:gd name="f43" fmla="val 37"/>
                <a:gd name="f44" fmla="val 79"/>
                <a:gd name="f45" fmla="val 36"/>
                <a:gd name="f46" fmla="val 75"/>
                <a:gd name="f47" fmla="val 68"/>
                <a:gd name="f48" fmla="val 64"/>
                <a:gd name="f49" fmla="val 63"/>
                <a:gd name="f50" fmla="val 46"/>
                <a:gd name="f51" fmla="val 59"/>
                <a:gd name="f52" fmla="val 45"/>
                <a:gd name="f53" fmla="val 101"/>
                <a:gd name="f54" fmla="val 1"/>
                <a:gd name="f55" fmla="val 127"/>
                <a:gd name="f56" fmla="val 2"/>
                <a:gd name="f57" fmla="val 148"/>
                <a:gd name="f58" fmla="val 23"/>
                <a:gd name="f59" fmla="val 151"/>
                <a:gd name="f60" fmla="val 152"/>
                <a:gd name="f61" fmla="val 155"/>
                <a:gd name="f62" fmla="val 57"/>
                <a:gd name="f63" fmla="val 156"/>
                <a:gd name="f64" fmla="val 60"/>
                <a:gd name="f65" fmla="val 158"/>
                <a:gd name="f66" fmla="val 160"/>
                <a:gd name="f67" fmla="val 67"/>
                <a:gd name="f68" fmla="val 70"/>
                <a:gd name="f69" fmla="val 159"/>
                <a:gd name="f70" fmla="val 81"/>
                <a:gd name="f71" fmla="val 86"/>
                <a:gd name="f72" fmla="val 89"/>
                <a:gd name="f73" fmla="val 154"/>
                <a:gd name="f74" fmla="val 141"/>
                <a:gd name="f75" fmla="val 99"/>
                <a:gd name="f76" fmla="val 136"/>
                <a:gd name="f77" fmla="val 108"/>
                <a:gd name="f78" fmla="val 131"/>
                <a:gd name="f79" fmla="val 120"/>
                <a:gd name="f80" fmla="val 129"/>
                <a:gd name="f81" fmla="val 123"/>
                <a:gd name="f82" fmla="val 133"/>
                <a:gd name="f83" fmla="val 117"/>
                <a:gd name="f84" fmla="val 137"/>
                <a:gd name="f85" fmla="val 110"/>
                <a:gd name="f86" fmla="val 104"/>
                <a:gd name="f87" fmla="val 105"/>
                <a:gd name="f88" fmla="val 165"/>
                <a:gd name="f89" fmla="val 177"/>
                <a:gd name="f90" fmla="val 189"/>
                <a:gd name="f91" fmla="val 115"/>
                <a:gd name="f92" fmla="val 201"/>
                <a:gd name="f93" fmla="val 121"/>
                <a:gd name="f94" fmla="val 138"/>
                <a:gd name="f95" fmla="val 149"/>
                <a:gd name="f96" fmla="val 164"/>
                <a:gd name="f97" fmla="val 179"/>
                <a:gd name="f98" fmla="val 181"/>
                <a:gd name="f99" fmla="val 183"/>
                <a:gd name="f100" fmla="val 184"/>
                <a:gd name="f101" fmla="val 162"/>
                <a:gd name="f102" fmla="val 188"/>
                <a:gd name="f103" fmla="val 185"/>
                <a:gd name="f104" fmla="val 192"/>
                <a:gd name="f105" fmla="val 209"/>
                <a:gd name="f106" fmla="val 233"/>
                <a:gd name="f107" fmla="val 167"/>
                <a:gd name="f108" fmla="val 225"/>
                <a:gd name="f109" fmla="val 216"/>
                <a:gd name="f110" fmla="val 208"/>
                <a:gd name="f111" fmla="val 205"/>
                <a:gd name="f112" fmla="val 203"/>
                <a:gd name="f113" fmla="val 202"/>
                <a:gd name="f114" fmla="val 199"/>
                <a:gd name="f115" fmla="val 140"/>
                <a:gd name="f116" fmla="val 196"/>
                <a:gd name="f117" fmla="val 135"/>
                <a:gd name="f118" fmla="val 212"/>
                <a:gd name="f119" fmla="val 219"/>
                <a:gd name="f120" fmla="val 226"/>
                <a:gd name="f121" fmla="val 228"/>
                <a:gd name="f122" fmla="val 230"/>
                <a:gd name="f123" fmla="val 113"/>
                <a:gd name="f124" fmla="val 58"/>
                <a:gd name="f125" fmla="val 61"/>
                <a:gd name="f126" fmla="val 65"/>
                <a:gd name="f127" fmla="val 195"/>
                <a:gd name="f128" fmla="val 49"/>
                <a:gd name="f129" fmla="val 224"/>
                <a:gd name="f130" fmla="val 231"/>
                <a:gd name="f131" fmla="val 47"/>
                <a:gd name="f132" fmla="val 26"/>
                <a:gd name="f133" fmla="val 14"/>
                <a:gd name="f134" fmla="val 4"/>
                <a:gd name="f135" fmla="val 9"/>
                <a:gd name="f136" fmla="val 13"/>
                <a:gd name="f137" fmla="val 16"/>
                <a:gd name="f138" fmla="val 18"/>
                <a:gd name="f139" fmla="val 33"/>
                <a:gd name="f140" fmla="val 48"/>
                <a:gd name="f141" fmla="val 76"/>
                <a:gd name="f142" fmla="val 82"/>
                <a:gd name="f143" fmla="val 161"/>
                <a:gd name="f144" fmla="val 109"/>
                <a:gd name="f145" fmla="val 111"/>
                <a:gd name="f146" fmla="val 114"/>
                <a:gd name="f147" fmla="val 126"/>
                <a:gd name="f148" fmla="+- 0 0 -90"/>
                <a:gd name="f149" fmla="*/ f3 1 197"/>
                <a:gd name="f150" fmla="*/ f4 1 234"/>
                <a:gd name="f151" fmla="val f5"/>
                <a:gd name="f152" fmla="val f6"/>
                <a:gd name="f153" fmla="val f7"/>
                <a:gd name="f154" fmla="*/ f148 f0 1"/>
                <a:gd name="f155" fmla="+- f153 0 f151"/>
                <a:gd name="f156" fmla="+- f152 0 f151"/>
                <a:gd name="f157" fmla="*/ f154 1 f2"/>
                <a:gd name="f158" fmla="*/ f156 1 197"/>
                <a:gd name="f159" fmla="*/ f155 1 234"/>
                <a:gd name="f160" fmla="*/ 132 f156 1"/>
                <a:gd name="f161" fmla="*/ 106 f155 1"/>
                <a:gd name="f162" fmla="*/ 143 f156 1"/>
                <a:gd name="f163" fmla="*/ 84 f155 1"/>
                <a:gd name="f164" fmla="*/ 144 f156 1"/>
                <a:gd name="f165" fmla="*/ 41 f155 1"/>
                <a:gd name="f166" fmla="*/ 93 f156 1"/>
                <a:gd name="f167" fmla="*/ 6 f155 1"/>
                <a:gd name="f168" fmla="*/ 51 f156 1"/>
                <a:gd name="f169" fmla="*/ 51 f155 1"/>
                <a:gd name="f170" fmla="*/ 53 f156 1"/>
                <a:gd name="f171" fmla="*/ 85 f155 1"/>
                <a:gd name="f172" fmla="*/ 54 f156 1"/>
                <a:gd name="f173" fmla="*/ 95 f155 1"/>
                <a:gd name="f174" fmla="*/ 38 f156 1"/>
                <a:gd name="f175" fmla="*/ 83 f155 1"/>
                <a:gd name="f176" fmla="*/ 36 f156 1"/>
                <a:gd name="f177" fmla="*/ 71 f155 1"/>
                <a:gd name="f178" fmla="*/ 63 f155 1"/>
                <a:gd name="f179" fmla="*/ 46 f156 1"/>
                <a:gd name="f180" fmla="*/ 46 f155 1"/>
                <a:gd name="f181" fmla="*/ 101 f156 1"/>
                <a:gd name="f182" fmla="*/ 1 f155 1"/>
                <a:gd name="f183" fmla="*/ 151 f156 1"/>
                <a:gd name="f184" fmla="*/ 50 f155 1"/>
                <a:gd name="f185" fmla="*/ 156 f156 1"/>
                <a:gd name="f186" fmla="*/ 60 f155 1"/>
                <a:gd name="f187" fmla="*/ 160 f156 1"/>
                <a:gd name="f188" fmla="*/ 70 f155 1"/>
                <a:gd name="f189" fmla="*/ 158 f156 1"/>
                <a:gd name="f190" fmla="*/ 86 f155 1"/>
                <a:gd name="f191" fmla="*/ 154 f156 1"/>
                <a:gd name="f192" fmla="*/ 93 f155 1"/>
                <a:gd name="f193" fmla="*/ 131 f156 1"/>
                <a:gd name="f194" fmla="*/ 120 f155 1"/>
                <a:gd name="f195" fmla="*/ 117 f156 1"/>
                <a:gd name="f196" fmla="*/ 137 f155 1"/>
                <a:gd name="f197" fmla="*/ 105 f156 1"/>
                <a:gd name="f198" fmla="*/ 165 f155 1"/>
                <a:gd name="f199" fmla="*/ 115 f156 1"/>
                <a:gd name="f200" fmla="*/ 201 f155 1"/>
                <a:gd name="f201" fmla="*/ 133 f156 1"/>
                <a:gd name="f202" fmla="*/ 138 f155 1"/>
                <a:gd name="f203" fmla="*/ 179 f156 1"/>
                <a:gd name="f204" fmla="*/ 155 f155 1"/>
                <a:gd name="f205" fmla="*/ 184 f156 1"/>
                <a:gd name="f206" fmla="*/ 162 f155 1"/>
                <a:gd name="f207" fmla="*/ 197 f156 1"/>
                <a:gd name="f208" fmla="*/ 233 f155 1"/>
                <a:gd name="f209" fmla="*/ 152 f156 1"/>
                <a:gd name="f210" fmla="*/ 148 f156 1"/>
                <a:gd name="f211" fmla="*/ 208 f155 1"/>
                <a:gd name="f212" fmla="*/ 146 f156 1"/>
                <a:gd name="f213" fmla="*/ 202 f155 1"/>
                <a:gd name="f214" fmla="*/ 137 f156 1"/>
                <a:gd name="f215" fmla="*/ 197 f155 1"/>
                <a:gd name="f216" fmla="*/ 205 f155 1"/>
                <a:gd name="f217" fmla="*/ 139 f156 1"/>
                <a:gd name="f218" fmla="*/ 226 f155 1"/>
                <a:gd name="f219" fmla="*/ 141 f156 1"/>
                <a:gd name="f220" fmla="*/ 58 f156 1"/>
                <a:gd name="f221" fmla="*/ 67 f156 1"/>
                <a:gd name="f222" fmla="*/ 65 f156 1"/>
                <a:gd name="f223" fmla="*/ 199 f155 1"/>
                <a:gd name="f224" fmla="*/ 49 f156 1"/>
                <a:gd name="f225" fmla="*/ 224 f155 1"/>
                <a:gd name="f226" fmla="*/ 39 f156 1"/>
                <a:gd name="f227" fmla="*/ 234 f155 1"/>
                <a:gd name="f228" fmla="*/ 0 f156 1"/>
                <a:gd name="f229" fmla="*/ 13 f156 1"/>
                <a:gd name="f230" fmla="*/ 160 f155 1"/>
                <a:gd name="f231" fmla="*/ 18 f156 1"/>
                <a:gd name="f232" fmla="*/ 63 f156 1"/>
                <a:gd name="f233" fmla="*/ 82 f156 1"/>
                <a:gd name="f234" fmla="*/ 83 f156 1"/>
                <a:gd name="f235" fmla="*/ 139 f155 1"/>
                <a:gd name="f236" fmla="*/ 106 f156 1"/>
                <a:gd name="f237" fmla="*/ 114 f156 1"/>
                <a:gd name="f238" fmla="*/ 121 f155 1"/>
                <a:gd name="f239" fmla="+- f157 0 f1"/>
                <a:gd name="f240" fmla="*/ f160 1 197"/>
                <a:gd name="f241" fmla="*/ f161 1 234"/>
                <a:gd name="f242" fmla="*/ f162 1 197"/>
                <a:gd name="f243" fmla="*/ f163 1 234"/>
                <a:gd name="f244" fmla="*/ f164 1 197"/>
                <a:gd name="f245" fmla="*/ f165 1 234"/>
                <a:gd name="f246" fmla="*/ f166 1 197"/>
                <a:gd name="f247" fmla="*/ f167 1 234"/>
                <a:gd name="f248" fmla="*/ f168 1 197"/>
                <a:gd name="f249" fmla="*/ f169 1 234"/>
                <a:gd name="f250" fmla="*/ f170 1 197"/>
                <a:gd name="f251" fmla="*/ f171 1 234"/>
                <a:gd name="f252" fmla="*/ f172 1 197"/>
                <a:gd name="f253" fmla="*/ f173 1 234"/>
                <a:gd name="f254" fmla="*/ f174 1 197"/>
                <a:gd name="f255" fmla="*/ f175 1 234"/>
                <a:gd name="f256" fmla="*/ f176 1 197"/>
                <a:gd name="f257" fmla="*/ f177 1 234"/>
                <a:gd name="f258" fmla="*/ f178 1 234"/>
                <a:gd name="f259" fmla="*/ f179 1 197"/>
                <a:gd name="f260" fmla="*/ f180 1 234"/>
                <a:gd name="f261" fmla="*/ f181 1 197"/>
                <a:gd name="f262" fmla="*/ f182 1 234"/>
                <a:gd name="f263" fmla="*/ f183 1 197"/>
                <a:gd name="f264" fmla="*/ f184 1 234"/>
                <a:gd name="f265" fmla="*/ f185 1 197"/>
                <a:gd name="f266" fmla="*/ f186 1 234"/>
                <a:gd name="f267" fmla="*/ f187 1 197"/>
                <a:gd name="f268" fmla="*/ f188 1 234"/>
                <a:gd name="f269" fmla="*/ f189 1 197"/>
                <a:gd name="f270" fmla="*/ f190 1 234"/>
                <a:gd name="f271" fmla="*/ f191 1 197"/>
                <a:gd name="f272" fmla="*/ f192 1 234"/>
                <a:gd name="f273" fmla="*/ f193 1 197"/>
                <a:gd name="f274" fmla="*/ f194 1 234"/>
                <a:gd name="f275" fmla="*/ f195 1 197"/>
                <a:gd name="f276" fmla="*/ f196 1 234"/>
                <a:gd name="f277" fmla="*/ f197 1 197"/>
                <a:gd name="f278" fmla="*/ f198 1 234"/>
                <a:gd name="f279" fmla="*/ f199 1 197"/>
                <a:gd name="f280" fmla="*/ f200 1 234"/>
                <a:gd name="f281" fmla="*/ f201 1 197"/>
                <a:gd name="f282" fmla="*/ f202 1 234"/>
                <a:gd name="f283" fmla="*/ f203 1 197"/>
                <a:gd name="f284" fmla="*/ f204 1 234"/>
                <a:gd name="f285" fmla="*/ f205 1 197"/>
                <a:gd name="f286" fmla="*/ f206 1 234"/>
                <a:gd name="f287" fmla="*/ f207 1 197"/>
                <a:gd name="f288" fmla="*/ f208 1 234"/>
                <a:gd name="f289" fmla="*/ f209 1 197"/>
                <a:gd name="f290" fmla="*/ f210 1 197"/>
                <a:gd name="f291" fmla="*/ f211 1 234"/>
                <a:gd name="f292" fmla="*/ f212 1 197"/>
                <a:gd name="f293" fmla="*/ f213 1 234"/>
                <a:gd name="f294" fmla="*/ f214 1 197"/>
                <a:gd name="f295" fmla="*/ f215 1 234"/>
                <a:gd name="f296" fmla="*/ f216 1 234"/>
                <a:gd name="f297" fmla="*/ f217 1 197"/>
                <a:gd name="f298" fmla="*/ f218 1 234"/>
                <a:gd name="f299" fmla="*/ f219 1 197"/>
                <a:gd name="f300" fmla="*/ f220 1 197"/>
                <a:gd name="f301" fmla="*/ f221 1 197"/>
                <a:gd name="f302" fmla="*/ f222 1 197"/>
                <a:gd name="f303" fmla="*/ f223 1 234"/>
                <a:gd name="f304" fmla="*/ f224 1 197"/>
                <a:gd name="f305" fmla="*/ f225 1 234"/>
                <a:gd name="f306" fmla="*/ f226 1 197"/>
                <a:gd name="f307" fmla="*/ f227 1 234"/>
                <a:gd name="f308" fmla="*/ f228 1 197"/>
                <a:gd name="f309" fmla="*/ f229 1 197"/>
                <a:gd name="f310" fmla="*/ f230 1 234"/>
                <a:gd name="f311" fmla="*/ f231 1 197"/>
                <a:gd name="f312" fmla="*/ f232 1 197"/>
                <a:gd name="f313" fmla="*/ f233 1 197"/>
                <a:gd name="f314" fmla="*/ f234 1 197"/>
                <a:gd name="f315" fmla="*/ f235 1 234"/>
                <a:gd name="f316" fmla="*/ f236 1 197"/>
                <a:gd name="f317" fmla="*/ f237 1 197"/>
                <a:gd name="f318" fmla="*/ f238 1 234"/>
                <a:gd name="f319" fmla="*/ 0 1 f158"/>
                <a:gd name="f320" fmla="*/ f152 1 f158"/>
                <a:gd name="f321" fmla="*/ 0 1 f159"/>
                <a:gd name="f322" fmla="*/ f153 1 f159"/>
                <a:gd name="f323" fmla="*/ f240 1 f158"/>
                <a:gd name="f324" fmla="*/ f241 1 f159"/>
                <a:gd name="f325" fmla="*/ f242 1 f158"/>
                <a:gd name="f326" fmla="*/ f243 1 f159"/>
                <a:gd name="f327" fmla="*/ f244 1 f158"/>
                <a:gd name="f328" fmla="*/ f245 1 f159"/>
                <a:gd name="f329" fmla="*/ f246 1 f158"/>
                <a:gd name="f330" fmla="*/ f247 1 f159"/>
                <a:gd name="f331" fmla="*/ f248 1 f158"/>
                <a:gd name="f332" fmla="*/ f249 1 f159"/>
                <a:gd name="f333" fmla="*/ f250 1 f158"/>
                <a:gd name="f334" fmla="*/ f251 1 f159"/>
                <a:gd name="f335" fmla="*/ f252 1 f158"/>
                <a:gd name="f336" fmla="*/ f253 1 f159"/>
                <a:gd name="f337" fmla="*/ f254 1 f158"/>
                <a:gd name="f338" fmla="*/ f255 1 f159"/>
                <a:gd name="f339" fmla="*/ f256 1 f158"/>
                <a:gd name="f340" fmla="*/ f257 1 f159"/>
                <a:gd name="f341" fmla="*/ f258 1 f159"/>
                <a:gd name="f342" fmla="*/ f259 1 f158"/>
                <a:gd name="f343" fmla="*/ f260 1 f159"/>
                <a:gd name="f344" fmla="*/ f261 1 f158"/>
                <a:gd name="f345" fmla="*/ f262 1 f159"/>
                <a:gd name="f346" fmla="*/ f263 1 f158"/>
                <a:gd name="f347" fmla="*/ f264 1 f159"/>
                <a:gd name="f348" fmla="*/ f265 1 f158"/>
                <a:gd name="f349" fmla="*/ f266 1 f159"/>
                <a:gd name="f350" fmla="*/ f267 1 f158"/>
                <a:gd name="f351" fmla="*/ f268 1 f159"/>
                <a:gd name="f352" fmla="*/ f269 1 f158"/>
                <a:gd name="f353" fmla="*/ f270 1 f159"/>
                <a:gd name="f354" fmla="*/ f271 1 f158"/>
                <a:gd name="f355" fmla="*/ f272 1 f159"/>
                <a:gd name="f356" fmla="*/ f273 1 f158"/>
                <a:gd name="f357" fmla="*/ f274 1 f159"/>
                <a:gd name="f358" fmla="*/ f275 1 f158"/>
                <a:gd name="f359" fmla="*/ f276 1 f159"/>
                <a:gd name="f360" fmla="*/ f277 1 f158"/>
                <a:gd name="f361" fmla="*/ f278 1 f159"/>
                <a:gd name="f362" fmla="*/ f279 1 f158"/>
                <a:gd name="f363" fmla="*/ f280 1 f159"/>
                <a:gd name="f364" fmla="*/ f281 1 f158"/>
                <a:gd name="f365" fmla="*/ f282 1 f159"/>
                <a:gd name="f366" fmla="*/ f283 1 f158"/>
                <a:gd name="f367" fmla="*/ f284 1 f159"/>
                <a:gd name="f368" fmla="*/ f285 1 f158"/>
                <a:gd name="f369" fmla="*/ f286 1 f159"/>
                <a:gd name="f370" fmla="*/ f287 1 f158"/>
                <a:gd name="f371" fmla="*/ f288 1 f159"/>
                <a:gd name="f372" fmla="*/ f289 1 f158"/>
                <a:gd name="f373" fmla="*/ f290 1 f158"/>
                <a:gd name="f374" fmla="*/ f291 1 f159"/>
                <a:gd name="f375" fmla="*/ f292 1 f158"/>
                <a:gd name="f376" fmla="*/ f293 1 f159"/>
                <a:gd name="f377" fmla="*/ f294 1 f158"/>
                <a:gd name="f378" fmla="*/ f295 1 f159"/>
                <a:gd name="f379" fmla="*/ f296 1 f159"/>
                <a:gd name="f380" fmla="*/ f297 1 f158"/>
                <a:gd name="f381" fmla="*/ f298 1 f159"/>
                <a:gd name="f382" fmla="*/ f299 1 f158"/>
                <a:gd name="f383" fmla="*/ f300 1 f158"/>
                <a:gd name="f384" fmla="*/ f301 1 f158"/>
                <a:gd name="f385" fmla="*/ f302 1 f158"/>
                <a:gd name="f386" fmla="*/ f303 1 f159"/>
                <a:gd name="f387" fmla="*/ f304 1 f158"/>
                <a:gd name="f388" fmla="*/ f305 1 f159"/>
                <a:gd name="f389" fmla="*/ f306 1 f158"/>
                <a:gd name="f390" fmla="*/ f307 1 f159"/>
                <a:gd name="f391" fmla="*/ f308 1 f158"/>
                <a:gd name="f392" fmla="*/ f309 1 f158"/>
                <a:gd name="f393" fmla="*/ f310 1 f159"/>
                <a:gd name="f394" fmla="*/ f311 1 f158"/>
                <a:gd name="f395" fmla="*/ f312 1 f158"/>
                <a:gd name="f396" fmla="*/ f313 1 f158"/>
                <a:gd name="f397" fmla="*/ f314 1 f158"/>
                <a:gd name="f398" fmla="*/ f315 1 f159"/>
                <a:gd name="f399" fmla="*/ f316 1 f158"/>
                <a:gd name="f400" fmla="*/ f317 1 f158"/>
                <a:gd name="f401" fmla="*/ f318 1 f159"/>
                <a:gd name="f402" fmla="*/ f319 f149 1"/>
                <a:gd name="f403" fmla="*/ f320 f149 1"/>
                <a:gd name="f404" fmla="*/ f322 f150 1"/>
                <a:gd name="f405" fmla="*/ f321 f150 1"/>
                <a:gd name="f406" fmla="*/ f323 f149 1"/>
                <a:gd name="f407" fmla="*/ f324 f150 1"/>
                <a:gd name="f408" fmla="*/ f325 f149 1"/>
                <a:gd name="f409" fmla="*/ f326 f150 1"/>
                <a:gd name="f410" fmla="*/ f327 f149 1"/>
                <a:gd name="f411" fmla="*/ f328 f150 1"/>
                <a:gd name="f412" fmla="*/ f329 f149 1"/>
                <a:gd name="f413" fmla="*/ f330 f150 1"/>
                <a:gd name="f414" fmla="*/ f331 f149 1"/>
                <a:gd name="f415" fmla="*/ f332 f150 1"/>
                <a:gd name="f416" fmla="*/ f333 f149 1"/>
                <a:gd name="f417" fmla="*/ f334 f150 1"/>
                <a:gd name="f418" fmla="*/ f335 f149 1"/>
                <a:gd name="f419" fmla="*/ f336 f150 1"/>
                <a:gd name="f420" fmla="*/ f337 f149 1"/>
                <a:gd name="f421" fmla="*/ f338 f150 1"/>
                <a:gd name="f422" fmla="*/ f339 f149 1"/>
                <a:gd name="f423" fmla="*/ f340 f150 1"/>
                <a:gd name="f424" fmla="*/ f341 f150 1"/>
                <a:gd name="f425" fmla="*/ f342 f149 1"/>
                <a:gd name="f426" fmla="*/ f343 f150 1"/>
                <a:gd name="f427" fmla="*/ f344 f149 1"/>
                <a:gd name="f428" fmla="*/ f345 f150 1"/>
                <a:gd name="f429" fmla="*/ f346 f149 1"/>
                <a:gd name="f430" fmla="*/ f347 f150 1"/>
                <a:gd name="f431" fmla="*/ f348 f149 1"/>
                <a:gd name="f432" fmla="*/ f349 f150 1"/>
                <a:gd name="f433" fmla="*/ f350 f149 1"/>
                <a:gd name="f434" fmla="*/ f351 f150 1"/>
                <a:gd name="f435" fmla="*/ f352 f149 1"/>
                <a:gd name="f436" fmla="*/ f353 f150 1"/>
                <a:gd name="f437" fmla="*/ f354 f149 1"/>
                <a:gd name="f438" fmla="*/ f355 f150 1"/>
                <a:gd name="f439" fmla="*/ f356 f149 1"/>
                <a:gd name="f440" fmla="*/ f357 f150 1"/>
                <a:gd name="f441" fmla="*/ f358 f149 1"/>
                <a:gd name="f442" fmla="*/ f359 f150 1"/>
                <a:gd name="f443" fmla="*/ f360 f149 1"/>
                <a:gd name="f444" fmla="*/ f361 f150 1"/>
                <a:gd name="f445" fmla="*/ f362 f149 1"/>
                <a:gd name="f446" fmla="*/ f363 f150 1"/>
                <a:gd name="f447" fmla="*/ f364 f149 1"/>
                <a:gd name="f448" fmla="*/ f365 f150 1"/>
                <a:gd name="f449" fmla="*/ f366 f149 1"/>
                <a:gd name="f450" fmla="*/ f367 f150 1"/>
                <a:gd name="f451" fmla="*/ f368 f149 1"/>
                <a:gd name="f452" fmla="*/ f369 f150 1"/>
                <a:gd name="f453" fmla="*/ f370 f149 1"/>
                <a:gd name="f454" fmla="*/ f371 f150 1"/>
                <a:gd name="f455" fmla="*/ f372 f149 1"/>
                <a:gd name="f456" fmla="*/ f373 f149 1"/>
                <a:gd name="f457" fmla="*/ f374 f150 1"/>
                <a:gd name="f458" fmla="*/ f375 f149 1"/>
                <a:gd name="f459" fmla="*/ f376 f150 1"/>
                <a:gd name="f460" fmla="*/ f377 f149 1"/>
                <a:gd name="f461" fmla="*/ f378 f150 1"/>
                <a:gd name="f462" fmla="*/ f379 f150 1"/>
                <a:gd name="f463" fmla="*/ f380 f149 1"/>
                <a:gd name="f464" fmla="*/ f381 f150 1"/>
                <a:gd name="f465" fmla="*/ f382 f149 1"/>
                <a:gd name="f466" fmla="*/ f383 f149 1"/>
                <a:gd name="f467" fmla="*/ f384 f149 1"/>
                <a:gd name="f468" fmla="*/ f385 f149 1"/>
                <a:gd name="f469" fmla="*/ f386 f150 1"/>
                <a:gd name="f470" fmla="*/ f387 f149 1"/>
                <a:gd name="f471" fmla="*/ f388 f150 1"/>
                <a:gd name="f472" fmla="*/ f389 f149 1"/>
                <a:gd name="f473" fmla="*/ f390 f150 1"/>
                <a:gd name="f474" fmla="*/ f391 f149 1"/>
                <a:gd name="f475" fmla="*/ f392 f149 1"/>
                <a:gd name="f476" fmla="*/ f393 f150 1"/>
                <a:gd name="f477" fmla="*/ f394 f149 1"/>
                <a:gd name="f478" fmla="*/ f395 f149 1"/>
                <a:gd name="f479" fmla="*/ f396 f149 1"/>
                <a:gd name="f480" fmla="*/ f397 f149 1"/>
                <a:gd name="f481" fmla="*/ f398 f150 1"/>
                <a:gd name="f482" fmla="*/ f399 f149 1"/>
                <a:gd name="f483" fmla="*/ f400 f149 1"/>
                <a:gd name="f484" fmla="*/ f401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9">
                  <a:pos x="f406" y="f407"/>
                </a:cxn>
                <a:cxn ang="f239">
                  <a:pos x="f408" y="f409"/>
                </a:cxn>
                <a:cxn ang="f239">
                  <a:pos x="f410" y="f411"/>
                </a:cxn>
                <a:cxn ang="f239">
                  <a:pos x="f412" y="f413"/>
                </a:cxn>
                <a:cxn ang="f239">
                  <a:pos x="f414" y="f415"/>
                </a:cxn>
                <a:cxn ang="f239">
                  <a:pos x="f416" y="f417"/>
                </a:cxn>
                <a:cxn ang="f239">
                  <a:pos x="f418" y="f419"/>
                </a:cxn>
                <a:cxn ang="f239">
                  <a:pos x="f420" y="f421"/>
                </a:cxn>
                <a:cxn ang="f239">
                  <a:pos x="f422" y="f423"/>
                </a:cxn>
                <a:cxn ang="f239">
                  <a:pos x="f420" y="f424"/>
                </a:cxn>
                <a:cxn ang="f239">
                  <a:pos x="f425" y="f426"/>
                </a:cxn>
                <a:cxn ang="f239">
                  <a:pos x="f427" y="f428"/>
                </a:cxn>
                <a:cxn ang="f239">
                  <a:pos x="f429" y="f430"/>
                </a:cxn>
                <a:cxn ang="f239">
                  <a:pos x="f431" y="f432"/>
                </a:cxn>
                <a:cxn ang="f239">
                  <a:pos x="f433" y="f434"/>
                </a:cxn>
                <a:cxn ang="f239">
                  <a:pos x="f435" y="f436"/>
                </a:cxn>
                <a:cxn ang="f239">
                  <a:pos x="f437" y="f438"/>
                </a:cxn>
                <a:cxn ang="f239">
                  <a:pos x="f439" y="f440"/>
                </a:cxn>
                <a:cxn ang="f239">
                  <a:pos x="f441" y="f442"/>
                </a:cxn>
                <a:cxn ang="f239">
                  <a:pos x="f443" y="f444"/>
                </a:cxn>
                <a:cxn ang="f239">
                  <a:pos x="f445" y="f446"/>
                </a:cxn>
                <a:cxn ang="f239">
                  <a:pos x="f447" y="f448"/>
                </a:cxn>
                <a:cxn ang="f239">
                  <a:pos x="f449" y="f450"/>
                </a:cxn>
                <a:cxn ang="f239">
                  <a:pos x="f451" y="f452"/>
                </a:cxn>
                <a:cxn ang="f239">
                  <a:pos x="f453" y="f454"/>
                </a:cxn>
                <a:cxn ang="f239">
                  <a:pos x="f455" y="f454"/>
                </a:cxn>
                <a:cxn ang="f239">
                  <a:pos x="f456" y="f457"/>
                </a:cxn>
                <a:cxn ang="f239">
                  <a:pos x="f458" y="f459"/>
                </a:cxn>
                <a:cxn ang="f239">
                  <a:pos x="f460" y="f461"/>
                </a:cxn>
                <a:cxn ang="f239">
                  <a:pos x="f406" y="f462"/>
                </a:cxn>
                <a:cxn ang="f239">
                  <a:pos x="f463" y="f464"/>
                </a:cxn>
                <a:cxn ang="f239">
                  <a:pos x="f465" y="f454"/>
                </a:cxn>
                <a:cxn ang="f239">
                  <a:pos x="f466" y="f454"/>
                </a:cxn>
                <a:cxn ang="f239">
                  <a:pos x="f467" y="f457"/>
                </a:cxn>
                <a:cxn ang="f239">
                  <a:pos x="f468" y="f469"/>
                </a:cxn>
                <a:cxn ang="f239">
                  <a:pos x="f468" y="f469"/>
                </a:cxn>
                <a:cxn ang="f239">
                  <a:pos x="f416" y="f446"/>
                </a:cxn>
                <a:cxn ang="f239">
                  <a:pos x="f470" y="f471"/>
                </a:cxn>
                <a:cxn ang="f239">
                  <a:pos x="f472" y="f473"/>
                </a:cxn>
                <a:cxn ang="f239">
                  <a:pos x="f474" y="f454"/>
                </a:cxn>
                <a:cxn ang="f239">
                  <a:pos x="f475" y="f476"/>
                </a:cxn>
                <a:cxn ang="f239">
                  <a:pos x="f477" y="f450"/>
                </a:cxn>
                <a:cxn ang="f239">
                  <a:pos x="f478" y="f448"/>
                </a:cxn>
                <a:cxn ang="f239">
                  <a:pos x="f479" y="f446"/>
                </a:cxn>
                <a:cxn ang="f239">
                  <a:pos x="f480" y="f481"/>
                </a:cxn>
                <a:cxn ang="f239">
                  <a:pos x="f482" y="f481"/>
                </a:cxn>
                <a:cxn ang="f239">
                  <a:pos x="f483" y="f484"/>
                </a:cxn>
                <a:cxn ang="f239">
                  <a:pos x="f406" y="f407"/>
                </a:cxn>
              </a:cxnLst>
              <a:rect l="f402" t="f405" r="f403" b="f404"/>
              <a:pathLst>
                <a:path w="197" h="234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7" y="f18"/>
                    <a:pt x="f15" y="f19"/>
                  </a:cubicBezTo>
                  <a:cubicBezTo>
                    <a:pt x="f10" y="f20"/>
                    <a:pt x="f21" y="f22"/>
                    <a:pt x="f13" y="f23"/>
                  </a:cubicBezTo>
                  <a:cubicBezTo>
                    <a:pt x="f24" y="f25"/>
                    <a:pt x="f26" y="f27"/>
                    <a:pt x="f26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35" y="f36"/>
                    <a:pt x="f35" y="f37"/>
                  </a:cubicBezTo>
                  <a:cubicBezTo>
                    <a:pt x="f38" y="f39"/>
                    <a:pt x="f40" y="f13"/>
                    <a:pt x="f41" y="f42"/>
                  </a:cubicBezTo>
                  <a:cubicBezTo>
                    <a:pt x="f43" y="f44"/>
                    <a:pt x="f45" y="f46"/>
                    <a:pt x="f45" y="f24"/>
                  </a:cubicBezTo>
                  <a:cubicBezTo>
                    <a:pt x="f45" y="f47"/>
                    <a:pt x="f43" y="f48"/>
                    <a:pt x="f41" y="f49"/>
                  </a:cubicBezTo>
                  <a:cubicBezTo>
                    <a:pt x="f50" y="f51"/>
                    <a:pt x="f52" y="f30"/>
                    <a:pt x="f50" y="f50"/>
                  </a:cubicBezTo>
                  <a:cubicBezTo>
                    <a:pt x="f26" y="f20"/>
                    <a:pt x="f31" y="f5"/>
                    <a:pt x="f53" y="f54"/>
                  </a:cubicBezTo>
                  <a:cubicBezTo>
                    <a:pt x="f55" y="f56"/>
                    <a:pt x="f57" y="f58"/>
                    <a:pt x="f59" y="f28"/>
                  </a:cubicBezTo>
                  <a:cubicBezTo>
                    <a:pt x="f60" y="f35"/>
                    <a:pt x="f61" y="f62"/>
                    <a:pt x="f63" y="f64"/>
                  </a:cubicBezTo>
                  <a:cubicBezTo>
                    <a:pt x="f65" y="f48"/>
                    <a:pt x="f66" y="f67"/>
                    <a:pt x="f66" y="f68"/>
                  </a:cubicBezTo>
                  <a:cubicBezTo>
                    <a:pt x="f66" y="f46"/>
                    <a:pt x="f69" y="f70"/>
                    <a:pt x="f65" y="f71"/>
                  </a:cubicBezTo>
                  <a:cubicBezTo>
                    <a:pt x="f65" y="f72"/>
                    <a:pt x="f63" y="f36"/>
                    <a:pt x="f73" y="f1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55"/>
                    <a:pt x="f81" y="f82"/>
                    <a:pt x="f83" y="f84"/>
                  </a:cubicBezTo>
                  <a:cubicBezTo>
                    <a:pt x="f85" y="f15"/>
                    <a:pt x="f86" y="f63"/>
                    <a:pt x="f87" y="f88"/>
                  </a:cubicBezTo>
                  <a:cubicBezTo>
                    <a:pt x="f77" y="f89"/>
                    <a:pt x="f85" y="f90"/>
                    <a:pt x="f91" y="f92"/>
                  </a:cubicBezTo>
                  <a:cubicBezTo>
                    <a:pt x="f93" y="f2"/>
                    <a:pt x="f55" y="f66"/>
                    <a:pt x="f82" y="f94"/>
                  </a:cubicBezTo>
                  <a:cubicBezTo>
                    <a:pt x="f95" y="f15"/>
                    <a:pt x="f96" y="f95"/>
                    <a:pt x="f97" y="f61"/>
                  </a:cubicBezTo>
                  <a:cubicBezTo>
                    <a:pt x="f98" y="f63"/>
                    <a:pt x="f99" y="f69"/>
                    <a:pt x="f100" y="f101"/>
                  </a:cubicBezTo>
                  <a:cubicBezTo>
                    <a:pt x="f102" y="f103"/>
                    <a:pt x="f104" y="f105"/>
                    <a:pt x="f6" y="f106"/>
                  </a:cubicBezTo>
                  <a:cubicBezTo>
                    <a:pt x="f98" y="f106"/>
                    <a:pt x="f107" y="f106"/>
                    <a:pt x="f60" y="f106"/>
                  </a:cubicBezTo>
                  <a:cubicBezTo>
                    <a:pt x="f59" y="f108"/>
                    <a:pt x="f95" y="f109"/>
                    <a:pt x="f57" y="f110"/>
                  </a:cubicBezTo>
                  <a:cubicBezTo>
                    <a:pt x="f57" y="f111"/>
                    <a:pt x="f57" y="f112"/>
                    <a:pt x="f17" y="f113"/>
                  </a:cubicBezTo>
                  <a:cubicBezTo>
                    <a:pt x="f15" y="f114"/>
                    <a:pt x="f115" y="f116"/>
                    <a:pt x="f84" y="f6"/>
                  </a:cubicBezTo>
                  <a:cubicBezTo>
                    <a:pt x="f117" y="f6"/>
                    <a:pt x="f78" y="f112"/>
                    <a:pt x="f8" y="f111"/>
                  </a:cubicBezTo>
                  <a:cubicBezTo>
                    <a:pt x="f82" y="f118"/>
                    <a:pt x="f84" y="f119"/>
                    <a:pt x="f10" y="f120"/>
                  </a:cubicBezTo>
                  <a:cubicBezTo>
                    <a:pt x="f115" y="f121"/>
                    <a:pt x="f115" y="f122"/>
                    <a:pt x="f74" y="f106"/>
                  </a:cubicBezTo>
                  <a:cubicBezTo>
                    <a:pt x="f123" y="f106"/>
                    <a:pt x="f71" y="f106"/>
                    <a:pt x="f124" y="f106"/>
                  </a:cubicBezTo>
                  <a:cubicBezTo>
                    <a:pt x="f125" y="f108"/>
                    <a:pt x="f48" y="f109"/>
                    <a:pt x="f67" y="f110"/>
                  </a:cubicBezTo>
                  <a:cubicBezTo>
                    <a:pt x="f67" y="f111"/>
                    <a:pt x="f126" y="f113"/>
                    <a:pt x="f126" y="f114"/>
                  </a:cubicBezTo>
                  <a:cubicBezTo>
                    <a:pt x="f126" y="f114"/>
                    <a:pt x="f126" y="f114"/>
                    <a:pt x="f126" y="f114"/>
                  </a:cubicBezTo>
                  <a:cubicBezTo>
                    <a:pt x="f64" y="f127"/>
                    <a:pt x="f18" y="f127"/>
                    <a:pt x="f32" y="f92"/>
                  </a:cubicBezTo>
                  <a:cubicBezTo>
                    <a:pt x="f26" y="f110"/>
                    <a:pt x="f128" y="f109"/>
                    <a:pt x="f128" y="f129"/>
                  </a:cubicBezTo>
                  <a:cubicBezTo>
                    <a:pt x="f128" y="f130"/>
                    <a:pt x="f131" y="f7"/>
                    <a:pt x="f40" y="f7"/>
                  </a:cubicBezTo>
                  <a:cubicBezTo>
                    <a:pt x="f132" y="f106"/>
                    <a:pt x="f133" y="f106"/>
                    <a:pt x="f5" y="f106"/>
                  </a:cubicBezTo>
                  <a:cubicBezTo>
                    <a:pt x="f134" y="f110"/>
                    <a:pt x="f135" y="f100"/>
                    <a:pt x="f136" y="f66"/>
                  </a:cubicBezTo>
                  <a:cubicBezTo>
                    <a:pt x="f133" y="f65"/>
                    <a:pt x="f137" y="f61"/>
                    <a:pt x="f138" y="f61"/>
                  </a:cubicBezTo>
                  <a:cubicBezTo>
                    <a:pt x="f139" y="f95"/>
                    <a:pt x="f140" y="f15"/>
                    <a:pt x="f49" y="f94"/>
                  </a:cubicBezTo>
                  <a:cubicBezTo>
                    <a:pt x="f68" y="f66"/>
                    <a:pt x="f141" y="f2"/>
                    <a:pt x="f142" y="f92"/>
                  </a:cubicBezTo>
                  <a:cubicBezTo>
                    <a:pt x="f33" y="f98"/>
                    <a:pt x="f75" y="f143"/>
                    <a:pt x="f42" y="f10"/>
                  </a:cubicBezTo>
                  <a:cubicBezTo>
                    <a:pt x="f13" y="f10"/>
                    <a:pt x="f11" y="f10"/>
                    <a:pt x="f9" y="f10"/>
                  </a:cubicBezTo>
                  <a:cubicBezTo>
                    <a:pt x="f144" y="f8"/>
                    <a:pt x="f145" y="f55"/>
                    <a:pt x="f146" y="f93"/>
                  </a:cubicBezTo>
                  <a:cubicBezTo>
                    <a:pt x="f79" y="f21"/>
                    <a:pt x="f147" y="f145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4" name="Freeform 122">
              <a:extLst>
                <a:ext uri="{FF2B5EF4-FFF2-40B4-BE49-F238E27FC236}">
                  <a16:creationId xmlns:a16="http://schemas.microsoft.com/office/drawing/2014/main" id="{24C8CF69-04B5-41E7-AA1C-9981E5BBA5C2}"/>
                </a:ext>
              </a:extLst>
            </p:cNvPr>
            <p:cNvSpPr/>
            <p:nvPr/>
          </p:nvSpPr>
          <p:spPr>
            <a:xfrm>
              <a:off x="9844092" y="2640485"/>
              <a:ext cx="742950" cy="882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34"/>
                <a:gd name="f8" fmla="val 82"/>
                <a:gd name="f9" fmla="val 121"/>
                <a:gd name="f10" fmla="val 85"/>
                <a:gd name="f11" fmla="val 126"/>
                <a:gd name="f12" fmla="val 87"/>
                <a:gd name="f13" fmla="val 132"/>
                <a:gd name="f14" fmla="val 91"/>
                <a:gd name="f15" fmla="val 139"/>
                <a:gd name="f16" fmla="val 96"/>
                <a:gd name="f17" fmla="val 104"/>
                <a:gd name="f18" fmla="val 114"/>
                <a:gd name="f19" fmla="val 98"/>
                <a:gd name="f20" fmla="val 161"/>
                <a:gd name="f21" fmla="val 111"/>
                <a:gd name="f22" fmla="val 181"/>
                <a:gd name="f23" fmla="val 115"/>
                <a:gd name="f24" fmla="val 203"/>
                <a:gd name="f25" fmla="val 182"/>
                <a:gd name="f26" fmla="val 127"/>
                <a:gd name="f27" fmla="val 134"/>
                <a:gd name="f28" fmla="val 149"/>
                <a:gd name="f29" fmla="val 145"/>
                <a:gd name="f30" fmla="val 164"/>
                <a:gd name="f31" fmla="val 150"/>
                <a:gd name="f32" fmla="val 179"/>
                <a:gd name="f33" fmla="val 156"/>
                <a:gd name="f34" fmla="val 157"/>
                <a:gd name="f35" fmla="val 183"/>
                <a:gd name="f36" fmla="val 159"/>
                <a:gd name="f37" fmla="val 184"/>
                <a:gd name="f38" fmla="val 188"/>
                <a:gd name="f39" fmla="val 185"/>
                <a:gd name="f40" fmla="val 193"/>
                <a:gd name="f41" fmla="val 209"/>
                <a:gd name="f42" fmla="val 165"/>
                <a:gd name="f43" fmla="val 148"/>
                <a:gd name="f44" fmla="val 225"/>
                <a:gd name="f45" fmla="val 147"/>
                <a:gd name="f46" fmla="val 215"/>
                <a:gd name="f47" fmla="val 206"/>
                <a:gd name="f48" fmla="val 144"/>
                <a:gd name="f49" fmla="val 142"/>
                <a:gd name="f50" fmla="val 200"/>
                <a:gd name="f51" fmla="val 140"/>
                <a:gd name="f52" fmla="val 198"/>
                <a:gd name="f53" fmla="val 138"/>
                <a:gd name="f54" fmla="val 133"/>
                <a:gd name="f55" fmla="val 199"/>
                <a:gd name="f56" fmla="val 131"/>
                <a:gd name="f57" fmla="val 201"/>
                <a:gd name="f58" fmla="val 129"/>
                <a:gd name="f59" fmla="val 205"/>
                <a:gd name="f60" fmla="val 130"/>
                <a:gd name="f61" fmla="val 207"/>
                <a:gd name="f62" fmla="val 214"/>
                <a:gd name="f63" fmla="val 135"/>
                <a:gd name="f64" fmla="val 221"/>
                <a:gd name="f65" fmla="val 137"/>
                <a:gd name="f66" fmla="val 228"/>
                <a:gd name="f67" fmla="val 230"/>
                <a:gd name="f68" fmla="val 232"/>
                <a:gd name="f69" fmla="val 84"/>
                <a:gd name="f70" fmla="val 55"/>
                <a:gd name="f71" fmla="val 58"/>
                <a:gd name="f72" fmla="val 227"/>
                <a:gd name="f73" fmla="val 61"/>
                <a:gd name="f74" fmla="val 222"/>
                <a:gd name="f75" fmla="val 63"/>
                <a:gd name="f76" fmla="val 65"/>
                <a:gd name="f77" fmla="val 70"/>
                <a:gd name="f78" fmla="val 60"/>
                <a:gd name="f79" fmla="val 50"/>
                <a:gd name="f80" fmla="val 195"/>
                <a:gd name="f81" fmla="val 48"/>
                <a:gd name="f82" fmla="val 211"/>
                <a:gd name="f83" fmla="val 46"/>
                <a:gd name="f84" fmla="val 218"/>
                <a:gd name="f85" fmla="val 226"/>
                <a:gd name="f86" fmla="val 45"/>
                <a:gd name="f87" fmla="val 30"/>
                <a:gd name="f88" fmla="val 16"/>
                <a:gd name="f89" fmla="val 4"/>
                <a:gd name="f90" fmla="val 9"/>
                <a:gd name="f91" fmla="val 14"/>
                <a:gd name="f92" fmla="val 18"/>
                <a:gd name="f93" fmla="val 33"/>
                <a:gd name="f94" fmla="val 76"/>
                <a:gd name="f95" fmla="val 83"/>
                <a:gd name="f96" fmla="val 189"/>
                <a:gd name="f97" fmla="val 175"/>
                <a:gd name="f98" fmla="val 154"/>
                <a:gd name="f99" fmla="val 146"/>
                <a:gd name="f100" fmla="val 80"/>
                <a:gd name="f101" fmla="val 75"/>
                <a:gd name="f102" fmla="val 69"/>
                <a:gd name="f103" fmla="val 124"/>
                <a:gd name="f104" fmla="val 64"/>
                <a:gd name="f105" fmla="val 117"/>
                <a:gd name="f106" fmla="val 59"/>
                <a:gd name="f107" fmla="val 109"/>
                <a:gd name="f108" fmla="val 56"/>
                <a:gd name="f109" fmla="val 99"/>
                <a:gd name="f110" fmla="val 43"/>
                <a:gd name="f111" fmla="val 95"/>
                <a:gd name="f112" fmla="val 40"/>
                <a:gd name="f113" fmla="val 39"/>
                <a:gd name="f114" fmla="val 89"/>
                <a:gd name="f115" fmla="val 37"/>
                <a:gd name="f116" fmla="val 68"/>
                <a:gd name="f117" fmla="val 38"/>
                <a:gd name="f118" fmla="val 47"/>
                <a:gd name="f119" fmla="val 42"/>
                <a:gd name="f120" fmla="val 15"/>
                <a:gd name="f121" fmla="val 77"/>
                <a:gd name="f122" fmla="val 2"/>
                <a:gd name="f123" fmla="val 128"/>
                <a:gd name="f124" fmla="val 24"/>
                <a:gd name="f125" fmla="val 151"/>
                <a:gd name="f126" fmla="val 152"/>
                <a:gd name="f127" fmla="val 54"/>
                <a:gd name="f128" fmla="val 155"/>
                <a:gd name="f129" fmla="val 62"/>
                <a:gd name="f130" fmla="val 71"/>
                <a:gd name="f131" fmla="val 81"/>
                <a:gd name="f132" fmla="val 90"/>
                <a:gd name="f133" fmla="val 86"/>
                <a:gd name="f134" fmla="val 44"/>
                <a:gd name="f135" fmla="val 26"/>
                <a:gd name="f136" fmla="val 108"/>
                <a:gd name="f137" fmla="val 3"/>
                <a:gd name="f138" fmla="val 74"/>
                <a:gd name="f139" fmla="val 13"/>
                <a:gd name="f140" fmla="val 25"/>
                <a:gd name="f141" fmla="val 49"/>
                <a:gd name="f142" fmla="val 51"/>
                <a:gd name="f143" fmla="val 52"/>
                <a:gd name="f144" fmla="val 88"/>
                <a:gd name="f145" fmla="val 57"/>
                <a:gd name="f146" fmla="val 103"/>
                <a:gd name="f147" fmla="val 110"/>
                <a:gd name="f148" fmla="val 73"/>
                <a:gd name="f149" fmla="+- 0 0 -90"/>
                <a:gd name="f150" fmla="*/ f3 1 197"/>
                <a:gd name="f151" fmla="*/ f4 1 234"/>
                <a:gd name="f152" fmla="val f5"/>
                <a:gd name="f153" fmla="val f6"/>
                <a:gd name="f154" fmla="val f7"/>
                <a:gd name="f155" fmla="*/ f149 f0 1"/>
                <a:gd name="f156" fmla="+- f154 0 f152"/>
                <a:gd name="f157" fmla="+- f153 0 f152"/>
                <a:gd name="f158" fmla="*/ f155 1 f2"/>
                <a:gd name="f159" fmla="*/ f157 1 197"/>
                <a:gd name="f160" fmla="*/ f156 1 234"/>
                <a:gd name="f161" fmla="*/ 82 f157 1"/>
                <a:gd name="f162" fmla="*/ 121 f156 1"/>
                <a:gd name="f163" fmla="*/ 91 f157 1"/>
                <a:gd name="f164" fmla="*/ 139 f156 1"/>
                <a:gd name="f165" fmla="*/ 114 f157 1"/>
                <a:gd name="f166" fmla="*/ 115 f157 1"/>
                <a:gd name="f167" fmla="*/ 203 f156 1"/>
                <a:gd name="f168" fmla="*/ 134 f157 1"/>
                <a:gd name="f169" fmla="*/ 179 f157 1"/>
                <a:gd name="f170" fmla="*/ 156 f156 1"/>
                <a:gd name="f171" fmla="*/ 184 f157 1"/>
                <a:gd name="f172" fmla="*/ 161 f156 1"/>
                <a:gd name="f173" fmla="*/ 197 f157 1"/>
                <a:gd name="f174" fmla="*/ 234 f156 1"/>
                <a:gd name="f175" fmla="*/ 150 f157 1"/>
                <a:gd name="f176" fmla="*/ 145 f157 1"/>
                <a:gd name="f177" fmla="*/ 206 f156 1"/>
                <a:gd name="f178" fmla="*/ 140 f157 1"/>
                <a:gd name="f179" fmla="*/ 198 f156 1"/>
                <a:gd name="f180" fmla="*/ 133 f157 1"/>
                <a:gd name="f181" fmla="*/ 199 f156 1"/>
                <a:gd name="f182" fmla="*/ 130 f157 1"/>
                <a:gd name="f183" fmla="*/ 207 f156 1"/>
                <a:gd name="f184" fmla="*/ 137 f157 1"/>
                <a:gd name="f185" fmla="*/ 228 f156 1"/>
                <a:gd name="f186" fmla="*/ 139 f157 1"/>
                <a:gd name="f187" fmla="*/ 55 f157 1"/>
                <a:gd name="f188" fmla="*/ 63 f157 1"/>
                <a:gd name="f189" fmla="*/ 215 f156 1"/>
                <a:gd name="f190" fmla="*/ 60 f157 1"/>
                <a:gd name="f191" fmla="*/ 48 f157 1"/>
                <a:gd name="f192" fmla="*/ 211 f156 1"/>
                <a:gd name="f193" fmla="*/ 45 f157 1"/>
                <a:gd name="f194" fmla="*/ 0 f157 1"/>
                <a:gd name="f195" fmla="*/ 14 f157 1"/>
                <a:gd name="f196" fmla="*/ 18 f157 1"/>
                <a:gd name="f197" fmla="*/ 84 f157 1"/>
                <a:gd name="f198" fmla="*/ 80 f157 1"/>
                <a:gd name="f199" fmla="*/ 64 f157 1"/>
                <a:gd name="f200" fmla="*/ 117 f156 1"/>
                <a:gd name="f201" fmla="*/ 46 f157 1"/>
                <a:gd name="f202" fmla="*/ 96 f156 1"/>
                <a:gd name="f203" fmla="*/ 39 f157 1"/>
                <a:gd name="f204" fmla="*/ 89 f156 1"/>
                <a:gd name="f205" fmla="*/ 37 f157 1"/>
                <a:gd name="f206" fmla="*/ 70 f156 1"/>
                <a:gd name="f207" fmla="*/ 38 f157 1"/>
                <a:gd name="f208" fmla="*/ 65 f156 1"/>
                <a:gd name="f209" fmla="*/ 47 f157 1"/>
                <a:gd name="f210" fmla="*/ 42 f156 1"/>
                <a:gd name="f211" fmla="*/ 104 f157 1"/>
                <a:gd name="f212" fmla="*/ 2 f156 1"/>
                <a:gd name="f213" fmla="*/ 151 f157 1"/>
                <a:gd name="f214" fmla="*/ 50 f156 1"/>
                <a:gd name="f215" fmla="*/ 157 f157 1"/>
                <a:gd name="f216" fmla="*/ 62 f156 1"/>
                <a:gd name="f217" fmla="*/ 90 f156 1"/>
                <a:gd name="f218" fmla="*/ 142 f157 1"/>
                <a:gd name="f219" fmla="*/ 146 f157 1"/>
                <a:gd name="f220" fmla="*/ 124 f157 1"/>
                <a:gd name="f221" fmla="*/ 14 f156 1"/>
                <a:gd name="f222" fmla="*/ 74 f157 1"/>
                <a:gd name="f223" fmla="*/ 13 f156 1"/>
                <a:gd name="f224" fmla="*/ 51 f157 1"/>
                <a:gd name="f225" fmla="*/ 63 f156 1"/>
                <a:gd name="f226" fmla="*/ 54 f157 1"/>
                <a:gd name="f227" fmla="*/ 88 f156 1"/>
                <a:gd name="f228" fmla="*/ 68 f157 1"/>
                <a:gd name="f229" fmla="*/ 110 f156 1"/>
                <a:gd name="f230" fmla="+- f158 0 f1"/>
                <a:gd name="f231" fmla="*/ f161 1 197"/>
                <a:gd name="f232" fmla="*/ f162 1 234"/>
                <a:gd name="f233" fmla="*/ f163 1 197"/>
                <a:gd name="f234" fmla="*/ f164 1 234"/>
                <a:gd name="f235" fmla="*/ f165 1 197"/>
                <a:gd name="f236" fmla="*/ f166 1 197"/>
                <a:gd name="f237" fmla="*/ f167 1 234"/>
                <a:gd name="f238" fmla="*/ f168 1 197"/>
                <a:gd name="f239" fmla="*/ f169 1 197"/>
                <a:gd name="f240" fmla="*/ f170 1 234"/>
                <a:gd name="f241" fmla="*/ f171 1 197"/>
                <a:gd name="f242" fmla="*/ f172 1 234"/>
                <a:gd name="f243" fmla="*/ f173 1 197"/>
                <a:gd name="f244" fmla="*/ f174 1 234"/>
                <a:gd name="f245" fmla="*/ f175 1 197"/>
                <a:gd name="f246" fmla="*/ f176 1 197"/>
                <a:gd name="f247" fmla="*/ f177 1 234"/>
                <a:gd name="f248" fmla="*/ f178 1 197"/>
                <a:gd name="f249" fmla="*/ f179 1 234"/>
                <a:gd name="f250" fmla="*/ f180 1 197"/>
                <a:gd name="f251" fmla="*/ f181 1 234"/>
                <a:gd name="f252" fmla="*/ f182 1 197"/>
                <a:gd name="f253" fmla="*/ f183 1 234"/>
                <a:gd name="f254" fmla="*/ f184 1 197"/>
                <a:gd name="f255" fmla="*/ f185 1 234"/>
                <a:gd name="f256" fmla="*/ f186 1 197"/>
                <a:gd name="f257" fmla="*/ f187 1 197"/>
                <a:gd name="f258" fmla="*/ f188 1 197"/>
                <a:gd name="f259" fmla="*/ f189 1 234"/>
                <a:gd name="f260" fmla="*/ f190 1 197"/>
                <a:gd name="f261" fmla="*/ f191 1 197"/>
                <a:gd name="f262" fmla="*/ f192 1 234"/>
                <a:gd name="f263" fmla="*/ f193 1 197"/>
                <a:gd name="f264" fmla="*/ f194 1 197"/>
                <a:gd name="f265" fmla="*/ f195 1 197"/>
                <a:gd name="f266" fmla="*/ f196 1 197"/>
                <a:gd name="f267" fmla="*/ f197 1 197"/>
                <a:gd name="f268" fmla="*/ f198 1 197"/>
                <a:gd name="f269" fmla="*/ f199 1 197"/>
                <a:gd name="f270" fmla="*/ f200 1 234"/>
                <a:gd name="f271" fmla="*/ f201 1 197"/>
                <a:gd name="f272" fmla="*/ f202 1 234"/>
                <a:gd name="f273" fmla="*/ f203 1 197"/>
                <a:gd name="f274" fmla="*/ f204 1 234"/>
                <a:gd name="f275" fmla="*/ f205 1 197"/>
                <a:gd name="f276" fmla="*/ f206 1 234"/>
                <a:gd name="f277" fmla="*/ f207 1 197"/>
                <a:gd name="f278" fmla="*/ f208 1 234"/>
                <a:gd name="f279" fmla="*/ f209 1 197"/>
                <a:gd name="f280" fmla="*/ f210 1 234"/>
                <a:gd name="f281" fmla="*/ f211 1 197"/>
                <a:gd name="f282" fmla="*/ f212 1 234"/>
                <a:gd name="f283" fmla="*/ f213 1 197"/>
                <a:gd name="f284" fmla="*/ f214 1 234"/>
                <a:gd name="f285" fmla="*/ f215 1 197"/>
                <a:gd name="f286" fmla="*/ f216 1 234"/>
                <a:gd name="f287" fmla="*/ f217 1 234"/>
                <a:gd name="f288" fmla="*/ f218 1 197"/>
                <a:gd name="f289" fmla="*/ f219 1 197"/>
                <a:gd name="f290" fmla="*/ f220 1 197"/>
                <a:gd name="f291" fmla="*/ f221 1 234"/>
                <a:gd name="f292" fmla="*/ f222 1 197"/>
                <a:gd name="f293" fmla="*/ f223 1 234"/>
                <a:gd name="f294" fmla="*/ f224 1 197"/>
                <a:gd name="f295" fmla="*/ f225 1 234"/>
                <a:gd name="f296" fmla="*/ f226 1 197"/>
                <a:gd name="f297" fmla="*/ f227 1 234"/>
                <a:gd name="f298" fmla="*/ f228 1 197"/>
                <a:gd name="f299" fmla="*/ f229 1 234"/>
                <a:gd name="f300" fmla="*/ 0 1 f159"/>
                <a:gd name="f301" fmla="*/ f153 1 f159"/>
                <a:gd name="f302" fmla="*/ 0 1 f160"/>
                <a:gd name="f303" fmla="*/ f154 1 f160"/>
                <a:gd name="f304" fmla="*/ f231 1 f159"/>
                <a:gd name="f305" fmla="*/ f232 1 f160"/>
                <a:gd name="f306" fmla="*/ f233 1 f159"/>
                <a:gd name="f307" fmla="*/ f234 1 f160"/>
                <a:gd name="f308" fmla="*/ f235 1 f159"/>
                <a:gd name="f309" fmla="*/ f236 1 f159"/>
                <a:gd name="f310" fmla="*/ f237 1 f160"/>
                <a:gd name="f311" fmla="*/ f238 1 f159"/>
                <a:gd name="f312" fmla="*/ f239 1 f159"/>
                <a:gd name="f313" fmla="*/ f240 1 f160"/>
                <a:gd name="f314" fmla="*/ f241 1 f159"/>
                <a:gd name="f315" fmla="*/ f242 1 f160"/>
                <a:gd name="f316" fmla="*/ f243 1 f159"/>
                <a:gd name="f317" fmla="*/ f244 1 f160"/>
                <a:gd name="f318" fmla="*/ f245 1 f159"/>
                <a:gd name="f319" fmla="*/ f246 1 f159"/>
                <a:gd name="f320" fmla="*/ f247 1 f160"/>
                <a:gd name="f321" fmla="*/ f248 1 f159"/>
                <a:gd name="f322" fmla="*/ f249 1 f160"/>
                <a:gd name="f323" fmla="*/ f250 1 f159"/>
                <a:gd name="f324" fmla="*/ f251 1 f160"/>
                <a:gd name="f325" fmla="*/ f252 1 f159"/>
                <a:gd name="f326" fmla="*/ f253 1 f160"/>
                <a:gd name="f327" fmla="*/ f254 1 f159"/>
                <a:gd name="f328" fmla="*/ f255 1 f160"/>
                <a:gd name="f329" fmla="*/ f256 1 f159"/>
                <a:gd name="f330" fmla="*/ f257 1 f159"/>
                <a:gd name="f331" fmla="*/ f258 1 f159"/>
                <a:gd name="f332" fmla="*/ f259 1 f160"/>
                <a:gd name="f333" fmla="*/ f260 1 f159"/>
                <a:gd name="f334" fmla="*/ f261 1 f159"/>
                <a:gd name="f335" fmla="*/ f262 1 f160"/>
                <a:gd name="f336" fmla="*/ f263 1 f159"/>
                <a:gd name="f337" fmla="*/ f264 1 f159"/>
                <a:gd name="f338" fmla="*/ f265 1 f159"/>
                <a:gd name="f339" fmla="*/ f266 1 f159"/>
                <a:gd name="f340" fmla="*/ f267 1 f159"/>
                <a:gd name="f341" fmla="*/ f268 1 f159"/>
                <a:gd name="f342" fmla="*/ f269 1 f159"/>
                <a:gd name="f343" fmla="*/ f270 1 f160"/>
                <a:gd name="f344" fmla="*/ f271 1 f159"/>
                <a:gd name="f345" fmla="*/ f272 1 f160"/>
                <a:gd name="f346" fmla="*/ f273 1 f159"/>
                <a:gd name="f347" fmla="*/ f274 1 f160"/>
                <a:gd name="f348" fmla="*/ f275 1 f159"/>
                <a:gd name="f349" fmla="*/ f276 1 f160"/>
                <a:gd name="f350" fmla="*/ f277 1 f159"/>
                <a:gd name="f351" fmla="*/ f278 1 f160"/>
                <a:gd name="f352" fmla="*/ f279 1 f159"/>
                <a:gd name="f353" fmla="*/ f280 1 f160"/>
                <a:gd name="f354" fmla="*/ f281 1 f159"/>
                <a:gd name="f355" fmla="*/ f282 1 f160"/>
                <a:gd name="f356" fmla="*/ f283 1 f159"/>
                <a:gd name="f357" fmla="*/ f284 1 f160"/>
                <a:gd name="f358" fmla="*/ f285 1 f159"/>
                <a:gd name="f359" fmla="*/ f286 1 f160"/>
                <a:gd name="f360" fmla="*/ f287 1 f160"/>
                <a:gd name="f361" fmla="*/ f288 1 f159"/>
                <a:gd name="f362" fmla="*/ f289 1 f159"/>
                <a:gd name="f363" fmla="*/ f290 1 f159"/>
                <a:gd name="f364" fmla="*/ f291 1 f160"/>
                <a:gd name="f365" fmla="*/ f292 1 f159"/>
                <a:gd name="f366" fmla="*/ f293 1 f160"/>
                <a:gd name="f367" fmla="*/ f294 1 f159"/>
                <a:gd name="f368" fmla="*/ f295 1 f160"/>
                <a:gd name="f369" fmla="*/ f296 1 f159"/>
                <a:gd name="f370" fmla="*/ f297 1 f160"/>
                <a:gd name="f371" fmla="*/ f298 1 f159"/>
                <a:gd name="f372" fmla="*/ f299 1 f160"/>
                <a:gd name="f373" fmla="*/ f300 f150 1"/>
                <a:gd name="f374" fmla="*/ f301 f150 1"/>
                <a:gd name="f375" fmla="*/ f303 f151 1"/>
                <a:gd name="f376" fmla="*/ f302 f151 1"/>
                <a:gd name="f377" fmla="*/ f304 f150 1"/>
                <a:gd name="f378" fmla="*/ f305 f151 1"/>
                <a:gd name="f379" fmla="*/ f306 f150 1"/>
                <a:gd name="f380" fmla="*/ f307 f151 1"/>
                <a:gd name="f381" fmla="*/ f308 f150 1"/>
                <a:gd name="f382" fmla="*/ f309 f150 1"/>
                <a:gd name="f383" fmla="*/ f310 f151 1"/>
                <a:gd name="f384" fmla="*/ f311 f150 1"/>
                <a:gd name="f385" fmla="*/ f312 f150 1"/>
                <a:gd name="f386" fmla="*/ f313 f151 1"/>
                <a:gd name="f387" fmla="*/ f314 f150 1"/>
                <a:gd name="f388" fmla="*/ f315 f151 1"/>
                <a:gd name="f389" fmla="*/ f316 f150 1"/>
                <a:gd name="f390" fmla="*/ f317 f151 1"/>
                <a:gd name="f391" fmla="*/ f318 f150 1"/>
                <a:gd name="f392" fmla="*/ f319 f150 1"/>
                <a:gd name="f393" fmla="*/ f320 f151 1"/>
                <a:gd name="f394" fmla="*/ f321 f150 1"/>
                <a:gd name="f395" fmla="*/ f322 f151 1"/>
                <a:gd name="f396" fmla="*/ f323 f150 1"/>
                <a:gd name="f397" fmla="*/ f324 f151 1"/>
                <a:gd name="f398" fmla="*/ f325 f150 1"/>
                <a:gd name="f399" fmla="*/ f326 f151 1"/>
                <a:gd name="f400" fmla="*/ f327 f150 1"/>
                <a:gd name="f401" fmla="*/ f328 f151 1"/>
                <a:gd name="f402" fmla="*/ f329 f150 1"/>
                <a:gd name="f403" fmla="*/ f330 f150 1"/>
                <a:gd name="f404" fmla="*/ f331 f150 1"/>
                <a:gd name="f405" fmla="*/ f332 f151 1"/>
                <a:gd name="f406" fmla="*/ f333 f150 1"/>
                <a:gd name="f407" fmla="*/ f334 f150 1"/>
                <a:gd name="f408" fmla="*/ f335 f151 1"/>
                <a:gd name="f409" fmla="*/ f336 f150 1"/>
                <a:gd name="f410" fmla="*/ f337 f150 1"/>
                <a:gd name="f411" fmla="*/ f338 f150 1"/>
                <a:gd name="f412" fmla="*/ f339 f150 1"/>
                <a:gd name="f413" fmla="*/ f340 f150 1"/>
                <a:gd name="f414" fmla="*/ f341 f150 1"/>
                <a:gd name="f415" fmla="*/ f342 f150 1"/>
                <a:gd name="f416" fmla="*/ f343 f151 1"/>
                <a:gd name="f417" fmla="*/ f344 f150 1"/>
                <a:gd name="f418" fmla="*/ f345 f151 1"/>
                <a:gd name="f419" fmla="*/ f346 f150 1"/>
                <a:gd name="f420" fmla="*/ f347 f151 1"/>
                <a:gd name="f421" fmla="*/ f348 f150 1"/>
                <a:gd name="f422" fmla="*/ f349 f151 1"/>
                <a:gd name="f423" fmla="*/ f350 f150 1"/>
                <a:gd name="f424" fmla="*/ f351 f151 1"/>
                <a:gd name="f425" fmla="*/ f352 f150 1"/>
                <a:gd name="f426" fmla="*/ f353 f151 1"/>
                <a:gd name="f427" fmla="*/ f354 f150 1"/>
                <a:gd name="f428" fmla="*/ f355 f151 1"/>
                <a:gd name="f429" fmla="*/ f356 f150 1"/>
                <a:gd name="f430" fmla="*/ f357 f151 1"/>
                <a:gd name="f431" fmla="*/ f358 f150 1"/>
                <a:gd name="f432" fmla="*/ f359 f151 1"/>
                <a:gd name="f433" fmla="*/ f360 f151 1"/>
                <a:gd name="f434" fmla="*/ f361 f150 1"/>
                <a:gd name="f435" fmla="*/ f362 f150 1"/>
                <a:gd name="f436" fmla="*/ f363 f150 1"/>
                <a:gd name="f437" fmla="*/ f364 f151 1"/>
                <a:gd name="f438" fmla="*/ f365 f150 1"/>
                <a:gd name="f439" fmla="*/ f366 f151 1"/>
                <a:gd name="f440" fmla="*/ f367 f150 1"/>
                <a:gd name="f441" fmla="*/ f368 f151 1"/>
                <a:gd name="f442" fmla="*/ f369 f150 1"/>
                <a:gd name="f443" fmla="*/ f370 f151 1"/>
                <a:gd name="f444" fmla="*/ f371 f150 1"/>
                <a:gd name="f445" fmla="*/ f372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0">
                  <a:pos x="f377" y="f378"/>
                </a:cxn>
                <a:cxn ang="f230">
                  <a:pos x="f379" y="f380"/>
                </a:cxn>
                <a:cxn ang="f230">
                  <a:pos x="f381" y="f380"/>
                </a:cxn>
                <a:cxn ang="f230">
                  <a:pos x="f382" y="f383"/>
                </a:cxn>
                <a:cxn ang="f230">
                  <a:pos x="f384" y="f380"/>
                </a:cxn>
                <a:cxn ang="f230">
                  <a:pos x="f385" y="f386"/>
                </a:cxn>
                <a:cxn ang="f230">
                  <a:pos x="f387" y="f388"/>
                </a:cxn>
                <a:cxn ang="f230">
                  <a:pos x="f389" y="f390"/>
                </a:cxn>
                <a:cxn ang="f230">
                  <a:pos x="f391" y="f390"/>
                </a:cxn>
                <a:cxn ang="f230">
                  <a:pos x="f392" y="f393"/>
                </a:cxn>
                <a:cxn ang="f230">
                  <a:pos x="f394" y="f395"/>
                </a:cxn>
                <a:cxn ang="f230">
                  <a:pos x="f396" y="f397"/>
                </a:cxn>
                <a:cxn ang="f230">
                  <a:pos x="f398" y="f399"/>
                </a:cxn>
                <a:cxn ang="f230">
                  <a:pos x="f400" y="f401"/>
                </a:cxn>
                <a:cxn ang="f230">
                  <a:pos x="f402" y="f390"/>
                </a:cxn>
                <a:cxn ang="f230">
                  <a:pos x="f403" y="f390"/>
                </a:cxn>
                <a:cxn ang="f230">
                  <a:pos x="f404" y="f405"/>
                </a:cxn>
                <a:cxn ang="f230">
                  <a:pos x="f406" y="f395"/>
                </a:cxn>
                <a:cxn ang="f230">
                  <a:pos x="f407" y="f408"/>
                </a:cxn>
                <a:cxn ang="f230">
                  <a:pos x="f409" y="f390"/>
                </a:cxn>
                <a:cxn ang="f230">
                  <a:pos x="f410" y="f390"/>
                </a:cxn>
                <a:cxn ang="f230">
                  <a:pos x="f411" y="f388"/>
                </a:cxn>
                <a:cxn ang="f230">
                  <a:pos x="f412" y="f386"/>
                </a:cxn>
                <a:cxn ang="f230">
                  <a:pos x="f404" y="f380"/>
                </a:cxn>
                <a:cxn ang="f230">
                  <a:pos x="f377" y="f383"/>
                </a:cxn>
                <a:cxn ang="f230">
                  <a:pos x="f413" y="f383"/>
                </a:cxn>
                <a:cxn ang="f230">
                  <a:pos x="f379" y="f388"/>
                </a:cxn>
                <a:cxn ang="f230">
                  <a:pos x="f414" y="f380"/>
                </a:cxn>
                <a:cxn ang="f230">
                  <a:pos x="f415" y="f416"/>
                </a:cxn>
                <a:cxn ang="f230">
                  <a:pos x="f417" y="f418"/>
                </a:cxn>
                <a:cxn ang="f230">
                  <a:pos x="f419" y="f420"/>
                </a:cxn>
                <a:cxn ang="f230">
                  <a:pos x="f421" y="f422"/>
                </a:cxn>
                <a:cxn ang="f230">
                  <a:pos x="f423" y="f424"/>
                </a:cxn>
                <a:cxn ang="f230">
                  <a:pos x="f425" y="f426"/>
                </a:cxn>
                <a:cxn ang="f230">
                  <a:pos x="f427" y="f428"/>
                </a:cxn>
                <a:cxn ang="f230">
                  <a:pos x="f429" y="f430"/>
                </a:cxn>
                <a:cxn ang="f230">
                  <a:pos x="f431" y="f432"/>
                </a:cxn>
                <a:cxn ang="f230">
                  <a:pos x="f431" y="f433"/>
                </a:cxn>
                <a:cxn ang="f230">
                  <a:pos x="f434" y="f418"/>
                </a:cxn>
                <a:cxn ang="f230">
                  <a:pos x="f435" y="f424"/>
                </a:cxn>
                <a:cxn ang="f230">
                  <a:pos x="f436" y="f437"/>
                </a:cxn>
                <a:cxn ang="f230">
                  <a:pos x="f438" y="f439"/>
                </a:cxn>
                <a:cxn ang="f230">
                  <a:pos x="f440" y="f441"/>
                </a:cxn>
                <a:cxn ang="f230">
                  <a:pos x="f442" y="f443"/>
                </a:cxn>
                <a:cxn ang="f230">
                  <a:pos x="f444" y="f445"/>
                </a:cxn>
                <a:cxn ang="f230">
                  <a:pos x="f377" y="f378"/>
                </a:cxn>
              </a:cxnLst>
              <a:rect l="f373" t="f376" r="f374" b="f375"/>
              <a:pathLst>
                <a:path w="197" h="23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9" y="f25"/>
                    <a:pt x="f26" y="f20"/>
                    <a:pt x="f27" y="f15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22" y="f34"/>
                    <a:pt x="f35" y="f36"/>
                    <a:pt x="f37" y="f20"/>
                  </a:cubicBezTo>
                  <a:cubicBezTo>
                    <a:pt x="f38" y="f39"/>
                    <a:pt x="f40" y="f41"/>
                    <a:pt x="f6" y="f7"/>
                  </a:cubicBezTo>
                  <a:cubicBezTo>
                    <a:pt x="f22" y="f7"/>
                    <a:pt x="f42" y="f7"/>
                    <a:pt x="f31" y="f7"/>
                  </a:cubicBezTo>
                  <a:cubicBezTo>
                    <a:pt x="f43" y="f44"/>
                    <a:pt x="f45" y="f46"/>
                    <a:pt x="f29" y="f47"/>
                  </a:cubicBezTo>
                  <a:cubicBezTo>
                    <a:pt x="f48" y="f24"/>
                    <a:pt x="f49" y="f50"/>
                    <a:pt x="f51" y="f52"/>
                  </a:cubicBezTo>
                  <a:cubicBezTo>
                    <a:pt x="f53" y="f6"/>
                    <a:pt x="f27" y="f6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13" y="f62"/>
                    <a:pt x="f63" y="f64"/>
                    <a:pt x="f65" y="f66"/>
                  </a:cubicBezTo>
                  <a:cubicBezTo>
                    <a:pt x="f53" y="f67"/>
                    <a:pt x="f53" y="f68"/>
                    <a:pt x="f15" y="f7"/>
                  </a:cubicBezTo>
                  <a:cubicBezTo>
                    <a:pt x="f21" y="f7"/>
                    <a:pt x="f69" y="f7"/>
                    <a:pt x="f70" y="f7"/>
                  </a:cubicBezTo>
                  <a:cubicBezTo>
                    <a:pt x="f71" y="f72"/>
                    <a:pt x="f73" y="f74"/>
                    <a:pt x="f75" y="f46"/>
                  </a:cubicBezTo>
                  <a:cubicBezTo>
                    <a:pt x="f76" y="f41"/>
                    <a:pt x="f77" y="f50"/>
                    <a:pt x="f78" y="f52"/>
                  </a:cubicBezTo>
                  <a:cubicBezTo>
                    <a:pt x="f79" y="f80"/>
                    <a:pt x="f79" y="f59"/>
                    <a:pt x="f81" y="f82"/>
                  </a:cubicBezTo>
                  <a:cubicBezTo>
                    <a:pt x="f83" y="f84"/>
                    <a:pt x="f83" y="f85"/>
                    <a:pt x="f86" y="f7"/>
                  </a:cubicBezTo>
                  <a:cubicBezTo>
                    <a:pt x="f87" y="f7"/>
                    <a:pt x="f88" y="f7"/>
                    <a:pt x="f5" y="f7"/>
                  </a:cubicBezTo>
                  <a:cubicBezTo>
                    <a:pt x="f89" y="f41"/>
                    <a:pt x="f90" y="f39"/>
                    <a:pt x="f91" y="f20"/>
                  </a:cubicBezTo>
                  <a:cubicBezTo>
                    <a:pt x="f91" y="f36"/>
                    <a:pt x="f88" y="f34"/>
                    <a:pt x="f92" y="f33"/>
                  </a:cubicBezTo>
                  <a:cubicBezTo>
                    <a:pt x="f93" y="f31"/>
                    <a:pt x="f81" y="f29"/>
                    <a:pt x="f75" y="f15"/>
                  </a:cubicBezTo>
                  <a:cubicBezTo>
                    <a:pt x="f77" y="f20"/>
                    <a:pt x="f94" y="f25"/>
                    <a:pt x="f8" y="f24"/>
                  </a:cubicBezTo>
                  <a:cubicBezTo>
                    <a:pt x="f95" y="f24"/>
                    <a:pt x="f95" y="f24"/>
                    <a:pt x="f69" y="f24"/>
                  </a:cubicBezTo>
                  <a:cubicBezTo>
                    <a:pt x="f12" y="f96"/>
                    <a:pt x="f14" y="f97"/>
                    <a:pt x="f14" y="f20"/>
                  </a:cubicBezTo>
                  <a:cubicBezTo>
                    <a:pt x="f14" y="f98"/>
                    <a:pt x="f69" y="f99"/>
                    <a:pt x="f100" y="f15"/>
                  </a:cubicBezTo>
                  <a:cubicBezTo>
                    <a:pt x="f101" y="f56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3" y="f16"/>
                  </a:cubicBezTo>
                  <a:cubicBezTo>
                    <a:pt x="f110" y="f111"/>
                    <a:pt x="f112" y="f14"/>
                    <a:pt x="f113" y="f114"/>
                  </a:cubicBezTo>
                  <a:cubicBezTo>
                    <a:pt x="f115" y="f95"/>
                    <a:pt x="f115" y="f94"/>
                    <a:pt x="f115" y="f77"/>
                  </a:cubicBezTo>
                  <a:cubicBezTo>
                    <a:pt x="f115" y="f116"/>
                    <a:pt x="f115" y="f76"/>
                    <a:pt x="f117" y="f76"/>
                  </a:cubicBezTo>
                  <a:cubicBezTo>
                    <a:pt x="f118" y="f78"/>
                    <a:pt x="f86" y="f79"/>
                    <a:pt x="f118" y="f119"/>
                  </a:cubicBezTo>
                  <a:cubicBezTo>
                    <a:pt x="f70" y="f120"/>
                    <a:pt x="f121" y="f5"/>
                    <a:pt x="f17" y="f122"/>
                  </a:cubicBezTo>
                  <a:cubicBezTo>
                    <a:pt x="f123" y="f89"/>
                    <a:pt x="f43" y="f124"/>
                    <a:pt x="f125" y="f79"/>
                  </a:cubicBezTo>
                  <a:cubicBezTo>
                    <a:pt x="f126" y="f127"/>
                    <a:pt x="f128" y="f71"/>
                    <a:pt x="f34" y="f129"/>
                  </a:cubicBezTo>
                  <a:cubicBezTo>
                    <a:pt x="f30" y="f130"/>
                    <a:pt x="f36" y="f131"/>
                    <a:pt x="f34" y="f132"/>
                  </a:cubicBezTo>
                  <a:cubicBezTo>
                    <a:pt x="f33" y="f16"/>
                    <a:pt x="f31" y="f19"/>
                    <a:pt x="f49" y="f16"/>
                  </a:cubicBezTo>
                  <a:cubicBezTo>
                    <a:pt x="f48" y="f133"/>
                    <a:pt x="f29" y="f94"/>
                    <a:pt x="f99" y="f76"/>
                  </a:cubicBezTo>
                  <a:cubicBezTo>
                    <a:pt x="f28" y="f134"/>
                    <a:pt x="f49" y="f135"/>
                    <a:pt x="f103" y="f91"/>
                  </a:cubicBezTo>
                  <a:cubicBezTo>
                    <a:pt x="f136" y="f137"/>
                    <a:pt x="f14" y="f137"/>
                    <a:pt x="f138" y="f139"/>
                  </a:cubicBezTo>
                  <a:cubicBezTo>
                    <a:pt x="f108" y="f140"/>
                    <a:pt x="f141" y="f119"/>
                    <a:pt x="f142" y="f75"/>
                  </a:cubicBezTo>
                  <a:cubicBezTo>
                    <a:pt x="f143" y="f130"/>
                    <a:pt x="f142" y="f100"/>
                    <a:pt x="f127" y="f144"/>
                  </a:cubicBezTo>
                  <a:cubicBezTo>
                    <a:pt x="f145" y="f16"/>
                    <a:pt x="f104" y="f146"/>
                    <a:pt x="f116" y="f147"/>
                  </a:cubicBezTo>
                  <a:cubicBezTo>
                    <a:pt x="f148" y="f18"/>
                    <a:pt x="f121" y="f105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5" name="Freeform 123">
              <a:extLst>
                <a:ext uri="{FF2B5EF4-FFF2-40B4-BE49-F238E27FC236}">
                  <a16:creationId xmlns:a16="http://schemas.microsoft.com/office/drawing/2014/main" id="{1DACB4D2-5455-4214-9B8D-57800285FEAC}"/>
                </a:ext>
              </a:extLst>
            </p:cNvPr>
            <p:cNvSpPr/>
            <p:nvPr/>
          </p:nvSpPr>
          <p:spPr>
            <a:xfrm>
              <a:off x="9545641" y="5296369"/>
              <a:ext cx="588965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6"/>
                <a:gd name="f7" fmla="val 125"/>
                <a:gd name="f8" fmla="val 29"/>
                <a:gd name="f9" fmla="val 8"/>
                <a:gd name="f10" fmla="val 61"/>
                <a:gd name="f11" fmla="val 92"/>
                <a:gd name="f12" fmla="val 2"/>
                <a:gd name="f13" fmla="val 124"/>
                <a:gd name="f14" fmla="val 9"/>
                <a:gd name="f15" fmla="val 126"/>
                <a:gd name="f16" fmla="val 10"/>
                <a:gd name="f17" fmla="val 128"/>
                <a:gd name="f18" fmla="val 14"/>
                <a:gd name="f19" fmla="val 16"/>
                <a:gd name="f20" fmla="val 129"/>
                <a:gd name="f21" fmla="val 133"/>
                <a:gd name="f22" fmla="val 40"/>
                <a:gd name="f23" fmla="val 143"/>
                <a:gd name="f24" fmla="val 49"/>
                <a:gd name="f25" fmla="val 148"/>
                <a:gd name="f26" fmla="val 55"/>
                <a:gd name="f27" fmla="val 152"/>
                <a:gd name="f28" fmla="val 62"/>
                <a:gd name="f29" fmla="val 69"/>
                <a:gd name="f30" fmla="val 142"/>
                <a:gd name="f31" fmla="val 73"/>
                <a:gd name="f32" fmla="val 77"/>
                <a:gd name="f33" fmla="val 116"/>
                <a:gd name="f34" fmla="val 81"/>
                <a:gd name="f35" fmla="val 103"/>
                <a:gd name="f36" fmla="val 85"/>
                <a:gd name="f37" fmla="val 95"/>
                <a:gd name="f38" fmla="val 93"/>
                <a:gd name="f39" fmla="val 94"/>
                <a:gd name="f40" fmla="val 107"/>
                <a:gd name="f41" fmla="val 120"/>
                <a:gd name="f42" fmla="val 82"/>
                <a:gd name="f43" fmla="val 70"/>
                <a:gd name="f44" fmla="val 121"/>
                <a:gd name="f45" fmla="val 68"/>
                <a:gd name="f46" fmla="val 66"/>
                <a:gd name="f47" fmla="val 117"/>
                <a:gd name="f48" fmla="val 115"/>
                <a:gd name="f49" fmla="val 65"/>
                <a:gd name="f50" fmla="val 52"/>
                <a:gd name="f51" fmla="val 31"/>
                <a:gd name="f52" fmla="val 78"/>
                <a:gd name="f53" fmla="val 21"/>
                <a:gd name="f54" fmla="val 76"/>
                <a:gd name="f55" fmla="val 11"/>
                <a:gd name="f56" fmla="val 7"/>
                <a:gd name="f57" fmla="val 12"/>
                <a:gd name="f58" fmla="val 54"/>
                <a:gd name="f59" fmla="val 18"/>
                <a:gd name="f60" fmla="val 46"/>
                <a:gd name="f61" fmla="val 26"/>
                <a:gd name="f62" fmla="val 37"/>
                <a:gd name="f63" fmla="val 27"/>
                <a:gd name="f64" fmla="val 13"/>
                <a:gd name="f65" fmla="+- 0 0 -90"/>
                <a:gd name="f66" fmla="*/ f3 1 156"/>
                <a:gd name="f67" fmla="*/ f4 1 125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56"/>
                <a:gd name="f76" fmla="*/ f72 1 125"/>
                <a:gd name="f77" fmla="*/ 29 f73 1"/>
                <a:gd name="f78" fmla="*/ 8 f72 1"/>
                <a:gd name="f79" fmla="*/ 124 f73 1"/>
                <a:gd name="f80" fmla="*/ 9 f72 1"/>
                <a:gd name="f81" fmla="*/ 128 f73 1"/>
                <a:gd name="f82" fmla="*/ 16 f72 1"/>
                <a:gd name="f83" fmla="*/ 143 f73 1"/>
                <a:gd name="f84" fmla="*/ 49 f72 1"/>
                <a:gd name="f85" fmla="*/ 156 f73 1"/>
                <a:gd name="f86" fmla="*/ 69 f72 1"/>
                <a:gd name="f87" fmla="*/ 116 f73 1"/>
                <a:gd name="f88" fmla="*/ 81 f72 1"/>
                <a:gd name="f89" fmla="*/ 94 f73 1"/>
                <a:gd name="f90" fmla="*/ 107 f72 1"/>
                <a:gd name="f91" fmla="*/ 70 f73 1"/>
                <a:gd name="f92" fmla="*/ 121 f72 1"/>
                <a:gd name="f93" fmla="*/ 66 f73 1"/>
                <a:gd name="f94" fmla="*/ 115 f72 1"/>
                <a:gd name="f95" fmla="*/ 31 f73 1"/>
                <a:gd name="f96" fmla="*/ 78 f72 1"/>
                <a:gd name="f97" fmla="*/ 0 f73 1"/>
                <a:gd name="f98" fmla="*/ 70 f72 1"/>
                <a:gd name="f99" fmla="*/ 18 f73 1"/>
                <a:gd name="f100" fmla="*/ 46 f72 1"/>
                <a:gd name="f101" fmla="+- f74 0 f1"/>
                <a:gd name="f102" fmla="*/ f77 1 156"/>
                <a:gd name="f103" fmla="*/ f78 1 125"/>
                <a:gd name="f104" fmla="*/ f79 1 156"/>
                <a:gd name="f105" fmla="*/ f80 1 125"/>
                <a:gd name="f106" fmla="*/ f81 1 156"/>
                <a:gd name="f107" fmla="*/ f82 1 125"/>
                <a:gd name="f108" fmla="*/ f83 1 156"/>
                <a:gd name="f109" fmla="*/ f84 1 125"/>
                <a:gd name="f110" fmla="*/ f85 1 156"/>
                <a:gd name="f111" fmla="*/ f86 1 125"/>
                <a:gd name="f112" fmla="*/ f87 1 156"/>
                <a:gd name="f113" fmla="*/ f88 1 125"/>
                <a:gd name="f114" fmla="*/ f89 1 156"/>
                <a:gd name="f115" fmla="*/ f90 1 125"/>
                <a:gd name="f116" fmla="*/ f91 1 156"/>
                <a:gd name="f117" fmla="*/ f92 1 125"/>
                <a:gd name="f118" fmla="*/ f93 1 156"/>
                <a:gd name="f119" fmla="*/ f94 1 125"/>
                <a:gd name="f120" fmla="*/ f95 1 156"/>
                <a:gd name="f121" fmla="*/ f96 1 125"/>
                <a:gd name="f122" fmla="*/ f97 1 156"/>
                <a:gd name="f123" fmla="*/ f98 1 125"/>
                <a:gd name="f124" fmla="*/ f99 1 156"/>
                <a:gd name="f125" fmla="*/ f100 1 125"/>
                <a:gd name="f126" fmla="*/ 0 1 f75"/>
                <a:gd name="f127" fmla="*/ f69 1 f75"/>
                <a:gd name="f128" fmla="*/ 0 1 f76"/>
                <a:gd name="f129" fmla="*/ f70 1 f76"/>
                <a:gd name="f130" fmla="*/ f102 1 f75"/>
                <a:gd name="f131" fmla="*/ f103 1 f76"/>
                <a:gd name="f132" fmla="*/ f104 1 f75"/>
                <a:gd name="f133" fmla="*/ f105 1 f76"/>
                <a:gd name="f134" fmla="*/ f106 1 f75"/>
                <a:gd name="f135" fmla="*/ f107 1 f76"/>
                <a:gd name="f136" fmla="*/ f108 1 f75"/>
                <a:gd name="f137" fmla="*/ f109 1 f76"/>
                <a:gd name="f138" fmla="*/ f110 1 f75"/>
                <a:gd name="f139" fmla="*/ f111 1 f76"/>
                <a:gd name="f140" fmla="*/ f112 1 f75"/>
                <a:gd name="f141" fmla="*/ f113 1 f76"/>
                <a:gd name="f142" fmla="*/ f114 1 f75"/>
                <a:gd name="f143" fmla="*/ f115 1 f76"/>
                <a:gd name="f144" fmla="*/ f116 1 f75"/>
                <a:gd name="f145" fmla="*/ f117 1 f76"/>
                <a:gd name="f146" fmla="*/ f118 1 f75"/>
                <a:gd name="f147" fmla="*/ f119 1 f76"/>
                <a:gd name="f148" fmla="*/ f120 1 f75"/>
                <a:gd name="f149" fmla="*/ f121 1 f76"/>
                <a:gd name="f150" fmla="*/ f122 1 f75"/>
                <a:gd name="f151" fmla="*/ f123 1 f76"/>
                <a:gd name="f152" fmla="*/ f124 1 f75"/>
                <a:gd name="f153" fmla="*/ f125 1 f76"/>
                <a:gd name="f154" fmla="*/ f126 f66 1"/>
                <a:gd name="f155" fmla="*/ f127 f66 1"/>
                <a:gd name="f156" fmla="*/ f129 f67 1"/>
                <a:gd name="f157" fmla="*/ f128 f67 1"/>
                <a:gd name="f158" fmla="*/ f130 f66 1"/>
                <a:gd name="f159" fmla="*/ f131 f67 1"/>
                <a:gd name="f160" fmla="*/ f132 f66 1"/>
                <a:gd name="f161" fmla="*/ f133 f67 1"/>
                <a:gd name="f162" fmla="*/ f134 f66 1"/>
                <a:gd name="f163" fmla="*/ f135 f67 1"/>
                <a:gd name="f164" fmla="*/ f136 f66 1"/>
                <a:gd name="f165" fmla="*/ f137 f67 1"/>
                <a:gd name="f166" fmla="*/ f138 f66 1"/>
                <a:gd name="f167" fmla="*/ f139 f67 1"/>
                <a:gd name="f168" fmla="*/ f140 f66 1"/>
                <a:gd name="f169" fmla="*/ f141 f67 1"/>
                <a:gd name="f170" fmla="*/ f142 f66 1"/>
                <a:gd name="f171" fmla="*/ f143 f67 1"/>
                <a:gd name="f172" fmla="*/ f144 f66 1"/>
                <a:gd name="f173" fmla="*/ f145 f67 1"/>
                <a:gd name="f174" fmla="*/ f146 f66 1"/>
                <a:gd name="f175" fmla="*/ f147 f67 1"/>
                <a:gd name="f176" fmla="*/ f148 f66 1"/>
                <a:gd name="f177" fmla="*/ f149 f67 1"/>
                <a:gd name="f178" fmla="*/ f150 f66 1"/>
                <a:gd name="f179" fmla="*/ f151 f67 1"/>
                <a:gd name="f180" fmla="*/ f152 f66 1"/>
                <a:gd name="f181" fmla="*/ f153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58" y="f163"/>
                </a:cxn>
                <a:cxn ang="f101">
                  <a:pos x="f158" y="f159"/>
                </a:cxn>
              </a:cxnLst>
              <a:rect l="f154" t="f157" r="f155" b="f156"/>
              <a:pathLst>
                <a:path w="156" h="12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8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30" y="f31"/>
                    <a:pt x="f2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11" y="f41"/>
                    <a:pt x="f42" y="f7"/>
                    <a:pt x="f43" y="f44"/>
                  </a:cubicBezTo>
                  <a:cubicBezTo>
                    <a:pt x="f45" y="f41"/>
                    <a:pt x="f46" y="f47"/>
                    <a:pt x="f46" y="f48"/>
                  </a:cubicBezTo>
                  <a:cubicBezTo>
                    <a:pt x="f49" y="f11"/>
                    <a:pt x="f50" y="f42"/>
                    <a:pt x="f51" y="f52"/>
                  </a:cubicBezTo>
                  <a:cubicBezTo>
                    <a:pt x="f53" y="f54"/>
                    <a:pt x="f55" y="f31"/>
                    <a:pt x="f5" y="f43"/>
                  </a:cubicBezTo>
                  <a:cubicBezTo>
                    <a:pt x="f56" y="f28"/>
                    <a:pt x="f57" y="f58"/>
                    <a:pt x="f59" y="f60"/>
                  </a:cubicBezTo>
                  <a:cubicBezTo>
                    <a:pt x="f61" y="f62"/>
                    <a:pt x="f8" y="f63"/>
                    <a:pt x="f8" y="f19"/>
                  </a:cubicBezTo>
                  <a:cubicBezTo>
                    <a:pt x="f8" y="f64"/>
                    <a:pt x="f8" y="f55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6" name="Freeform 124">
              <a:extLst>
                <a:ext uri="{FF2B5EF4-FFF2-40B4-BE49-F238E27FC236}">
                  <a16:creationId xmlns:a16="http://schemas.microsoft.com/office/drawing/2014/main" id="{895705BB-22BC-4785-B57A-158367E9DE28}"/>
                </a:ext>
              </a:extLst>
            </p:cNvPr>
            <p:cNvSpPr/>
            <p:nvPr/>
          </p:nvSpPr>
          <p:spPr>
            <a:xfrm>
              <a:off x="8734421" y="5293196"/>
              <a:ext cx="569908" cy="463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123"/>
                <a:gd name="f8" fmla="val 66"/>
                <a:gd name="f9" fmla="val 121"/>
                <a:gd name="f10" fmla="val 64"/>
                <a:gd name="f11" fmla="val 115"/>
                <a:gd name="f12" fmla="val 63"/>
                <a:gd name="f13" fmla="val 109"/>
                <a:gd name="f14" fmla="val 62"/>
                <a:gd name="f15" fmla="val 103"/>
                <a:gd name="f16" fmla="val 60"/>
                <a:gd name="f17" fmla="val 93"/>
                <a:gd name="f18" fmla="val 55"/>
                <a:gd name="f19" fmla="val 87"/>
                <a:gd name="f20" fmla="val 45"/>
                <a:gd name="f21" fmla="val 84"/>
                <a:gd name="f22" fmla="val 30"/>
                <a:gd name="f23" fmla="val 80"/>
                <a:gd name="f24" fmla="val 15"/>
                <a:gd name="f25" fmla="val 75"/>
                <a:gd name="f26" fmla="val 71"/>
                <a:gd name="f27" fmla="val 4"/>
                <a:gd name="f28" fmla="val 8"/>
                <a:gd name="f29" fmla="val 56"/>
                <a:gd name="f30" fmla="val 14"/>
                <a:gd name="f31" fmla="val 51"/>
                <a:gd name="f32" fmla="val 25"/>
                <a:gd name="f33" fmla="val 39"/>
                <a:gd name="f34" fmla="val 27"/>
                <a:gd name="f35" fmla="val 92"/>
                <a:gd name="f36" fmla="val 2"/>
                <a:gd name="f37" fmla="val 125"/>
                <a:gd name="f38" fmla="val 9"/>
                <a:gd name="f39" fmla="val 119"/>
                <a:gd name="f40" fmla="val 36"/>
                <a:gd name="f41" fmla="val 141"/>
                <a:gd name="f42" fmla="val 50"/>
                <a:gd name="f43" fmla="val 70"/>
                <a:gd name="f44" fmla="val 139"/>
                <a:gd name="f45" fmla="val 73"/>
                <a:gd name="f46" fmla="val 127"/>
                <a:gd name="f47" fmla="val 77"/>
                <a:gd name="f48" fmla="val 100"/>
                <a:gd name="f49" fmla="val 89"/>
                <a:gd name="f50" fmla="val 88"/>
                <a:gd name="f51" fmla="val 120"/>
                <a:gd name="f52" fmla="val 83"/>
                <a:gd name="f53" fmla="val 74"/>
                <a:gd name="f54" fmla="val 69"/>
                <a:gd name="f55" fmla="+- 0 0 -90"/>
                <a:gd name="f56" fmla="*/ f3 1 151"/>
                <a:gd name="f57" fmla="*/ f4 1 123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51"/>
                <a:gd name="f66" fmla="*/ f62 1 123"/>
                <a:gd name="f67" fmla="*/ 66 f63 1"/>
                <a:gd name="f68" fmla="*/ 121 f62 1"/>
                <a:gd name="f69" fmla="*/ 62 f63 1"/>
                <a:gd name="f70" fmla="*/ 103 f62 1"/>
                <a:gd name="f71" fmla="*/ 45 f63 1"/>
                <a:gd name="f72" fmla="*/ 84 f62 1"/>
                <a:gd name="f73" fmla="*/ 0 f63 1"/>
                <a:gd name="f74" fmla="*/ 71 f62 1"/>
                <a:gd name="f75" fmla="*/ 14 f63 1"/>
                <a:gd name="f76" fmla="*/ 51 f62 1"/>
                <a:gd name="f77" fmla="*/ 27 f63 1"/>
                <a:gd name="f78" fmla="*/ 8 f62 1"/>
                <a:gd name="f79" fmla="*/ 125 f63 1"/>
                <a:gd name="f80" fmla="*/ 9 f62 1"/>
                <a:gd name="f81" fmla="*/ 151 f63 1"/>
                <a:gd name="f82" fmla="*/ 70 f62 1"/>
                <a:gd name="f83" fmla="*/ 115 f63 1"/>
                <a:gd name="f84" fmla="*/ 80 f62 1"/>
                <a:gd name="f85" fmla="*/ 89 f63 1"/>
                <a:gd name="f86" fmla="*/ 109 f62 1"/>
                <a:gd name="f87" fmla="*/ 74 f63 1"/>
                <a:gd name="f88" fmla="+- f64 0 f1"/>
                <a:gd name="f89" fmla="*/ f67 1 151"/>
                <a:gd name="f90" fmla="*/ f68 1 123"/>
                <a:gd name="f91" fmla="*/ f69 1 151"/>
                <a:gd name="f92" fmla="*/ f70 1 123"/>
                <a:gd name="f93" fmla="*/ f71 1 151"/>
                <a:gd name="f94" fmla="*/ f72 1 123"/>
                <a:gd name="f95" fmla="*/ f73 1 151"/>
                <a:gd name="f96" fmla="*/ f74 1 123"/>
                <a:gd name="f97" fmla="*/ f75 1 151"/>
                <a:gd name="f98" fmla="*/ f76 1 123"/>
                <a:gd name="f99" fmla="*/ f77 1 151"/>
                <a:gd name="f100" fmla="*/ f78 1 123"/>
                <a:gd name="f101" fmla="*/ f79 1 151"/>
                <a:gd name="f102" fmla="*/ f80 1 123"/>
                <a:gd name="f103" fmla="*/ f81 1 151"/>
                <a:gd name="f104" fmla="*/ f82 1 123"/>
                <a:gd name="f105" fmla="*/ f83 1 151"/>
                <a:gd name="f106" fmla="*/ f84 1 123"/>
                <a:gd name="f107" fmla="*/ f85 1 151"/>
                <a:gd name="f108" fmla="*/ f86 1 123"/>
                <a:gd name="f109" fmla="*/ f87 1 151"/>
                <a:gd name="f110" fmla="*/ 0 1 f65"/>
                <a:gd name="f111" fmla="*/ f59 1 f65"/>
                <a:gd name="f112" fmla="*/ 0 1 f66"/>
                <a:gd name="f113" fmla="*/ f60 1 f66"/>
                <a:gd name="f114" fmla="*/ f89 1 f65"/>
                <a:gd name="f115" fmla="*/ f90 1 f66"/>
                <a:gd name="f116" fmla="*/ f91 1 f65"/>
                <a:gd name="f117" fmla="*/ f92 1 f66"/>
                <a:gd name="f118" fmla="*/ f93 1 f65"/>
                <a:gd name="f119" fmla="*/ f94 1 f66"/>
                <a:gd name="f120" fmla="*/ f95 1 f65"/>
                <a:gd name="f121" fmla="*/ f96 1 f66"/>
                <a:gd name="f122" fmla="*/ f97 1 f65"/>
                <a:gd name="f123" fmla="*/ f98 1 f66"/>
                <a:gd name="f124" fmla="*/ f99 1 f65"/>
                <a:gd name="f125" fmla="*/ f100 1 f66"/>
                <a:gd name="f126" fmla="*/ f101 1 f65"/>
                <a:gd name="f127" fmla="*/ f102 1 f66"/>
                <a:gd name="f128" fmla="*/ f103 1 f65"/>
                <a:gd name="f129" fmla="*/ f104 1 f66"/>
                <a:gd name="f130" fmla="*/ f105 1 f65"/>
                <a:gd name="f131" fmla="*/ f106 1 f66"/>
                <a:gd name="f132" fmla="*/ f107 1 f65"/>
                <a:gd name="f133" fmla="*/ f108 1 f66"/>
                <a:gd name="f134" fmla="*/ f109 1 f65"/>
                <a:gd name="f135" fmla="*/ f110 f56 1"/>
                <a:gd name="f136" fmla="*/ f111 f56 1"/>
                <a:gd name="f137" fmla="*/ f113 f57 1"/>
                <a:gd name="f138" fmla="*/ f112 f57 1"/>
                <a:gd name="f139" fmla="*/ f114 f56 1"/>
                <a:gd name="f140" fmla="*/ f115 f57 1"/>
                <a:gd name="f141" fmla="*/ f116 f56 1"/>
                <a:gd name="f142" fmla="*/ f117 f57 1"/>
                <a:gd name="f143" fmla="*/ f118 f56 1"/>
                <a:gd name="f144" fmla="*/ f119 f57 1"/>
                <a:gd name="f145" fmla="*/ f120 f56 1"/>
                <a:gd name="f146" fmla="*/ f121 f57 1"/>
                <a:gd name="f147" fmla="*/ f122 f56 1"/>
                <a:gd name="f148" fmla="*/ f123 f57 1"/>
                <a:gd name="f149" fmla="*/ f124 f56 1"/>
                <a:gd name="f150" fmla="*/ f125 f57 1"/>
                <a:gd name="f151" fmla="*/ f126 f56 1"/>
                <a:gd name="f152" fmla="*/ f127 f57 1"/>
                <a:gd name="f153" fmla="*/ f128 f56 1"/>
                <a:gd name="f154" fmla="*/ f129 f57 1"/>
                <a:gd name="f155" fmla="*/ f130 f56 1"/>
                <a:gd name="f156" fmla="*/ f131 f57 1"/>
                <a:gd name="f157" fmla="*/ f132 f56 1"/>
                <a:gd name="f158" fmla="*/ f133 f57 1"/>
                <a:gd name="f159" fmla="*/ f134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57" y="f158"/>
                </a:cxn>
                <a:cxn ang="f88">
                  <a:pos x="f159" y="f140"/>
                </a:cxn>
                <a:cxn ang="f88">
                  <a:pos x="f139" y="f140"/>
                </a:cxn>
              </a:cxnLst>
              <a:rect l="f135" t="f138" r="f136" b="f137"/>
              <a:pathLst>
                <a:path w="151" h="12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6"/>
                  </a:cubicBezTo>
                  <a:cubicBezTo>
                    <a:pt x="f27" y="f10"/>
                    <a:pt x="f28" y="f29"/>
                    <a:pt x="f30" y="f31"/>
                  </a:cubicBezTo>
                  <a:cubicBezTo>
                    <a:pt x="f32" y="f33"/>
                    <a:pt x="f22" y="f32"/>
                    <a:pt x="f34" y="f28"/>
                  </a:cubicBezTo>
                  <a:cubicBezTo>
                    <a:pt x="f16" y="f5"/>
                    <a:pt x="f35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44" y="f45"/>
                    <a:pt x="f46" y="f47"/>
                    <a:pt x="f11" y="f23"/>
                  </a:cubicBezTo>
                  <a:cubicBezTo>
                    <a:pt x="f48" y="f21"/>
                    <a:pt x="f49" y="f35"/>
                    <a:pt x="f49" y="f13"/>
                  </a:cubicBezTo>
                  <a:cubicBezTo>
                    <a:pt x="f50" y="f51"/>
                    <a:pt x="f52" y="f7"/>
                    <a:pt x="f53" y="f9"/>
                  </a:cubicBezTo>
                  <a:cubicBezTo>
                    <a:pt x="f26" y="f9"/>
                    <a:pt x="f54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7" name="Freeform 125">
              <a:extLst>
                <a:ext uri="{FF2B5EF4-FFF2-40B4-BE49-F238E27FC236}">
                  <a16:creationId xmlns:a16="http://schemas.microsoft.com/office/drawing/2014/main" id="{BE3D31A3-4E2C-4C8F-B1C9-4B6A9C327961}"/>
                </a:ext>
              </a:extLst>
            </p:cNvPr>
            <p:cNvSpPr/>
            <p:nvPr/>
          </p:nvSpPr>
          <p:spPr>
            <a:xfrm>
              <a:off x="10379070" y="5309070"/>
              <a:ext cx="577845" cy="4556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21"/>
                <a:gd name="f8" fmla="val 66"/>
                <a:gd name="f9" fmla="val 119"/>
                <a:gd name="f10" fmla="val 64"/>
                <a:gd name="f11" fmla="val 111"/>
                <a:gd name="f12" fmla="val 63"/>
                <a:gd name="f13" fmla="val 104"/>
                <a:gd name="f14" fmla="val 61"/>
                <a:gd name="f15" fmla="val 96"/>
                <a:gd name="f16" fmla="val 60"/>
                <a:gd name="f17" fmla="val 88"/>
                <a:gd name="f18" fmla="val 55"/>
                <a:gd name="f19" fmla="val 83"/>
                <a:gd name="f20" fmla="val 48"/>
                <a:gd name="f21" fmla="val 81"/>
                <a:gd name="f22" fmla="val 32"/>
                <a:gd name="f23" fmla="val 77"/>
                <a:gd name="f24" fmla="val 16"/>
                <a:gd name="f25" fmla="val 72"/>
                <a:gd name="f26" fmla="val 67"/>
                <a:gd name="f27" fmla="val 5"/>
                <a:gd name="f28" fmla="val 59"/>
                <a:gd name="f29" fmla="val 11"/>
                <a:gd name="f30" fmla="val 50"/>
                <a:gd name="f31" fmla="val 17"/>
                <a:gd name="f32" fmla="val 43"/>
                <a:gd name="f33" fmla="val 25"/>
                <a:gd name="f34" fmla="val 34"/>
                <a:gd name="f35" fmla="val 29"/>
                <a:gd name="f36" fmla="val 21"/>
                <a:gd name="f37" fmla="val 27"/>
                <a:gd name="f38" fmla="val 4"/>
                <a:gd name="f39" fmla="val 47"/>
                <a:gd name="f40" fmla="val 68"/>
                <a:gd name="f41" fmla="val 89"/>
                <a:gd name="f42" fmla="val 2"/>
                <a:gd name="f43" fmla="val 94"/>
                <a:gd name="f44" fmla="val 3"/>
                <a:gd name="f45" fmla="val 100"/>
                <a:gd name="f46" fmla="val 106"/>
                <a:gd name="f47" fmla="val 118"/>
                <a:gd name="f48" fmla="val 7"/>
                <a:gd name="f49" fmla="val 126"/>
                <a:gd name="f50" fmla="val 10"/>
                <a:gd name="f51" fmla="val 129"/>
                <a:gd name="f52" fmla="val 132"/>
                <a:gd name="f53" fmla="val 36"/>
                <a:gd name="f54" fmla="val 142"/>
                <a:gd name="f55" fmla="val 46"/>
                <a:gd name="f56" fmla="val 149"/>
                <a:gd name="f57" fmla="val 56"/>
                <a:gd name="f58" fmla="val 150"/>
                <a:gd name="f59" fmla="val 152"/>
                <a:gd name="f60" fmla="val 140"/>
                <a:gd name="f61" fmla="val 127"/>
                <a:gd name="f62" fmla="val 114"/>
                <a:gd name="f63" fmla="val 75"/>
                <a:gd name="f64" fmla="val 79"/>
                <a:gd name="f65" fmla="val 93"/>
                <a:gd name="f66" fmla="val 87"/>
                <a:gd name="f67" fmla="val 91"/>
                <a:gd name="f68" fmla="val 102"/>
                <a:gd name="f69" fmla="val 120"/>
                <a:gd name="f70" fmla="val 86"/>
                <a:gd name="f71" fmla="+- 0 0 -90"/>
                <a:gd name="f72" fmla="*/ f3 1 153"/>
                <a:gd name="f73" fmla="*/ f4 1 12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53"/>
                <a:gd name="f82" fmla="*/ f78 1 121"/>
                <a:gd name="f83" fmla="*/ 66 f79 1"/>
                <a:gd name="f84" fmla="*/ 119 f78 1"/>
                <a:gd name="f85" fmla="*/ 61 f79 1"/>
                <a:gd name="f86" fmla="*/ 96 f78 1"/>
                <a:gd name="f87" fmla="*/ 48 f79 1"/>
                <a:gd name="f88" fmla="*/ 81 f78 1"/>
                <a:gd name="f89" fmla="*/ 0 f79 1"/>
                <a:gd name="f90" fmla="*/ 67 f78 1"/>
                <a:gd name="f91" fmla="*/ 17 f79 1"/>
                <a:gd name="f92" fmla="*/ 43 f78 1"/>
                <a:gd name="f93" fmla="*/ 27 f79 1"/>
                <a:gd name="f94" fmla="*/ 4 f78 1"/>
                <a:gd name="f95" fmla="*/ 89 f79 1"/>
                <a:gd name="f96" fmla="*/ 2 f78 1"/>
                <a:gd name="f97" fmla="*/ 106 f79 1"/>
                <a:gd name="f98" fmla="*/ 5 f78 1"/>
                <a:gd name="f99" fmla="*/ 129 f79 1"/>
                <a:gd name="f100" fmla="*/ 25 f78 1"/>
                <a:gd name="f101" fmla="*/ 149 f79 1"/>
                <a:gd name="f102" fmla="*/ 56 f78 1"/>
                <a:gd name="f103" fmla="*/ 153 f79 1"/>
                <a:gd name="f104" fmla="*/ 64 f78 1"/>
                <a:gd name="f105" fmla="*/ 114 f79 1"/>
                <a:gd name="f106" fmla="*/ 75 f78 1"/>
                <a:gd name="f107" fmla="*/ 91 f79 1"/>
                <a:gd name="f108" fmla="*/ 102 f78 1"/>
                <a:gd name="f109" fmla="+- f80 0 f1"/>
                <a:gd name="f110" fmla="*/ f83 1 153"/>
                <a:gd name="f111" fmla="*/ f84 1 121"/>
                <a:gd name="f112" fmla="*/ f85 1 153"/>
                <a:gd name="f113" fmla="*/ f86 1 121"/>
                <a:gd name="f114" fmla="*/ f87 1 153"/>
                <a:gd name="f115" fmla="*/ f88 1 121"/>
                <a:gd name="f116" fmla="*/ f89 1 153"/>
                <a:gd name="f117" fmla="*/ f90 1 121"/>
                <a:gd name="f118" fmla="*/ f91 1 153"/>
                <a:gd name="f119" fmla="*/ f92 1 121"/>
                <a:gd name="f120" fmla="*/ f93 1 153"/>
                <a:gd name="f121" fmla="*/ f94 1 121"/>
                <a:gd name="f122" fmla="*/ f95 1 153"/>
                <a:gd name="f123" fmla="*/ f96 1 121"/>
                <a:gd name="f124" fmla="*/ f97 1 153"/>
                <a:gd name="f125" fmla="*/ f98 1 121"/>
                <a:gd name="f126" fmla="*/ f99 1 153"/>
                <a:gd name="f127" fmla="*/ f100 1 121"/>
                <a:gd name="f128" fmla="*/ f101 1 153"/>
                <a:gd name="f129" fmla="*/ f102 1 121"/>
                <a:gd name="f130" fmla="*/ f103 1 153"/>
                <a:gd name="f131" fmla="*/ f104 1 121"/>
                <a:gd name="f132" fmla="*/ f105 1 153"/>
                <a:gd name="f133" fmla="*/ f106 1 121"/>
                <a:gd name="f134" fmla="*/ f107 1 153"/>
                <a:gd name="f135" fmla="*/ f108 1 121"/>
                <a:gd name="f136" fmla="*/ 0 1 f81"/>
                <a:gd name="f137" fmla="*/ f75 1 f81"/>
                <a:gd name="f138" fmla="*/ 0 1 f82"/>
                <a:gd name="f139" fmla="*/ f76 1 f82"/>
                <a:gd name="f140" fmla="*/ f110 1 f81"/>
                <a:gd name="f141" fmla="*/ f111 1 f82"/>
                <a:gd name="f142" fmla="*/ f112 1 f81"/>
                <a:gd name="f143" fmla="*/ f113 1 f82"/>
                <a:gd name="f144" fmla="*/ f114 1 f81"/>
                <a:gd name="f145" fmla="*/ f115 1 f82"/>
                <a:gd name="f146" fmla="*/ f116 1 f81"/>
                <a:gd name="f147" fmla="*/ f117 1 f82"/>
                <a:gd name="f148" fmla="*/ f118 1 f81"/>
                <a:gd name="f149" fmla="*/ f119 1 f82"/>
                <a:gd name="f150" fmla="*/ f120 1 f81"/>
                <a:gd name="f151" fmla="*/ f121 1 f82"/>
                <a:gd name="f152" fmla="*/ f122 1 f81"/>
                <a:gd name="f153" fmla="*/ f123 1 f82"/>
                <a:gd name="f154" fmla="*/ f124 1 f81"/>
                <a:gd name="f155" fmla="*/ f125 1 f82"/>
                <a:gd name="f156" fmla="*/ f126 1 f81"/>
                <a:gd name="f157" fmla="*/ f127 1 f82"/>
                <a:gd name="f158" fmla="*/ f128 1 f81"/>
                <a:gd name="f159" fmla="*/ f129 1 f82"/>
                <a:gd name="f160" fmla="*/ f130 1 f81"/>
                <a:gd name="f161" fmla="*/ f131 1 f82"/>
                <a:gd name="f162" fmla="*/ f132 1 f81"/>
                <a:gd name="f163" fmla="*/ f133 1 f82"/>
                <a:gd name="f164" fmla="*/ f134 1 f81"/>
                <a:gd name="f165" fmla="*/ f135 1 f82"/>
                <a:gd name="f166" fmla="*/ f136 f72 1"/>
                <a:gd name="f167" fmla="*/ f137 f72 1"/>
                <a:gd name="f168" fmla="*/ f139 f73 1"/>
                <a:gd name="f169" fmla="*/ f138 f73 1"/>
                <a:gd name="f170" fmla="*/ f140 f72 1"/>
                <a:gd name="f171" fmla="*/ f141 f73 1"/>
                <a:gd name="f172" fmla="*/ f142 f72 1"/>
                <a:gd name="f173" fmla="*/ f143 f73 1"/>
                <a:gd name="f174" fmla="*/ f144 f72 1"/>
                <a:gd name="f175" fmla="*/ f145 f73 1"/>
                <a:gd name="f176" fmla="*/ f146 f72 1"/>
                <a:gd name="f177" fmla="*/ f147 f73 1"/>
                <a:gd name="f178" fmla="*/ f148 f72 1"/>
                <a:gd name="f179" fmla="*/ f149 f73 1"/>
                <a:gd name="f180" fmla="*/ f150 f72 1"/>
                <a:gd name="f181" fmla="*/ f151 f73 1"/>
                <a:gd name="f182" fmla="*/ f152 f72 1"/>
                <a:gd name="f183" fmla="*/ f153 f73 1"/>
                <a:gd name="f184" fmla="*/ f154 f72 1"/>
                <a:gd name="f185" fmla="*/ f155 f73 1"/>
                <a:gd name="f186" fmla="*/ f156 f72 1"/>
                <a:gd name="f187" fmla="*/ f157 f73 1"/>
                <a:gd name="f188" fmla="*/ f158 f72 1"/>
                <a:gd name="f189" fmla="*/ f159 f73 1"/>
                <a:gd name="f190" fmla="*/ f160 f72 1"/>
                <a:gd name="f191" fmla="*/ f161 f73 1"/>
                <a:gd name="f192" fmla="*/ f162 f72 1"/>
                <a:gd name="f193" fmla="*/ f163 f73 1"/>
                <a:gd name="f194" fmla="*/ f164 f72 1"/>
                <a:gd name="f195" fmla="*/ f165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0" y="f171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4" y="f195"/>
                </a:cxn>
                <a:cxn ang="f109">
                  <a:pos x="f170" y="f171"/>
                </a:cxn>
              </a:cxnLst>
              <a:rect l="f166" t="f169" r="f167" b="f168"/>
              <a:pathLst>
                <a:path w="153" h="12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5"/>
                    <a:pt x="f40" y="f5"/>
                    <a:pt x="f41" y="f42"/>
                  </a:cubicBezTo>
                  <a:cubicBezTo>
                    <a:pt x="f43" y="f44"/>
                    <a:pt x="f45" y="f38"/>
                    <a:pt x="f46" y="f27"/>
                  </a:cubicBezTo>
                  <a:cubicBezTo>
                    <a:pt x="f47" y="f48"/>
                    <a:pt x="f49" y="f50"/>
                    <a:pt x="f51" y="f33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28"/>
                    <a:pt x="f59" y="f14"/>
                    <a:pt x="f6" y="f10"/>
                  </a:cubicBezTo>
                  <a:cubicBezTo>
                    <a:pt x="f60" y="f40"/>
                    <a:pt x="f61" y="f25"/>
                    <a:pt x="f62" y="f63"/>
                  </a:cubicBezTo>
                  <a:cubicBezTo>
                    <a:pt x="f45" y="f64"/>
                    <a:pt x="f65" y="f66"/>
                    <a:pt x="f67" y="f68"/>
                  </a:cubicBezTo>
                  <a:cubicBezTo>
                    <a:pt x="f41" y="f69"/>
                    <a:pt x="f70" y="f7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8" name="Freeform 126">
              <a:extLst>
                <a:ext uri="{FF2B5EF4-FFF2-40B4-BE49-F238E27FC236}">
                  <a16:creationId xmlns:a16="http://schemas.microsoft.com/office/drawing/2014/main" id="{10E03C3A-566A-4B91-AB36-16EDA3FEDE06}"/>
                </a:ext>
              </a:extLst>
            </p:cNvPr>
            <p:cNvSpPr/>
            <p:nvPr/>
          </p:nvSpPr>
          <p:spPr>
            <a:xfrm>
              <a:off x="7912102" y="5304306"/>
              <a:ext cx="576264" cy="47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25"/>
                <a:gd name="f8" fmla="val 33"/>
                <a:gd name="f9" fmla="val 7"/>
                <a:gd name="f10" fmla="val 62"/>
                <a:gd name="f11" fmla="val 94"/>
                <a:gd name="f12" fmla="val 1"/>
                <a:gd name="f13" fmla="val 126"/>
                <a:gd name="f14" fmla="val 9"/>
                <a:gd name="f15" fmla="val 122"/>
                <a:gd name="f16" fmla="val 35"/>
                <a:gd name="f17" fmla="val 143"/>
                <a:gd name="f18" fmla="val 48"/>
                <a:gd name="f19" fmla="val 67"/>
                <a:gd name="f20" fmla="val 141"/>
                <a:gd name="f21" fmla="val 70"/>
                <a:gd name="f22" fmla="val 129"/>
                <a:gd name="f23" fmla="val 74"/>
                <a:gd name="f24" fmla="val 117"/>
                <a:gd name="f25" fmla="val 77"/>
                <a:gd name="f26" fmla="val 101"/>
                <a:gd name="f27" fmla="val 81"/>
                <a:gd name="f28" fmla="val 91"/>
                <a:gd name="f29" fmla="val 90"/>
                <a:gd name="f30" fmla="val 109"/>
                <a:gd name="f31" fmla="val 89"/>
                <a:gd name="f32" fmla="val 121"/>
                <a:gd name="f33" fmla="val 69"/>
                <a:gd name="f34" fmla="val 68"/>
                <a:gd name="f35" fmla="val 119"/>
                <a:gd name="f36" fmla="val 118"/>
                <a:gd name="f37" fmla="val 66"/>
                <a:gd name="f38" fmla="val 116"/>
                <a:gd name="f39" fmla="val 86"/>
                <a:gd name="f40" fmla="val 46"/>
                <a:gd name="f41" fmla="val 78"/>
                <a:gd name="f42" fmla="val 22"/>
                <a:gd name="f43" fmla="val 15"/>
                <a:gd name="f44" fmla="val 72"/>
                <a:gd name="f45" fmla="val 8"/>
                <a:gd name="f46" fmla="val 60"/>
                <a:gd name="f47" fmla="val 14"/>
                <a:gd name="f48" fmla="val 52"/>
                <a:gd name="f49" fmla="val 19"/>
                <a:gd name="f50" fmla="val 43"/>
                <a:gd name="f51" fmla="val 24"/>
                <a:gd name="f52" fmla="val 32"/>
                <a:gd name="f53" fmla="val 28"/>
                <a:gd name="f54" fmla="val 21"/>
                <a:gd name="f55" fmla="+- 0 0 -90"/>
                <a:gd name="f56" fmla="*/ f3 1 153"/>
                <a:gd name="f57" fmla="*/ f4 1 125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53"/>
                <a:gd name="f66" fmla="*/ f62 1 125"/>
                <a:gd name="f67" fmla="*/ 33 f63 1"/>
                <a:gd name="f68" fmla="*/ 7 f62 1"/>
                <a:gd name="f69" fmla="*/ 126 f63 1"/>
                <a:gd name="f70" fmla="*/ 9 f62 1"/>
                <a:gd name="f71" fmla="*/ 153 f63 1"/>
                <a:gd name="f72" fmla="*/ 67 f62 1"/>
                <a:gd name="f73" fmla="*/ 117 f63 1"/>
                <a:gd name="f74" fmla="*/ 77 f62 1"/>
                <a:gd name="f75" fmla="*/ 90 f63 1"/>
                <a:gd name="f76" fmla="*/ 109 f62 1"/>
                <a:gd name="f77" fmla="*/ 70 f63 1"/>
                <a:gd name="f78" fmla="*/ 121 f62 1"/>
                <a:gd name="f79" fmla="*/ 67 f63 1"/>
                <a:gd name="f80" fmla="*/ 118 f62 1"/>
                <a:gd name="f81" fmla="*/ 66 f63 1"/>
                <a:gd name="f82" fmla="*/ 116 f62 1"/>
                <a:gd name="f83" fmla="*/ 22 f63 1"/>
                <a:gd name="f84" fmla="*/ 74 f62 1"/>
                <a:gd name="f85" fmla="*/ 0 f63 1"/>
                <a:gd name="f86" fmla="*/ 69 f62 1"/>
                <a:gd name="f87" fmla="*/ 19 f63 1"/>
                <a:gd name="f88" fmla="*/ 43 f62 1"/>
                <a:gd name="f89" fmla="+- f64 0 f1"/>
                <a:gd name="f90" fmla="*/ f67 1 153"/>
                <a:gd name="f91" fmla="*/ f68 1 125"/>
                <a:gd name="f92" fmla="*/ f69 1 153"/>
                <a:gd name="f93" fmla="*/ f70 1 125"/>
                <a:gd name="f94" fmla="*/ f71 1 153"/>
                <a:gd name="f95" fmla="*/ f72 1 125"/>
                <a:gd name="f96" fmla="*/ f73 1 153"/>
                <a:gd name="f97" fmla="*/ f74 1 125"/>
                <a:gd name="f98" fmla="*/ f75 1 153"/>
                <a:gd name="f99" fmla="*/ f76 1 125"/>
                <a:gd name="f100" fmla="*/ f77 1 153"/>
                <a:gd name="f101" fmla="*/ f78 1 125"/>
                <a:gd name="f102" fmla="*/ f79 1 153"/>
                <a:gd name="f103" fmla="*/ f80 1 125"/>
                <a:gd name="f104" fmla="*/ f81 1 153"/>
                <a:gd name="f105" fmla="*/ f82 1 125"/>
                <a:gd name="f106" fmla="*/ f83 1 153"/>
                <a:gd name="f107" fmla="*/ f84 1 125"/>
                <a:gd name="f108" fmla="*/ f85 1 153"/>
                <a:gd name="f109" fmla="*/ f86 1 125"/>
                <a:gd name="f110" fmla="*/ f87 1 153"/>
                <a:gd name="f111" fmla="*/ f88 1 125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5"/>
                <a:gd name="f121" fmla="*/ f95 1 f66"/>
                <a:gd name="f122" fmla="*/ f96 1 f65"/>
                <a:gd name="f123" fmla="*/ f97 1 f66"/>
                <a:gd name="f124" fmla="*/ f98 1 f65"/>
                <a:gd name="f125" fmla="*/ f99 1 f66"/>
                <a:gd name="f126" fmla="*/ f100 1 f65"/>
                <a:gd name="f127" fmla="*/ f101 1 f66"/>
                <a:gd name="f128" fmla="*/ f102 1 f65"/>
                <a:gd name="f129" fmla="*/ f103 1 f66"/>
                <a:gd name="f130" fmla="*/ f104 1 f65"/>
                <a:gd name="f131" fmla="*/ f105 1 f66"/>
                <a:gd name="f132" fmla="*/ f106 1 f65"/>
                <a:gd name="f133" fmla="*/ f107 1 f66"/>
                <a:gd name="f134" fmla="*/ f108 1 f65"/>
                <a:gd name="f135" fmla="*/ f109 1 f66"/>
                <a:gd name="f136" fmla="*/ f110 1 f65"/>
                <a:gd name="f137" fmla="*/ f111 1 f66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6 1"/>
                <a:gd name="f147" fmla="*/ f121 f57 1"/>
                <a:gd name="f148" fmla="*/ f122 f56 1"/>
                <a:gd name="f149" fmla="*/ f123 f57 1"/>
                <a:gd name="f150" fmla="*/ f124 f56 1"/>
                <a:gd name="f151" fmla="*/ f125 f57 1"/>
                <a:gd name="f152" fmla="*/ f126 f56 1"/>
                <a:gd name="f153" fmla="*/ f127 f57 1"/>
                <a:gd name="f154" fmla="*/ f128 f56 1"/>
                <a:gd name="f155" fmla="*/ f129 f57 1"/>
                <a:gd name="f156" fmla="*/ f130 f56 1"/>
                <a:gd name="f157" fmla="*/ f131 f57 1"/>
                <a:gd name="f158" fmla="*/ f132 f56 1"/>
                <a:gd name="f159" fmla="*/ f133 f57 1"/>
                <a:gd name="f160" fmla="*/ f134 f56 1"/>
                <a:gd name="f161" fmla="*/ f135 f57 1"/>
                <a:gd name="f162" fmla="*/ f136 f56 1"/>
                <a:gd name="f163" fmla="*/ f13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42" y="f143"/>
                </a:cxn>
              </a:cxnLst>
              <a:rect l="f138" t="f141" r="f139" b="f140"/>
              <a:pathLst>
                <a:path w="153" h="12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8"/>
                    <a:pt x="f29" y="f30"/>
                  </a:cubicBezTo>
                  <a:cubicBezTo>
                    <a:pt x="f31" y="f32"/>
                    <a:pt x="f27" y="f7"/>
                    <a:pt x="f21" y="f32"/>
                  </a:cubicBezTo>
                  <a:cubicBezTo>
                    <a:pt x="f33" y="f32"/>
                    <a:pt x="f34" y="f35"/>
                    <a:pt x="f19" y="f36"/>
                  </a:cubicBezTo>
                  <a:cubicBezTo>
                    <a:pt x="f37" y="f36"/>
                    <a:pt x="f37" y="f24"/>
                    <a:pt x="f37" y="f38"/>
                  </a:cubicBezTo>
                  <a:cubicBezTo>
                    <a:pt x="f19" y="f39"/>
                    <a:pt x="f40" y="f41"/>
                    <a:pt x="f42" y="f23"/>
                  </a:cubicBezTo>
                  <a:cubicBezTo>
                    <a:pt x="f43" y="f44"/>
                    <a:pt x="f45" y="f21"/>
                    <a:pt x="f5" y="f33"/>
                  </a:cubicBezTo>
                  <a:cubicBezTo>
                    <a:pt x="f9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9" name="Freeform 127">
              <a:extLst>
                <a:ext uri="{FF2B5EF4-FFF2-40B4-BE49-F238E27FC236}">
                  <a16:creationId xmlns:a16="http://schemas.microsoft.com/office/drawing/2014/main" id="{BF68258C-41FE-451E-8D83-8923673ED0B6}"/>
                </a:ext>
              </a:extLst>
            </p:cNvPr>
            <p:cNvSpPr/>
            <p:nvPr/>
          </p:nvSpPr>
          <p:spPr>
            <a:xfrm>
              <a:off x="8450263" y="4602632"/>
              <a:ext cx="544516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51"/>
                <a:gd name="f8" fmla="val 96"/>
                <a:gd name="f9" fmla="val 49"/>
                <a:gd name="f10" fmla="val 35"/>
                <a:gd name="f11" fmla="val 20"/>
                <a:gd name="f12" fmla="val 1"/>
                <a:gd name="f13" fmla="val 4"/>
                <a:gd name="f14" fmla="val 3"/>
                <a:gd name="f15" fmla="val 6"/>
                <a:gd name="f16" fmla="val 8"/>
                <a:gd name="f17" fmla="val 43"/>
                <a:gd name="f18" fmla="val 78"/>
                <a:gd name="f19" fmla="val 113"/>
                <a:gd name="f20" fmla="val 123"/>
                <a:gd name="f21" fmla="val 133"/>
                <a:gd name="f22" fmla="val 18"/>
                <a:gd name="f23" fmla="val 34"/>
                <a:gd name="f24" fmla="+- 0 0 -90"/>
                <a:gd name="f25" fmla="*/ f3 1 14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44"/>
                <a:gd name="f35" fmla="*/ f31 1 51"/>
                <a:gd name="f36" fmla="*/ 144 f32 1"/>
                <a:gd name="f37" fmla="*/ 51 f31 1"/>
                <a:gd name="f38" fmla="*/ 0 f32 1"/>
                <a:gd name="f39" fmla="*/ 1 f32 1"/>
                <a:gd name="f40" fmla="*/ 4 f31 1"/>
                <a:gd name="f41" fmla="*/ 8 f32 1"/>
                <a:gd name="f42" fmla="*/ 0 f31 1"/>
                <a:gd name="f43" fmla="*/ 113 f32 1"/>
                <a:gd name="f44" fmla="+- f33 0 f1"/>
                <a:gd name="f45" fmla="*/ f36 1 144"/>
                <a:gd name="f46" fmla="*/ f37 1 51"/>
                <a:gd name="f47" fmla="*/ f38 1 144"/>
                <a:gd name="f48" fmla="*/ f39 1 144"/>
                <a:gd name="f49" fmla="*/ f40 1 51"/>
                <a:gd name="f50" fmla="*/ f41 1 144"/>
                <a:gd name="f51" fmla="*/ f42 1 51"/>
                <a:gd name="f52" fmla="*/ f43 1 14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4"/>
                <a:gd name="f61" fmla="*/ f49 1 f35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5 1"/>
                <a:gd name="f73" fmla="*/ f61 f26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6" y="f75"/>
                </a:cxn>
                <a:cxn ang="f44">
                  <a:pos x="f69" y="f75"/>
                </a:cxn>
                <a:cxn ang="f44">
                  <a:pos x="f69" y="f70"/>
                </a:cxn>
              </a:cxnLst>
              <a:rect l="f65" t="f68" r="f66" b="f67"/>
              <a:pathLst>
                <a:path w="144" h="5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12" y="f13"/>
                  </a:cubicBezTo>
                  <a:cubicBezTo>
                    <a:pt x="f12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5"/>
                    <a:pt x="f6" y="f5"/>
                  </a:cubicBezTo>
                  <a:cubicBezTo>
                    <a:pt x="f6" y="f22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0" name="Freeform 128">
              <a:extLst>
                <a:ext uri="{FF2B5EF4-FFF2-40B4-BE49-F238E27FC236}">
                  <a16:creationId xmlns:a16="http://schemas.microsoft.com/office/drawing/2014/main" id="{5B36FE77-4DD9-4591-AF79-DFF3647C78E7}"/>
                </a:ext>
              </a:extLst>
            </p:cNvPr>
            <p:cNvSpPr/>
            <p:nvPr/>
          </p:nvSpPr>
          <p:spPr>
            <a:xfrm>
              <a:off x="9937754" y="4602632"/>
              <a:ext cx="547689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52"/>
                <a:gd name="f8" fmla="val 144"/>
                <a:gd name="f9" fmla="val 96"/>
                <a:gd name="f10" fmla="val 49"/>
                <a:gd name="f11" fmla="val 36"/>
                <a:gd name="f12" fmla="val 19"/>
                <a:gd name="f13" fmla="val 3"/>
                <a:gd name="f14" fmla="val 2"/>
                <a:gd name="f15" fmla="val 5"/>
                <a:gd name="f16" fmla="val 8"/>
                <a:gd name="f17" fmla="val 33"/>
                <a:gd name="f18" fmla="val 58"/>
                <a:gd name="f19" fmla="val 83"/>
                <a:gd name="f20" fmla="val 101"/>
                <a:gd name="f21" fmla="val 118"/>
                <a:gd name="f22" fmla="val 136"/>
                <a:gd name="f23" fmla="val 142"/>
                <a:gd name="f24" fmla="val 1"/>
                <a:gd name="f25" fmla="val 22"/>
                <a:gd name="f26" fmla="val 37"/>
                <a:gd name="f27" fmla="+- 0 0 -90"/>
                <a:gd name="f28" fmla="*/ f3 1 145"/>
                <a:gd name="f29" fmla="*/ f4 1 5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5"/>
                <a:gd name="f38" fmla="*/ f34 1 52"/>
                <a:gd name="f39" fmla="*/ 144 f35 1"/>
                <a:gd name="f40" fmla="*/ 52 f34 1"/>
                <a:gd name="f41" fmla="*/ 0 f35 1"/>
                <a:gd name="f42" fmla="*/ 3 f34 1"/>
                <a:gd name="f43" fmla="*/ 8 f35 1"/>
                <a:gd name="f44" fmla="*/ 0 f34 1"/>
                <a:gd name="f45" fmla="*/ 83 f35 1"/>
                <a:gd name="f46" fmla="*/ 136 f35 1"/>
                <a:gd name="f47" fmla="*/ 8 f34 1"/>
                <a:gd name="f48" fmla="+- f36 0 f1"/>
                <a:gd name="f49" fmla="*/ f39 1 145"/>
                <a:gd name="f50" fmla="*/ f40 1 52"/>
                <a:gd name="f51" fmla="*/ f41 1 145"/>
                <a:gd name="f52" fmla="*/ f42 1 52"/>
                <a:gd name="f53" fmla="*/ f43 1 145"/>
                <a:gd name="f54" fmla="*/ f44 1 52"/>
                <a:gd name="f55" fmla="*/ f45 1 145"/>
                <a:gd name="f56" fmla="*/ f46 1 145"/>
                <a:gd name="f57" fmla="*/ f47 1 52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2" y="f80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5" h="52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6" y="f24"/>
                    <a:pt x="f8" y="f16"/>
                  </a:cubicBezTo>
                  <a:cubicBezTo>
                    <a:pt x="f8" y="f25"/>
                    <a:pt x="f8" y="f26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1" name="Freeform 129">
              <a:extLst>
                <a:ext uri="{FF2B5EF4-FFF2-40B4-BE49-F238E27FC236}">
                  <a16:creationId xmlns:a16="http://schemas.microsoft.com/office/drawing/2014/main" id="{7F573D1A-182F-4963-BE0D-5F59D90D81E8}"/>
                </a:ext>
              </a:extLst>
            </p:cNvPr>
            <p:cNvSpPr/>
            <p:nvPr/>
          </p:nvSpPr>
          <p:spPr>
            <a:xfrm>
              <a:off x="10047290" y="2689698"/>
              <a:ext cx="328617" cy="4302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14"/>
                <a:gd name="f8" fmla="val 28"/>
                <a:gd name="f9" fmla="val 108"/>
                <a:gd name="f10" fmla="val 23"/>
                <a:gd name="f11" fmla="val 104"/>
                <a:gd name="f12" fmla="val 19"/>
                <a:gd name="f13" fmla="val 101"/>
                <a:gd name="f14" fmla="val 14"/>
                <a:gd name="f15" fmla="val 97"/>
                <a:gd name="f16" fmla="val 75"/>
                <a:gd name="f17" fmla="val 1"/>
                <a:gd name="f18" fmla="val 50"/>
                <a:gd name="f19" fmla="val 6"/>
                <a:gd name="f20" fmla="val 26"/>
                <a:gd name="f21" fmla="val 7"/>
                <a:gd name="f22" fmla="val 17"/>
                <a:gd name="f23" fmla="val 12"/>
                <a:gd name="f24" fmla="val 25"/>
                <a:gd name="f25" fmla="val 8"/>
                <a:gd name="f26" fmla="val 35"/>
                <a:gd name="f27" fmla="val 2"/>
                <a:gd name="f28" fmla="val 48"/>
                <a:gd name="f29" fmla="val 59"/>
                <a:gd name="f30" fmla="val 5"/>
                <a:gd name="f31" fmla="val 73"/>
                <a:gd name="f32" fmla="val 11"/>
                <a:gd name="f33" fmla="val 18"/>
                <a:gd name="f34" fmla="val 86"/>
                <a:gd name="f35" fmla="val 36"/>
                <a:gd name="f36" fmla="val 51"/>
                <a:gd name="f37" fmla="val 85"/>
                <a:gd name="f38" fmla="val 68"/>
                <a:gd name="f39" fmla="val 82"/>
                <a:gd name="f40" fmla="val 83"/>
                <a:gd name="f41" fmla="val 77"/>
                <a:gd name="f42" fmla="val 103"/>
                <a:gd name="f43" fmla="val 58"/>
                <a:gd name="f44" fmla="val 40"/>
                <a:gd name="f45" fmla="val 112"/>
                <a:gd name="f46" fmla="val 111"/>
                <a:gd name="f47" fmla="val 32"/>
                <a:gd name="f48" fmla="val 109"/>
                <a:gd name="f49" fmla="+- 0 0 -90"/>
                <a:gd name="f50" fmla="*/ f3 1 87"/>
                <a:gd name="f51" fmla="*/ f4 1 114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87"/>
                <a:gd name="f60" fmla="*/ f56 1 114"/>
                <a:gd name="f61" fmla="*/ 28 f57 1"/>
                <a:gd name="f62" fmla="*/ 108 f56 1"/>
                <a:gd name="f63" fmla="*/ 14 f57 1"/>
                <a:gd name="f64" fmla="*/ 97 f56 1"/>
                <a:gd name="f65" fmla="*/ 6 f57 1"/>
                <a:gd name="f66" fmla="*/ 26 f56 1"/>
                <a:gd name="f67" fmla="*/ 25 f57 1"/>
                <a:gd name="f68" fmla="*/ 8 f56 1"/>
                <a:gd name="f69" fmla="*/ 59 f57 1"/>
                <a:gd name="f70" fmla="*/ 5 f56 1"/>
                <a:gd name="f71" fmla="*/ 86 f57 1"/>
                <a:gd name="f72" fmla="*/ 36 f56 1"/>
                <a:gd name="f73" fmla="*/ 82 f57 1"/>
                <a:gd name="f74" fmla="*/ 83 f56 1"/>
                <a:gd name="f75" fmla="*/ 40 f57 1"/>
                <a:gd name="f76" fmla="*/ 112 f56 1"/>
                <a:gd name="f77" fmla="+- f58 0 f1"/>
                <a:gd name="f78" fmla="*/ f61 1 87"/>
                <a:gd name="f79" fmla="*/ f62 1 114"/>
                <a:gd name="f80" fmla="*/ f63 1 87"/>
                <a:gd name="f81" fmla="*/ f64 1 114"/>
                <a:gd name="f82" fmla="*/ f65 1 87"/>
                <a:gd name="f83" fmla="*/ f66 1 114"/>
                <a:gd name="f84" fmla="*/ f67 1 87"/>
                <a:gd name="f85" fmla="*/ f68 1 114"/>
                <a:gd name="f86" fmla="*/ f69 1 87"/>
                <a:gd name="f87" fmla="*/ f70 1 114"/>
                <a:gd name="f88" fmla="*/ f71 1 87"/>
                <a:gd name="f89" fmla="*/ f72 1 114"/>
                <a:gd name="f90" fmla="*/ f73 1 87"/>
                <a:gd name="f91" fmla="*/ f74 1 114"/>
                <a:gd name="f92" fmla="*/ f75 1 87"/>
                <a:gd name="f93" fmla="*/ f76 1 114"/>
                <a:gd name="f94" fmla="*/ 0 1 f59"/>
                <a:gd name="f95" fmla="*/ f53 1 f59"/>
                <a:gd name="f96" fmla="*/ 0 1 f60"/>
                <a:gd name="f97" fmla="*/ f54 1 f60"/>
                <a:gd name="f98" fmla="*/ f78 1 f59"/>
                <a:gd name="f99" fmla="*/ f79 1 f60"/>
                <a:gd name="f100" fmla="*/ f80 1 f59"/>
                <a:gd name="f101" fmla="*/ f81 1 f60"/>
                <a:gd name="f102" fmla="*/ f82 1 f59"/>
                <a:gd name="f103" fmla="*/ f83 1 f60"/>
                <a:gd name="f104" fmla="*/ f84 1 f59"/>
                <a:gd name="f105" fmla="*/ f85 1 f60"/>
                <a:gd name="f106" fmla="*/ f86 1 f59"/>
                <a:gd name="f107" fmla="*/ f87 1 f60"/>
                <a:gd name="f108" fmla="*/ f88 1 f59"/>
                <a:gd name="f109" fmla="*/ f89 1 f60"/>
                <a:gd name="f110" fmla="*/ f90 1 f59"/>
                <a:gd name="f111" fmla="*/ f91 1 f60"/>
                <a:gd name="f112" fmla="*/ f92 1 f59"/>
                <a:gd name="f113" fmla="*/ f93 1 f60"/>
                <a:gd name="f114" fmla="*/ f94 f50 1"/>
                <a:gd name="f115" fmla="*/ f95 f50 1"/>
                <a:gd name="f116" fmla="*/ f97 f51 1"/>
                <a:gd name="f117" fmla="*/ f96 f51 1"/>
                <a:gd name="f118" fmla="*/ f98 f50 1"/>
                <a:gd name="f119" fmla="*/ f99 f51 1"/>
                <a:gd name="f120" fmla="*/ f100 f50 1"/>
                <a:gd name="f121" fmla="*/ f101 f51 1"/>
                <a:gd name="f122" fmla="*/ f102 f50 1"/>
                <a:gd name="f123" fmla="*/ f103 f51 1"/>
                <a:gd name="f124" fmla="*/ f104 f50 1"/>
                <a:gd name="f125" fmla="*/ f105 f51 1"/>
                <a:gd name="f126" fmla="*/ f106 f50 1"/>
                <a:gd name="f127" fmla="*/ f107 f51 1"/>
                <a:gd name="f128" fmla="*/ f108 f50 1"/>
                <a:gd name="f129" fmla="*/ f109 f51 1"/>
                <a:gd name="f130" fmla="*/ f110 f50 1"/>
                <a:gd name="f131" fmla="*/ f111 f51 1"/>
                <a:gd name="f132" fmla="*/ f112 f50 1"/>
                <a:gd name="f133" fmla="*/ f11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18" y="f119"/>
                </a:cxn>
                <a:cxn ang="f77">
                  <a:pos x="f120" y="f121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18" y="f119"/>
                </a:cxn>
              </a:cxnLst>
              <a:rect l="f114" t="f117" r="f115" b="f116"/>
              <a:pathLst>
                <a:path w="87" h="1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12"/>
                    <a:pt x="f22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7"/>
                    <a:pt x="f44" y="f45"/>
                  </a:cubicBezTo>
                  <a:cubicBezTo>
                    <a:pt x="f35" y="f46"/>
                    <a:pt x="f47" y="f48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2" name="Freeform 130">
              <a:extLst>
                <a:ext uri="{FF2B5EF4-FFF2-40B4-BE49-F238E27FC236}">
                  <a16:creationId xmlns:a16="http://schemas.microsoft.com/office/drawing/2014/main" id="{A0A86833-18B5-4764-B09B-B6D6C35687F2}"/>
                </a:ext>
              </a:extLst>
            </p:cNvPr>
            <p:cNvSpPr/>
            <p:nvPr/>
          </p:nvSpPr>
          <p:spPr>
            <a:xfrm>
              <a:off x="8553453" y="2697635"/>
              <a:ext cx="327026" cy="4333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15"/>
                <a:gd name="f8" fmla="val 78"/>
                <a:gd name="f9" fmla="val 92"/>
                <a:gd name="f10" fmla="val 72"/>
                <a:gd name="f11" fmla="val 97"/>
                <a:gd name="f12" fmla="val 66"/>
                <a:gd name="f13" fmla="val 102"/>
                <a:gd name="f14" fmla="val 60"/>
                <a:gd name="f15" fmla="val 107"/>
                <a:gd name="f16" fmla="val 37"/>
                <a:gd name="f17" fmla="val 16"/>
                <a:gd name="f18" fmla="val 106"/>
                <a:gd name="f19" fmla="val 8"/>
                <a:gd name="f20" fmla="val 83"/>
                <a:gd name="f21" fmla="val 64"/>
                <a:gd name="f22" fmla="val 45"/>
                <a:gd name="f23" fmla="val 4"/>
                <a:gd name="f24" fmla="val 25"/>
                <a:gd name="f25" fmla="val 6"/>
                <a:gd name="f26" fmla="val 14"/>
                <a:gd name="f27" fmla="val 24"/>
                <a:gd name="f28" fmla="val 2"/>
                <a:gd name="f29" fmla="val 38"/>
                <a:gd name="f30" fmla="val 1"/>
                <a:gd name="f31" fmla="val 55"/>
                <a:gd name="f32" fmla="val 69"/>
                <a:gd name="f33" fmla="val 80"/>
                <a:gd name="f34" fmla="val 18"/>
                <a:gd name="f35" fmla="val 21"/>
                <a:gd name="f36" fmla="val 84"/>
                <a:gd name="f37" fmla="val 26"/>
                <a:gd name="f38" fmla="val 85"/>
                <a:gd name="f39" fmla="val 31"/>
                <a:gd name="f40" fmla="val 86"/>
                <a:gd name="f41" fmla="val 51"/>
                <a:gd name="f42" fmla="+- 0 0 -90"/>
                <a:gd name="f43" fmla="*/ f3 1 87"/>
                <a:gd name="f44" fmla="*/ f4 1 11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7"/>
                <a:gd name="f53" fmla="*/ f49 1 115"/>
                <a:gd name="f54" fmla="*/ 78 f50 1"/>
                <a:gd name="f55" fmla="*/ 92 f49 1"/>
                <a:gd name="f56" fmla="*/ 60 f50 1"/>
                <a:gd name="f57" fmla="*/ 107 f49 1"/>
                <a:gd name="f58" fmla="*/ 8 f50 1"/>
                <a:gd name="f59" fmla="*/ 83 f49 1"/>
                <a:gd name="f60" fmla="*/ 4 f50 1"/>
                <a:gd name="f61" fmla="*/ 25 f49 1"/>
                <a:gd name="f62" fmla="*/ 38 f50 1"/>
                <a:gd name="f63" fmla="*/ 1 f49 1"/>
                <a:gd name="f64" fmla="*/ 80 f50 1"/>
                <a:gd name="f65" fmla="*/ 18 f49 1"/>
                <a:gd name="f66" fmla="*/ 85 f50 1"/>
                <a:gd name="f67" fmla="*/ 31 f49 1"/>
                <a:gd name="f68" fmla="+- f51 0 f1"/>
                <a:gd name="f69" fmla="*/ f54 1 87"/>
                <a:gd name="f70" fmla="*/ f55 1 115"/>
                <a:gd name="f71" fmla="*/ f56 1 87"/>
                <a:gd name="f72" fmla="*/ f57 1 115"/>
                <a:gd name="f73" fmla="*/ f58 1 87"/>
                <a:gd name="f74" fmla="*/ f59 1 115"/>
                <a:gd name="f75" fmla="*/ f60 1 87"/>
                <a:gd name="f76" fmla="*/ f61 1 115"/>
                <a:gd name="f77" fmla="*/ f62 1 87"/>
                <a:gd name="f78" fmla="*/ f63 1 115"/>
                <a:gd name="f79" fmla="*/ f64 1 87"/>
                <a:gd name="f80" fmla="*/ f65 1 115"/>
                <a:gd name="f81" fmla="*/ f66 1 87"/>
                <a:gd name="f82" fmla="*/ f67 1 115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87" h="11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5" y="f21"/>
                    <a:pt x="f5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5"/>
                    <a:pt x="f32" y="f25"/>
                    <a:pt x="f33" y="f34"/>
                  </a:cubicBezTo>
                  <a:cubicBezTo>
                    <a:pt x="f20" y="f35"/>
                    <a:pt x="f36" y="f37"/>
                    <a:pt x="f38" y="f39"/>
                  </a:cubicBezTo>
                  <a:cubicBezTo>
                    <a:pt x="f40" y="f41"/>
                    <a:pt x="f6" y="f10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3" name="Freeform 131">
              <a:extLst>
                <a:ext uri="{FF2B5EF4-FFF2-40B4-BE49-F238E27FC236}">
                  <a16:creationId xmlns:a16="http://schemas.microsoft.com/office/drawing/2014/main" id="{8B43DA2A-FA9E-45E0-A582-0BEB754D3207}"/>
                </a:ext>
              </a:extLst>
            </p:cNvPr>
            <p:cNvSpPr/>
            <p:nvPr/>
          </p:nvSpPr>
          <p:spPr>
            <a:xfrm>
              <a:off x="8439153" y="5142384"/>
              <a:ext cx="347664" cy="407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8"/>
                <a:gd name="f8" fmla="val 83"/>
                <a:gd name="f9" fmla="val 39"/>
                <a:gd name="f10" fmla="val 85"/>
                <a:gd name="f11" fmla="val 44"/>
                <a:gd name="f12" fmla="val 87"/>
                <a:gd name="f13" fmla="val 48"/>
                <a:gd name="f14" fmla="val 89"/>
                <a:gd name="f15" fmla="val 53"/>
                <a:gd name="f16" fmla="val 58"/>
                <a:gd name="f17" fmla="val 72"/>
                <a:gd name="f18" fmla="val 77"/>
                <a:gd name="f19" fmla="val 80"/>
                <a:gd name="f20" fmla="val 76"/>
                <a:gd name="f21" fmla="val 86"/>
                <a:gd name="f22" fmla="val 69"/>
                <a:gd name="f23" fmla="val 98"/>
                <a:gd name="f24" fmla="val 61"/>
                <a:gd name="f25" fmla="val 107"/>
                <a:gd name="f26" fmla="val 46"/>
                <a:gd name="f27" fmla="val 31"/>
                <a:gd name="f28" fmla="val 22"/>
                <a:gd name="f29" fmla="val 99"/>
                <a:gd name="f30" fmla="val 16"/>
                <a:gd name="f31" fmla="val 15"/>
                <a:gd name="f32" fmla="val 12"/>
                <a:gd name="f33" fmla="val 9"/>
                <a:gd name="f34" fmla="val 1"/>
                <a:gd name="f35" fmla="val 70"/>
                <a:gd name="f36" fmla="val 6"/>
                <a:gd name="f37" fmla="val 49"/>
                <a:gd name="f38" fmla="val 7"/>
                <a:gd name="f39" fmla="val 45"/>
                <a:gd name="f40" fmla="val 43"/>
                <a:gd name="f41" fmla="val 8"/>
                <a:gd name="f42" fmla="val 36"/>
                <a:gd name="f43" fmla="val 5"/>
                <a:gd name="f44" fmla="val 27"/>
                <a:gd name="f45" fmla="val 23"/>
                <a:gd name="f46" fmla="val 14"/>
                <a:gd name="f47" fmla="val 21"/>
                <a:gd name="f48" fmla="val 2"/>
                <a:gd name="f49" fmla="val 35"/>
                <a:gd name="f50" fmla="val 81"/>
                <a:gd name="f51" fmla="val 20"/>
                <a:gd name="f52" fmla="val 84"/>
                <a:gd name="f53" fmla="val 25"/>
                <a:gd name="f54" fmla="val 32"/>
                <a:gd name="f55" fmla="val 38"/>
                <a:gd name="f56" fmla="+- 0 0 -90"/>
                <a:gd name="f57" fmla="*/ f3 1 92"/>
                <a:gd name="f58" fmla="*/ f4 1 10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92"/>
                <a:gd name="f67" fmla="*/ f63 1 108"/>
                <a:gd name="f68" fmla="*/ 83 f64 1"/>
                <a:gd name="f69" fmla="*/ 39 f63 1"/>
                <a:gd name="f70" fmla="*/ 89 f64 1"/>
                <a:gd name="f71" fmla="*/ 53 f63 1"/>
                <a:gd name="f72" fmla="*/ 77 f63 1"/>
                <a:gd name="f73" fmla="*/ 76 f64 1"/>
                <a:gd name="f74" fmla="*/ 86 f63 1"/>
                <a:gd name="f75" fmla="*/ 46 f64 1"/>
                <a:gd name="f76" fmla="*/ 107 f63 1"/>
                <a:gd name="f77" fmla="*/ 16 f64 1"/>
                <a:gd name="f78" fmla="*/ 9 f64 1"/>
                <a:gd name="f79" fmla="*/ 6 f64 1"/>
                <a:gd name="f80" fmla="*/ 49 f63 1"/>
                <a:gd name="f81" fmla="*/ 7 f64 1"/>
                <a:gd name="f82" fmla="*/ 43 f63 1"/>
                <a:gd name="f83" fmla="*/ 23 f63 1"/>
                <a:gd name="f84" fmla="*/ 35 f64 1"/>
                <a:gd name="f85" fmla="*/ 1 f63 1"/>
                <a:gd name="f86" fmla="*/ 81 f64 1"/>
                <a:gd name="f87" fmla="*/ 20 f63 1"/>
                <a:gd name="f88" fmla="*/ 86 f64 1"/>
                <a:gd name="f89" fmla="*/ 38 f63 1"/>
                <a:gd name="f90" fmla="+- f65 0 f1"/>
                <a:gd name="f91" fmla="*/ f68 1 92"/>
                <a:gd name="f92" fmla="*/ f69 1 108"/>
                <a:gd name="f93" fmla="*/ f70 1 92"/>
                <a:gd name="f94" fmla="*/ f71 1 108"/>
                <a:gd name="f95" fmla="*/ f72 1 108"/>
                <a:gd name="f96" fmla="*/ f73 1 92"/>
                <a:gd name="f97" fmla="*/ f74 1 108"/>
                <a:gd name="f98" fmla="*/ f75 1 92"/>
                <a:gd name="f99" fmla="*/ f76 1 108"/>
                <a:gd name="f100" fmla="*/ f77 1 92"/>
                <a:gd name="f101" fmla="*/ f78 1 92"/>
                <a:gd name="f102" fmla="*/ f79 1 92"/>
                <a:gd name="f103" fmla="*/ f80 1 108"/>
                <a:gd name="f104" fmla="*/ f81 1 92"/>
                <a:gd name="f105" fmla="*/ f82 1 108"/>
                <a:gd name="f106" fmla="*/ f83 1 108"/>
                <a:gd name="f107" fmla="*/ f84 1 92"/>
                <a:gd name="f108" fmla="*/ f85 1 108"/>
                <a:gd name="f109" fmla="*/ f86 1 92"/>
                <a:gd name="f110" fmla="*/ f87 1 108"/>
                <a:gd name="f111" fmla="*/ f88 1 92"/>
                <a:gd name="f112" fmla="*/ f89 1 108"/>
                <a:gd name="f113" fmla="*/ 0 1 f66"/>
                <a:gd name="f114" fmla="*/ f60 1 f66"/>
                <a:gd name="f115" fmla="*/ 0 1 f67"/>
                <a:gd name="f116" fmla="*/ f61 1 f67"/>
                <a:gd name="f117" fmla="*/ f91 1 f66"/>
                <a:gd name="f118" fmla="*/ f92 1 f67"/>
                <a:gd name="f119" fmla="*/ f93 1 f66"/>
                <a:gd name="f120" fmla="*/ f94 1 f67"/>
                <a:gd name="f121" fmla="*/ f95 1 f67"/>
                <a:gd name="f122" fmla="*/ f96 1 f66"/>
                <a:gd name="f123" fmla="*/ f97 1 f67"/>
                <a:gd name="f124" fmla="*/ f98 1 f66"/>
                <a:gd name="f125" fmla="*/ f99 1 f67"/>
                <a:gd name="f126" fmla="*/ f100 1 f66"/>
                <a:gd name="f127" fmla="*/ f101 1 f66"/>
                <a:gd name="f128" fmla="*/ f102 1 f66"/>
                <a:gd name="f129" fmla="*/ f103 1 f67"/>
                <a:gd name="f130" fmla="*/ f104 1 f66"/>
                <a:gd name="f131" fmla="*/ f105 1 f67"/>
                <a:gd name="f132" fmla="*/ f106 1 f67"/>
                <a:gd name="f133" fmla="*/ f107 1 f66"/>
                <a:gd name="f134" fmla="*/ f108 1 f67"/>
                <a:gd name="f135" fmla="*/ f109 1 f66"/>
                <a:gd name="f136" fmla="*/ f110 1 f67"/>
                <a:gd name="f137" fmla="*/ f111 1 f66"/>
                <a:gd name="f138" fmla="*/ f112 1 f67"/>
                <a:gd name="f139" fmla="*/ f113 f57 1"/>
                <a:gd name="f140" fmla="*/ f114 f57 1"/>
                <a:gd name="f141" fmla="*/ f116 f58 1"/>
                <a:gd name="f142" fmla="*/ f115 f58 1"/>
                <a:gd name="f143" fmla="*/ f117 f57 1"/>
                <a:gd name="f144" fmla="*/ f118 f58 1"/>
                <a:gd name="f145" fmla="*/ f119 f57 1"/>
                <a:gd name="f146" fmla="*/ f120 f58 1"/>
                <a:gd name="f147" fmla="*/ f121 f58 1"/>
                <a:gd name="f148" fmla="*/ f122 f57 1"/>
                <a:gd name="f149" fmla="*/ f123 f58 1"/>
                <a:gd name="f150" fmla="*/ f124 f57 1"/>
                <a:gd name="f151" fmla="*/ f125 f58 1"/>
                <a:gd name="f152" fmla="*/ f126 f57 1"/>
                <a:gd name="f153" fmla="*/ f127 f57 1"/>
                <a:gd name="f154" fmla="*/ f128 f57 1"/>
                <a:gd name="f155" fmla="*/ f129 f58 1"/>
                <a:gd name="f156" fmla="*/ f130 f57 1"/>
                <a:gd name="f157" fmla="*/ f131 f58 1"/>
                <a:gd name="f158" fmla="*/ f132 f58 1"/>
                <a:gd name="f159" fmla="*/ f133 f57 1"/>
                <a:gd name="f160" fmla="*/ f134 f58 1"/>
                <a:gd name="f161" fmla="*/ f135 f57 1"/>
                <a:gd name="f162" fmla="*/ f136 f58 1"/>
                <a:gd name="f163" fmla="*/ f137 f57 1"/>
                <a:gd name="f164" fmla="*/ f13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3" y="f147"/>
                </a:cxn>
                <a:cxn ang="f90">
                  <a:pos x="f148" y="f149"/>
                </a:cxn>
                <a:cxn ang="f90">
                  <a:pos x="f150" y="f151"/>
                </a:cxn>
                <a:cxn ang="f90">
                  <a:pos x="f152" y="f149"/>
                </a:cxn>
                <a:cxn ang="f90">
                  <a:pos x="f153" y="f147"/>
                </a:cxn>
                <a:cxn ang="f90">
                  <a:pos x="f154" y="f155"/>
                </a:cxn>
                <a:cxn ang="f90">
                  <a:pos x="f156" y="f157"/>
                </a:cxn>
                <a:cxn ang="f90">
                  <a:pos x="f153" y="f158"/>
                </a:cxn>
                <a:cxn ang="f90">
                  <a:pos x="f159" y="f160"/>
                </a:cxn>
                <a:cxn ang="f90">
                  <a:pos x="f161" y="f162"/>
                </a:cxn>
                <a:cxn ang="f90">
                  <a:pos x="f163" y="f164"/>
                </a:cxn>
                <a:cxn ang="f90">
                  <a:pos x="f143" y="f144"/>
                </a:cxn>
              </a:cxnLst>
              <a:rect l="f139" t="f142" r="f140" b="f141"/>
              <a:pathLst>
                <a:path w="92" h="10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19"/>
                    <a:pt x="f18" y="f8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7"/>
                    <a:pt x="f28" y="f29"/>
                    <a:pt x="f30" y="f21"/>
                  </a:cubicBezTo>
                  <a:cubicBezTo>
                    <a:pt x="f31" y="f8"/>
                    <a:pt x="f32" y="f19"/>
                    <a:pt x="f33" y="f18"/>
                  </a:cubicBezTo>
                  <a:cubicBezTo>
                    <a:pt x="f34" y="f35"/>
                    <a:pt x="f5" y="f16"/>
                    <a:pt x="f36" y="f37"/>
                  </a:cubicBezTo>
                  <a:cubicBezTo>
                    <a:pt x="f38" y="f13"/>
                    <a:pt x="f38" y="f39"/>
                    <a:pt x="f38" y="f40"/>
                  </a:cubicBezTo>
                  <a:cubicBezTo>
                    <a:pt x="f41" y="f42"/>
                    <a:pt x="f43" y="f44"/>
                    <a:pt x="f33" y="f45"/>
                  </a:cubicBezTo>
                  <a:cubicBezTo>
                    <a:pt x="f31" y="f46"/>
                    <a:pt x="f47" y="f48"/>
                    <a:pt x="f49" y="f34"/>
                  </a:cubicBezTo>
                  <a:cubicBezTo>
                    <a:pt x="f15" y="f5"/>
                    <a:pt x="f22" y="f36"/>
                    <a:pt x="f50" y="f51"/>
                  </a:cubicBezTo>
                  <a:cubicBezTo>
                    <a:pt x="f52" y="f53"/>
                    <a:pt x="f52" y="f54"/>
                    <a:pt x="f21" y="f55"/>
                  </a:cubicBezTo>
                  <a:cubicBezTo>
                    <a:pt x="f10" y="f9"/>
                    <a:pt x="f52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4" name="Freeform 132">
              <a:extLst>
                <a:ext uri="{FF2B5EF4-FFF2-40B4-BE49-F238E27FC236}">
                  <a16:creationId xmlns:a16="http://schemas.microsoft.com/office/drawing/2014/main" id="{C6053EA2-6ED1-445F-B65C-E9D5C5643717}"/>
                </a:ext>
              </a:extLst>
            </p:cNvPr>
            <p:cNvSpPr/>
            <p:nvPr/>
          </p:nvSpPr>
          <p:spPr>
            <a:xfrm>
              <a:off x="7624760" y="5131274"/>
              <a:ext cx="347664" cy="4190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2"/>
                <a:gd name="f9" fmla="val 42"/>
                <a:gd name="f10" fmla="val 84"/>
                <a:gd name="f11" fmla="val 46"/>
                <a:gd name="f12" fmla="val 86"/>
                <a:gd name="f13" fmla="val 51"/>
                <a:gd name="f14" fmla="val 88"/>
                <a:gd name="f15" fmla="val 56"/>
                <a:gd name="f16" fmla="val 62"/>
                <a:gd name="f17" fmla="val 75"/>
                <a:gd name="f18" fmla="val 80"/>
                <a:gd name="f19" fmla="val 79"/>
                <a:gd name="f20" fmla="val 83"/>
                <a:gd name="f21" fmla="val 77"/>
                <a:gd name="f22" fmla="val 89"/>
                <a:gd name="f23" fmla="val 69"/>
                <a:gd name="f24" fmla="val 101"/>
                <a:gd name="f25" fmla="val 60"/>
                <a:gd name="f26" fmla="val 110"/>
                <a:gd name="f27" fmla="val 45"/>
                <a:gd name="f28" fmla="val 31"/>
                <a:gd name="f29" fmla="val 22"/>
                <a:gd name="f30" fmla="val 102"/>
                <a:gd name="f31" fmla="val 16"/>
                <a:gd name="f32" fmla="val 14"/>
                <a:gd name="f33" fmla="val 11"/>
                <a:gd name="f34" fmla="val 8"/>
                <a:gd name="f35" fmla="val 1"/>
                <a:gd name="f36" fmla="val 74"/>
                <a:gd name="f37" fmla="val 61"/>
                <a:gd name="f38" fmla="val 4"/>
                <a:gd name="f39" fmla="val 53"/>
                <a:gd name="f40" fmla="val 7"/>
                <a:gd name="f41" fmla="val 49"/>
                <a:gd name="f42" fmla="val 6"/>
                <a:gd name="f43" fmla="val 44"/>
                <a:gd name="f44" fmla="val 40"/>
                <a:gd name="f45" fmla="val 33"/>
                <a:gd name="f46" fmla="val 25"/>
                <a:gd name="f47" fmla="val 21"/>
                <a:gd name="f48" fmla="val 20"/>
                <a:gd name="f49" fmla="val 9"/>
                <a:gd name="f50" fmla="val 30"/>
                <a:gd name="f51" fmla="val 48"/>
                <a:gd name="f52" fmla="val 5"/>
                <a:gd name="f53" fmla="val 71"/>
                <a:gd name="f54" fmla="val 13"/>
                <a:gd name="f55" fmla="val 23"/>
                <a:gd name="f56" fmla="val 27"/>
                <a:gd name="f57" fmla="val 35"/>
                <a:gd name="f58" fmla="val 85"/>
                <a:gd name="f59" fmla="val 41"/>
                <a:gd name="f60" fmla="+- 0 0 -90"/>
                <a:gd name="f61" fmla="*/ f3 1 92"/>
                <a:gd name="f62" fmla="*/ f4 1 111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92"/>
                <a:gd name="f71" fmla="*/ f67 1 111"/>
                <a:gd name="f72" fmla="*/ 82 f68 1"/>
                <a:gd name="f73" fmla="*/ 42 f67 1"/>
                <a:gd name="f74" fmla="*/ 88 f68 1"/>
                <a:gd name="f75" fmla="*/ 56 f67 1"/>
                <a:gd name="f76" fmla="*/ 80 f67 1"/>
                <a:gd name="f77" fmla="*/ 75 f68 1"/>
                <a:gd name="f78" fmla="*/ 89 f67 1"/>
                <a:gd name="f79" fmla="*/ 45 f68 1"/>
                <a:gd name="f80" fmla="*/ 110 f67 1"/>
                <a:gd name="f81" fmla="*/ 16 f68 1"/>
                <a:gd name="f82" fmla="*/ 8 f68 1"/>
                <a:gd name="f83" fmla="*/ 4 f68 1"/>
                <a:gd name="f84" fmla="*/ 53 f67 1"/>
                <a:gd name="f85" fmla="*/ 6 f68 1"/>
                <a:gd name="f86" fmla="*/ 40 f67 1"/>
                <a:gd name="f87" fmla="*/ 11 f68 1"/>
                <a:gd name="f88" fmla="*/ 21 f67 1"/>
                <a:gd name="f89" fmla="*/ 48 f68 1"/>
                <a:gd name="f90" fmla="*/ 5 f67 1"/>
                <a:gd name="f91" fmla="*/ 79 f68 1"/>
                <a:gd name="f92" fmla="*/ 23 f67 1"/>
                <a:gd name="f93" fmla="*/ 85 f68 1"/>
                <a:gd name="f94" fmla="*/ 41 f67 1"/>
                <a:gd name="f95" fmla="+- f69 0 f1"/>
                <a:gd name="f96" fmla="*/ f72 1 92"/>
                <a:gd name="f97" fmla="*/ f73 1 111"/>
                <a:gd name="f98" fmla="*/ f74 1 92"/>
                <a:gd name="f99" fmla="*/ f75 1 111"/>
                <a:gd name="f100" fmla="*/ f76 1 111"/>
                <a:gd name="f101" fmla="*/ f77 1 92"/>
                <a:gd name="f102" fmla="*/ f78 1 111"/>
                <a:gd name="f103" fmla="*/ f79 1 92"/>
                <a:gd name="f104" fmla="*/ f80 1 111"/>
                <a:gd name="f105" fmla="*/ f81 1 92"/>
                <a:gd name="f106" fmla="*/ f82 1 92"/>
                <a:gd name="f107" fmla="*/ f83 1 92"/>
                <a:gd name="f108" fmla="*/ f84 1 111"/>
                <a:gd name="f109" fmla="*/ f85 1 92"/>
                <a:gd name="f110" fmla="*/ f86 1 111"/>
                <a:gd name="f111" fmla="*/ f87 1 92"/>
                <a:gd name="f112" fmla="*/ f88 1 111"/>
                <a:gd name="f113" fmla="*/ f89 1 92"/>
                <a:gd name="f114" fmla="*/ f90 1 111"/>
                <a:gd name="f115" fmla="*/ f91 1 92"/>
                <a:gd name="f116" fmla="*/ f92 1 111"/>
                <a:gd name="f117" fmla="*/ f93 1 92"/>
                <a:gd name="f118" fmla="*/ f94 1 111"/>
                <a:gd name="f119" fmla="*/ 0 1 f70"/>
                <a:gd name="f120" fmla="*/ f64 1 f70"/>
                <a:gd name="f121" fmla="*/ 0 1 f71"/>
                <a:gd name="f122" fmla="*/ f65 1 f71"/>
                <a:gd name="f123" fmla="*/ f96 1 f70"/>
                <a:gd name="f124" fmla="*/ f97 1 f71"/>
                <a:gd name="f125" fmla="*/ f98 1 f70"/>
                <a:gd name="f126" fmla="*/ f99 1 f71"/>
                <a:gd name="f127" fmla="*/ f100 1 f71"/>
                <a:gd name="f128" fmla="*/ f101 1 f70"/>
                <a:gd name="f129" fmla="*/ f102 1 f71"/>
                <a:gd name="f130" fmla="*/ f103 1 f70"/>
                <a:gd name="f131" fmla="*/ f104 1 f71"/>
                <a:gd name="f132" fmla="*/ f105 1 f70"/>
                <a:gd name="f133" fmla="*/ f106 1 f70"/>
                <a:gd name="f134" fmla="*/ f107 1 f70"/>
                <a:gd name="f135" fmla="*/ f108 1 f71"/>
                <a:gd name="f136" fmla="*/ f109 1 f70"/>
                <a:gd name="f137" fmla="*/ f110 1 f71"/>
                <a:gd name="f138" fmla="*/ f111 1 f70"/>
                <a:gd name="f139" fmla="*/ f112 1 f71"/>
                <a:gd name="f140" fmla="*/ f113 1 f70"/>
                <a:gd name="f141" fmla="*/ f114 1 f71"/>
                <a:gd name="f142" fmla="*/ f115 1 f70"/>
                <a:gd name="f143" fmla="*/ f116 1 f71"/>
                <a:gd name="f144" fmla="*/ f117 1 f70"/>
                <a:gd name="f145" fmla="*/ f118 1 f71"/>
                <a:gd name="f146" fmla="*/ f119 f61 1"/>
                <a:gd name="f147" fmla="*/ f120 f61 1"/>
                <a:gd name="f148" fmla="*/ f122 f62 1"/>
                <a:gd name="f149" fmla="*/ f121 f62 1"/>
                <a:gd name="f150" fmla="*/ f123 f61 1"/>
                <a:gd name="f151" fmla="*/ f124 f62 1"/>
                <a:gd name="f152" fmla="*/ f125 f61 1"/>
                <a:gd name="f153" fmla="*/ f126 f62 1"/>
                <a:gd name="f154" fmla="*/ f127 f62 1"/>
                <a:gd name="f155" fmla="*/ f128 f61 1"/>
                <a:gd name="f156" fmla="*/ f129 f62 1"/>
                <a:gd name="f157" fmla="*/ f130 f61 1"/>
                <a:gd name="f158" fmla="*/ f131 f62 1"/>
                <a:gd name="f159" fmla="*/ f132 f61 1"/>
                <a:gd name="f160" fmla="*/ f133 f61 1"/>
                <a:gd name="f161" fmla="*/ f134 f61 1"/>
                <a:gd name="f162" fmla="*/ f135 f62 1"/>
                <a:gd name="f163" fmla="*/ f136 f61 1"/>
                <a:gd name="f164" fmla="*/ f137 f62 1"/>
                <a:gd name="f165" fmla="*/ f138 f61 1"/>
                <a:gd name="f166" fmla="*/ f139 f62 1"/>
                <a:gd name="f167" fmla="*/ f140 f61 1"/>
                <a:gd name="f168" fmla="*/ f141 f62 1"/>
                <a:gd name="f169" fmla="*/ f142 f61 1"/>
                <a:gd name="f170" fmla="*/ f143 f62 1"/>
                <a:gd name="f171" fmla="*/ f144 f61 1"/>
                <a:gd name="f172" fmla="*/ f145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0" y="f154"/>
                </a:cxn>
                <a:cxn ang="f95">
                  <a:pos x="f155" y="f156"/>
                </a:cxn>
                <a:cxn ang="f95">
                  <a:pos x="f157" y="f158"/>
                </a:cxn>
                <a:cxn ang="f95">
                  <a:pos x="f159" y="f156"/>
                </a:cxn>
                <a:cxn ang="f95">
                  <a:pos x="f160" y="f154"/>
                </a:cxn>
                <a:cxn ang="f95">
                  <a:pos x="f161" y="f162"/>
                </a:cxn>
                <a:cxn ang="f95">
                  <a:pos x="f163" y="f164"/>
                </a:cxn>
                <a:cxn ang="f95">
                  <a:pos x="f165" y="f166"/>
                </a:cxn>
                <a:cxn ang="f95">
                  <a:pos x="f167" y="f168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50" y="f151"/>
                </a:cxn>
              </a:cxnLst>
              <a:rect l="f146" t="f149" r="f147" b="f148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12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7"/>
                    <a:pt x="f29" y="f30"/>
                    <a:pt x="f31" y="f22"/>
                  </a:cubicBezTo>
                  <a:cubicBezTo>
                    <a:pt x="f32" y="f12"/>
                    <a:pt x="f33" y="f20"/>
                    <a:pt x="f34" y="f18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41"/>
                    <a:pt x="f42" y="f43"/>
                    <a:pt x="f42" y="f44"/>
                  </a:cubicBezTo>
                  <a:cubicBezTo>
                    <a:pt x="f34" y="f45"/>
                    <a:pt x="f40" y="f46"/>
                    <a:pt x="f33" y="f47"/>
                  </a:cubicBezTo>
                  <a:cubicBezTo>
                    <a:pt x="f48" y="f49"/>
                    <a:pt x="f50" y="f5"/>
                    <a:pt x="f51" y="f52"/>
                  </a:cubicBezTo>
                  <a:cubicBezTo>
                    <a:pt x="f25" y="f34"/>
                    <a:pt x="f53" y="f54"/>
                    <a:pt x="f19" y="f55"/>
                  </a:cubicBezTo>
                  <a:cubicBezTo>
                    <a:pt x="f20" y="f56"/>
                    <a:pt x="f20" y="f57"/>
                    <a:pt x="f58" y="f59"/>
                  </a:cubicBezTo>
                  <a:cubicBezTo>
                    <a:pt x="f10" y="f59"/>
                    <a:pt x="f20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5" name="Freeform 133">
              <a:extLst>
                <a:ext uri="{FF2B5EF4-FFF2-40B4-BE49-F238E27FC236}">
                  <a16:creationId xmlns:a16="http://schemas.microsoft.com/office/drawing/2014/main" id="{F0995B1E-36A9-4529-A1E9-57478E1447E6}"/>
                </a:ext>
              </a:extLst>
            </p:cNvPr>
            <p:cNvSpPr/>
            <p:nvPr/>
          </p:nvSpPr>
          <p:spPr>
            <a:xfrm>
              <a:off x="8843967" y="4851870"/>
              <a:ext cx="350836" cy="414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10"/>
                <a:gd name="f8" fmla="val 84"/>
                <a:gd name="f9" fmla="val 41"/>
                <a:gd name="f10" fmla="val 85"/>
                <a:gd name="f11" fmla="val 46"/>
                <a:gd name="f12" fmla="val 87"/>
                <a:gd name="f13" fmla="val 50"/>
                <a:gd name="f14" fmla="val 89"/>
                <a:gd name="f15" fmla="val 55"/>
                <a:gd name="f16" fmla="val 61"/>
                <a:gd name="f17" fmla="val 74"/>
                <a:gd name="f18" fmla="val 83"/>
                <a:gd name="f19" fmla="val 79"/>
                <a:gd name="f20" fmla="val 81"/>
                <a:gd name="f21" fmla="val 82"/>
                <a:gd name="f22" fmla="val 78"/>
                <a:gd name="f23" fmla="val 76"/>
                <a:gd name="f24" fmla="val 88"/>
                <a:gd name="f25" fmla="val 70"/>
                <a:gd name="f26" fmla="val 101"/>
                <a:gd name="f27" fmla="val 31"/>
                <a:gd name="f28" fmla="val 22"/>
                <a:gd name="f29" fmla="val 100"/>
                <a:gd name="f30" fmla="val 16"/>
                <a:gd name="f31" fmla="val 15"/>
                <a:gd name="f32" fmla="val 13"/>
                <a:gd name="f33" fmla="val 11"/>
                <a:gd name="f34" fmla="val 80"/>
                <a:gd name="f35" fmla="val 2"/>
                <a:gd name="f36" fmla="val 73"/>
                <a:gd name="f37" fmla="val 62"/>
                <a:gd name="f38" fmla="val 6"/>
                <a:gd name="f39" fmla="val 52"/>
                <a:gd name="f40" fmla="val 9"/>
                <a:gd name="f41" fmla="val 48"/>
                <a:gd name="f42" fmla="val 7"/>
                <a:gd name="f43" fmla="val 42"/>
                <a:gd name="f44" fmla="val 8"/>
                <a:gd name="f45" fmla="val 38"/>
                <a:gd name="f46" fmla="val 32"/>
                <a:gd name="f47" fmla="val 24"/>
                <a:gd name="f48" fmla="val 21"/>
                <a:gd name="f49" fmla="val 20"/>
                <a:gd name="f50" fmla="val 12"/>
                <a:gd name="f51" fmla="val 28"/>
                <a:gd name="f52" fmla="val 44"/>
                <a:gd name="f53" fmla="val 3"/>
                <a:gd name="f54" fmla="val 59"/>
                <a:gd name="f55" fmla="val 72"/>
                <a:gd name="f56" fmla="val 27"/>
                <a:gd name="f57" fmla="val 34"/>
                <a:gd name="f58" fmla="val 86"/>
                <a:gd name="f59" fmla="val 40"/>
                <a:gd name="f60" fmla="+- 0 0 -90"/>
                <a:gd name="f61" fmla="*/ f3 1 93"/>
                <a:gd name="f62" fmla="*/ f4 1 11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93"/>
                <a:gd name="f71" fmla="*/ f67 1 110"/>
                <a:gd name="f72" fmla="*/ 84 f68 1"/>
                <a:gd name="f73" fmla="*/ 41 f67 1"/>
                <a:gd name="f74" fmla="*/ 89 f68 1"/>
                <a:gd name="f75" fmla="*/ 55 f67 1"/>
                <a:gd name="f76" fmla="*/ 83 f68 1"/>
                <a:gd name="f77" fmla="*/ 79 f67 1"/>
                <a:gd name="f78" fmla="*/ 76 f68 1"/>
                <a:gd name="f79" fmla="*/ 88 f67 1"/>
                <a:gd name="f80" fmla="*/ 46 f68 1"/>
                <a:gd name="f81" fmla="*/ 110 f67 1"/>
                <a:gd name="f82" fmla="*/ 16 f68 1"/>
                <a:gd name="f83" fmla="*/ 87 f67 1"/>
                <a:gd name="f84" fmla="*/ 11 f68 1"/>
                <a:gd name="f85" fmla="*/ 80 f67 1"/>
                <a:gd name="f86" fmla="*/ 6 f68 1"/>
                <a:gd name="f87" fmla="*/ 52 f67 1"/>
                <a:gd name="f88" fmla="*/ 8 f68 1"/>
                <a:gd name="f89" fmla="*/ 38 f67 1"/>
                <a:gd name="f90" fmla="*/ 21 f67 1"/>
                <a:gd name="f91" fmla="*/ 44 f68 1"/>
                <a:gd name="f92" fmla="*/ 3 f67 1"/>
                <a:gd name="f93" fmla="*/ 81 f68 1"/>
                <a:gd name="f94" fmla="*/ 22 f67 1"/>
                <a:gd name="f95" fmla="*/ 86 f68 1"/>
                <a:gd name="f96" fmla="*/ 40 f67 1"/>
                <a:gd name="f97" fmla="+- f69 0 f1"/>
                <a:gd name="f98" fmla="*/ f72 1 93"/>
                <a:gd name="f99" fmla="*/ f73 1 110"/>
                <a:gd name="f100" fmla="*/ f74 1 93"/>
                <a:gd name="f101" fmla="*/ f75 1 110"/>
                <a:gd name="f102" fmla="*/ f76 1 93"/>
                <a:gd name="f103" fmla="*/ f77 1 110"/>
                <a:gd name="f104" fmla="*/ f78 1 93"/>
                <a:gd name="f105" fmla="*/ f79 1 110"/>
                <a:gd name="f106" fmla="*/ f80 1 93"/>
                <a:gd name="f107" fmla="*/ f81 1 110"/>
                <a:gd name="f108" fmla="*/ f82 1 93"/>
                <a:gd name="f109" fmla="*/ f83 1 110"/>
                <a:gd name="f110" fmla="*/ f84 1 93"/>
                <a:gd name="f111" fmla="*/ f85 1 110"/>
                <a:gd name="f112" fmla="*/ f86 1 93"/>
                <a:gd name="f113" fmla="*/ f87 1 110"/>
                <a:gd name="f114" fmla="*/ f88 1 93"/>
                <a:gd name="f115" fmla="*/ f89 1 110"/>
                <a:gd name="f116" fmla="*/ f90 1 110"/>
                <a:gd name="f117" fmla="*/ f91 1 93"/>
                <a:gd name="f118" fmla="*/ f92 1 110"/>
                <a:gd name="f119" fmla="*/ f93 1 93"/>
                <a:gd name="f120" fmla="*/ f94 1 110"/>
                <a:gd name="f121" fmla="*/ f95 1 93"/>
                <a:gd name="f122" fmla="*/ f96 1 110"/>
                <a:gd name="f123" fmla="*/ 0 1 f70"/>
                <a:gd name="f124" fmla="*/ f64 1 f70"/>
                <a:gd name="f125" fmla="*/ 0 1 f71"/>
                <a:gd name="f126" fmla="*/ f65 1 f71"/>
                <a:gd name="f127" fmla="*/ f98 1 f70"/>
                <a:gd name="f128" fmla="*/ f99 1 f71"/>
                <a:gd name="f129" fmla="*/ f100 1 f70"/>
                <a:gd name="f130" fmla="*/ f101 1 f71"/>
                <a:gd name="f131" fmla="*/ f102 1 f70"/>
                <a:gd name="f132" fmla="*/ f103 1 f71"/>
                <a:gd name="f133" fmla="*/ f104 1 f70"/>
                <a:gd name="f134" fmla="*/ f105 1 f71"/>
                <a:gd name="f135" fmla="*/ f106 1 f70"/>
                <a:gd name="f136" fmla="*/ f107 1 f71"/>
                <a:gd name="f137" fmla="*/ f108 1 f70"/>
                <a:gd name="f138" fmla="*/ f109 1 f71"/>
                <a:gd name="f139" fmla="*/ f110 1 f70"/>
                <a:gd name="f140" fmla="*/ f111 1 f71"/>
                <a:gd name="f141" fmla="*/ f112 1 f70"/>
                <a:gd name="f142" fmla="*/ f113 1 f71"/>
                <a:gd name="f143" fmla="*/ f114 1 f70"/>
                <a:gd name="f144" fmla="*/ f115 1 f71"/>
                <a:gd name="f145" fmla="*/ f116 1 f71"/>
                <a:gd name="f146" fmla="*/ f117 1 f70"/>
                <a:gd name="f147" fmla="*/ f118 1 f71"/>
                <a:gd name="f148" fmla="*/ f119 1 f70"/>
                <a:gd name="f149" fmla="*/ f120 1 f71"/>
                <a:gd name="f150" fmla="*/ f121 1 f70"/>
                <a:gd name="f151" fmla="*/ f122 1 f71"/>
                <a:gd name="f152" fmla="*/ f123 f61 1"/>
                <a:gd name="f153" fmla="*/ f124 f61 1"/>
                <a:gd name="f154" fmla="*/ f126 f62 1"/>
                <a:gd name="f155" fmla="*/ f125 f62 1"/>
                <a:gd name="f156" fmla="*/ f127 f61 1"/>
                <a:gd name="f157" fmla="*/ f128 f62 1"/>
                <a:gd name="f158" fmla="*/ f129 f61 1"/>
                <a:gd name="f159" fmla="*/ f130 f62 1"/>
                <a:gd name="f160" fmla="*/ f131 f61 1"/>
                <a:gd name="f161" fmla="*/ f132 f62 1"/>
                <a:gd name="f162" fmla="*/ f133 f61 1"/>
                <a:gd name="f163" fmla="*/ f134 f62 1"/>
                <a:gd name="f164" fmla="*/ f135 f61 1"/>
                <a:gd name="f165" fmla="*/ f136 f62 1"/>
                <a:gd name="f166" fmla="*/ f137 f61 1"/>
                <a:gd name="f167" fmla="*/ f138 f62 1"/>
                <a:gd name="f168" fmla="*/ f139 f61 1"/>
                <a:gd name="f169" fmla="*/ f140 f62 1"/>
                <a:gd name="f170" fmla="*/ f141 f61 1"/>
                <a:gd name="f171" fmla="*/ f142 f62 1"/>
                <a:gd name="f172" fmla="*/ f143 f61 1"/>
                <a:gd name="f173" fmla="*/ f144 f62 1"/>
                <a:gd name="f174" fmla="*/ f145 f62 1"/>
                <a:gd name="f175" fmla="*/ f146 f61 1"/>
                <a:gd name="f176" fmla="*/ f147 f62 1"/>
                <a:gd name="f177" fmla="*/ f148 f61 1"/>
                <a:gd name="f178" fmla="*/ f149 f62 1"/>
                <a:gd name="f179" fmla="*/ f150 f61 1"/>
                <a:gd name="f180" fmla="*/ f15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6" y="f157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68" y="f174"/>
                </a:cxn>
                <a:cxn ang="f97">
                  <a:pos x="f175" y="f176"/>
                </a:cxn>
                <a:cxn ang="f97">
                  <a:pos x="f177" y="f178"/>
                </a:cxn>
                <a:cxn ang="f97">
                  <a:pos x="f179" y="f180"/>
                </a:cxn>
                <a:cxn ang="f97">
                  <a:pos x="f156" y="f157"/>
                </a:cxn>
              </a:cxnLst>
              <a:rect l="f152" t="f155" r="f153" b="f154"/>
              <a:pathLst>
                <a:path w="93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18" y="f19"/>
                  </a:cubicBezTo>
                  <a:cubicBezTo>
                    <a:pt x="f20" y="f21"/>
                    <a:pt x="f22" y="f10"/>
                    <a:pt x="f23" y="f24"/>
                  </a:cubicBezTo>
                  <a:cubicBezTo>
                    <a:pt x="f25" y="f26"/>
                    <a:pt x="f16" y="f7"/>
                    <a:pt x="f11" y="f7"/>
                  </a:cubicBezTo>
                  <a:cubicBezTo>
                    <a:pt x="f27" y="f7"/>
                    <a:pt x="f28" y="f29"/>
                    <a:pt x="f30" y="f12"/>
                  </a:cubicBezTo>
                  <a:cubicBezTo>
                    <a:pt x="f31" y="f10"/>
                    <a:pt x="f32" y="f21"/>
                    <a:pt x="f33" y="f34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0" y="f46"/>
                    <a:pt x="f44" y="f47"/>
                    <a:pt x="f33" y="f48"/>
                  </a:cubicBezTo>
                  <a:cubicBezTo>
                    <a:pt x="f49" y="f50"/>
                    <a:pt x="f51" y="f5"/>
                    <a:pt x="f52" y="f53"/>
                  </a:cubicBezTo>
                  <a:cubicBezTo>
                    <a:pt x="f54" y="f38"/>
                    <a:pt x="f55" y="f33"/>
                    <a:pt x="f20" y="f28"/>
                  </a:cubicBezTo>
                  <a:cubicBezTo>
                    <a:pt x="f10" y="f56"/>
                    <a:pt x="f10" y="f57"/>
                    <a:pt x="f58" y="f59"/>
                  </a:cubicBezTo>
                  <a:cubicBezTo>
                    <a:pt x="f10" y="f5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6" name="Freeform 134">
              <a:extLst>
                <a:ext uri="{FF2B5EF4-FFF2-40B4-BE49-F238E27FC236}">
                  <a16:creationId xmlns:a16="http://schemas.microsoft.com/office/drawing/2014/main" id="{F6BA4E09-38D8-49FA-B608-721EEE40EABA}"/>
                </a:ext>
              </a:extLst>
            </p:cNvPr>
            <p:cNvSpPr/>
            <p:nvPr/>
          </p:nvSpPr>
          <p:spPr>
            <a:xfrm>
              <a:off x="10455277" y="4874099"/>
              <a:ext cx="346072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6"/>
                <a:gd name="f8" fmla="val 83"/>
                <a:gd name="f9" fmla="val 36"/>
                <a:gd name="f10" fmla="val 85"/>
                <a:gd name="f11" fmla="val 41"/>
                <a:gd name="f12" fmla="val 87"/>
                <a:gd name="f13" fmla="val 47"/>
                <a:gd name="f14" fmla="val 89"/>
                <a:gd name="f15" fmla="val 51"/>
                <a:gd name="f16" fmla="val 57"/>
                <a:gd name="f17" fmla="val 70"/>
                <a:gd name="f18" fmla="val 75"/>
                <a:gd name="f19" fmla="val 80"/>
                <a:gd name="f20" fmla="val 78"/>
                <a:gd name="f21" fmla="val 77"/>
                <a:gd name="f22" fmla="val 81"/>
                <a:gd name="f23" fmla="val 76"/>
                <a:gd name="f24" fmla="val 69"/>
                <a:gd name="f25" fmla="val 97"/>
                <a:gd name="f26" fmla="val 60"/>
                <a:gd name="f27" fmla="val 45"/>
                <a:gd name="f28" fmla="val 30"/>
                <a:gd name="f29" fmla="val 105"/>
                <a:gd name="f30" fmla="val 23"/>
                <a:gd name="f31" fmla="val 96"/>
                <a:gd name="f32" fmla="val 16"/>
                <a:gd name="f33" fmla="val 84"/>
                <a:gd name="f34" fmla="val 15"/>
                <a:gd name="f35" fmla="val 12"/>
                <a:gd name="f36" fmla="val 9"/>
                <a:gd name="f37" fmla="val 2"/>
                <a:gd name="f38" fmla="val 56"/>
                <a:gd name="f39" fmla="val 6"/>
                <a:gd name="f40" fmla="val 48"/>
                <a:gd name="f41" fmla="val 7"/>
                <a:gd name="f42" fmla="val 46"/>
                <a:gd name="f43" fmla="val 43"/>
                <a:gd name="f44" fmla="val 8"/>
                <a:gd name="f45" fmla="val 25"/>
                <a:gd name="f46" fmla="val 21"/>
                <a:gd name="f47" fmla="val 19"/>
                <a:gd name="f48" fmla="val 14"/>
                <a:gd name="f49" fmla="val 13"/>
                <a:gd name="f50" fmla="val 3"/>
                <a:gd name="f51" fmla="val 31"/>
                <a:gd name="f52" fmla="val 38"/>
                <a:gd name="f53" fmla="val 59"/>
                <a:gd name="f54" fmla="val 1"/>
                <a:gd name="f55" fmla="val 71"/>
                <a:gd name="f56" fmla="val 18"/>
                <a:gd name="f57" fmla="val 22"/>
                <a:gd name="f58" fmla="val 29"/>
                <a:gd name="f59" fmla="val 86"/>
                <a:gd name="f60" fmla="val 35"/>
                <a:gd name="f61" fmla="+- 0 0 -90"/>
                <a:gd name="f62" fmla="*/ f3 1 92"/>
                <a:gd name="f63" fmla="*/ f4 1 106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92"/>
                <a:gd name="f72" fmla="*/ f68 1 106"/>
                <a:gd name="f73" fmla="*/ 83 f69 1"/>
                <a:gd name="f74" fmla="*/ 36 f68 1"/>
                <a:gd name="f75" fmla="*/ 89 f69 1"/>
                <a:gd name="f76" fmla="*/ 51 f68 1"/>
                <a:gd name="f77" fmla="*/ 75 f68 1"/>
                <a:gd name="f78" fmla="*/ 76 f69 1"/>
                <a:gd name="f79" fmla="*/ 85 f68 1"/>
                <a:gd name="f80" fmla="*/ 45 f69 1"/>
                <a:gd name="f81" fmla="*/ 106 f68 1"/>
                <a:gd name="f82" fmla="*/ 16 f69 1"/>
                <a:gd name="f83" fmla="*/ 84 f68 1"/>
                <a:gd name="f84" fmla="*/ 9 f69 1"/>
                <a:gd name="f85" fmla="*/ 76 f68 1"/>
                <a:gd name="f86" fmla="*/ 6 f69 1"/>
                <a:gd name="f87" fmla="*/ 48 f68 1"/>
                <a:gd name="f88" fmla="*/ 8 f69 1"/>
                <a:gd name="f89" fmla="*/ 41 f68 1"/>
                <a:gd name="f90" fmla="*/ 25 f68 1"/>
                <a:gd name="f91" fmla="*/ 19 f68 1"/>
                <a:gd name="f92" fmla="*/ 25 f69 1"/>
                <a:gd name="f93" fmla="*/ 3 f68 1"/>
                <a:gd name="f94" fmla="*/ 0 f68 1"/>
                <a:gd name="f95" fmla="*/ 80 f69 1"/>
                <a:gd name="f96" fmla="*/ 18 f68 1"/>
                <a:gd name="f97" fmla="*/ 86 f69 1"/>
                <a:gd name="f98" fmla="*/ 35 f68 1"/>
                <a:gd name="f99" fmla="+- f70 0 f1"/>
                <a:gd name="f100" fmla="*/ f73 1 92"/>
                <a:gd name="f101" fmla="*/ f74 1 106"/>
                <a:gd name="f102" fmla="*/ f75 1 92"/>
                <a:gd name="f103" fmla="*/ f76 1 106"/>
                <a:gd name="f104" fmla="*/ f77 1 106"/>
                <a:gd name="f105" fmla="*/ f78 1 92"/>
                <a:gd name="f106" fmla="*/ f79 1 106"/>
                <a:gd name="f107" fmla="*/ f80 1 92"/>
                <a:gd name="f108" fmla="*/ f81 1 106"/>
                <a:gd name="f109" fmla="*/ f82 1 92"/>
                <a:gd name="f110" fmla="*/ f83 1 106"/>
                <a:gd name="f111" fmla="*/ f84 1 92"/>
                <a:gd name="f112" fmla="*/ f85 1 106"/>
                <a:gd name="f113" fmla="*/ f86 1 92"/>
                <a:gd name="f114" fmla="*/ f87 1 106"/>
                <a:gd name="f115" fmla="*/ f88 1 92"/>
                <a:gd name="f116" fmla="*/ f89 1 106"/>
                <a:gd name="f117" fmla="*/ f90 1 106"/>
                <a:gd name="f118" fmla="*/ f91 1 106"/>
                <a:gd name="f119" fmla="*/ f92 1 92"/>
                <a:gd name="f120" fmla="*/ f93 1 106"/>
                <a:gd name="f121" fmla="*/ f94 1 106"/>
                <a:gd name="f122" fmla="*/ f95 1 92"/>
                <a:gd name="f123" fmla="*/ f96 1 106"/>
                <a:gd name="f124" fmla="*/ f97 1 92"/>
                <a:gd name="f125" fmla="*/ f98 1 106"/>
                <a:gd name="f126" fmla="*/ 0 1 f71"/>
                <a:gd name="f127" fmla="*/ f65 1 f71"/>
                <a:gd name="f128" fmla="*/ 0 1 f72"/>
                <a:gd name="f129" fmla="*/ f66 1 f72"/>
                <a:gd name="f130" fmla="*/ f100 1 f71"/>
                <a:gd name="f131" fmla="*/ f101 1 f72"/>
                <a:gd name="f132" fmla="*/ f102 1 f71"/>
                <a:gd name="f133" fmla="*/ f103 1 f72"/>
                <a:gd name="f134" fmla="*/ f104 1 f72"/>
                <a:gd name="f135" fmla="*/ f105 1 f71"/>
                <a:gd name="f136" fmla="*/ f106 1 f72"/>
                <a:gd name="f137" fmla="*/ f107 1 f71"/>
                <a:gd name="f138" fmla="*/ f108 1 f72"/>
                <a:gd name="f139" fmla="*/ f109 1 f71"/>
                <a:gd name="f140" fmla="*/ f110 1 f72"/>
                <a:gd name="f141" fmla="*/ f111 1 f71"/>
                <a:gd name="f142" fmla="*/ f112 1 f72"/>
                <a:gd name="f143" fmla="*/ f113 1 f71"/>
                <a:gd name="f144" fmla="*/ f114 1 f72"/>
                <a:gd name="f145" fmla="*/ f115 1 f71"/>
                <a:gd name="f146" fmla="*/ f116 1 f72"/>
                <a:gd name="f147" fmla="*/ f117 1 f72"/>
                <a:gd name="f148" fmla="*/ f118 1 f72"/>
                <a:gd name="f149" fmla="*/ f119 1 f71"/>
                <a:gd name="f150" fmla="*/ f120 1 f72"/>
                <a:gd name="f151" fmla="*/ f121 1 f72"/>
                <a:gd name="f152" fmla="*/ f122 1 f71"/>
                <a:gd name="f153" fmla="*/ f123 1 f72"/>
                <a:gd name="f154" fmla="*/ f124 1 f71"/>
                <a:gd name="f155" fmla="*/ f125 1 f72"/>
                <a:gd name="f156" fmla="*/ f126 f62 1"/>
                <a:gd name="f157" fmla="*/ f127 f62 1"/>
                <a:gd name="f158" fmla="*/ f129 f63 1"/>
                <a:gd name="f159" fmla="*/ f128 f63 1"/>
                <a:gd name="f160" fmla="*/ f130 f62 1"/>
                <a:gd name="f161" fmla="*/ f131 f63 1"/>
                <a:gd name="f162" fmla="*/ f132 f62 1"/>
                <a:gd name="f163" fmla="*/ f133 f63 1"/>
                <a:gd name="f164" fmla="*/ f134 f63 1"/>
                <a:gd name="f165" fmla="*/ f135 f62 1"/>
                <a:gd name="f166" fmla="*/ f136 f63 1"/>
                <a:gd name="f167" fmla="*/ f137 f62 1"/>
                <a:gd name="f168" fmla="*/ f138 f63 1"/>
                <a:gd name="f169" fmla="*/ f139 f62 1"/>
                <a:gd name="f170" fmla="*/ f140 f63 1"/>
                <a:gd name="f171" fmla="*/ f141 f62 1"/>
                <a:gd name="f172" fmla="*/ f142 f63 1"/>
                <a:gd name="f173" fmla="*/ f143 f62 1"/>
                <a:gd name="f174" fmla="*/ f144 f63 1"/>
                <a:gd name="f175" fmla="*/ f145 f62 1"/>
                <a:gd name="f176" fmla="*/ f146 f63 1"/>
                <a:gd name="f177" fmla="*/ f147 f63 1"/>
                <a:gd name="f178" fmla="*/ f148 f63 1"/>
                <a:gd name="f179" fmla="*/ f149 f62 1"/>
                <a:gd name="f180" fmla="*/ f150 f63 1"/>
                <a:gd name="f181" fmla="*/ f151 f63 1"/>
                <a:gd name="f182" fmla="*/ f152 f62 1"/>
                <a:gd name="f183" fmla="*/ f153 f63 1"/>
                <a:gd name="f184" fmla="*/ f154 f62 1"/>
                <a:gd name="f185" fmla="*/ f155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0" y="f164"/>
                </a:cxn>
                <a:cxn ang="f99">
                  <a:pos x="f165" y="f166"/>
                </a:cxn>
                <a:cxn ang="f99">
                  <a:pos x="f167" y="f168"/>
                </a:cxn>
                <a:cxn ang="f99">
                  <a:pos x="f169" y="f170"/>
                </a:cxn>
                <a:cxn ang="f99">
                  <a:pos x="f171" y="f172"/>
                </a:cxn>
                <a:cxn ang="f99">
                  <a:pos x="f173" y="f174"/>
                </a:cxn>
                <a:cxn ang="f99">
                  <a:pos x="f175" y="f176"/>
                </a:cxn>
                <a:cxn ang="f99">
                  <a:pos x="f175" y="f177"/>
                </a:cxn>
                <a:cxn ang="f99">
                  <a:pos x="f171" y="f178"/>
                </a:cxn>
                <a:cxn ang="f99">
                  <a:pos x="f179" y="f180"/>
                </a:cxn>
                <a:cxn ang="f99">
                  <a:pos x="f167" y="f181"/>
                </a:cxn>
                <a:cxn ang="f99">
                  <a:pos x="f182" y="f183"/>
                </a:cxn>
                <a:cxn ang="f99">
                  <a:pos x="f184" y="f185"/>
                </a:cxn>
                <a:cxn ang="f99">
                  <a:pos x="f160" y="f161"/>
                </a:cxn>
              </a:cxnLst>
              <a:rect l="f156" t="f159" r="f157" b="f158"/>
              <a:pathLst>
                <a:path w="92" h="1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22"/>
                    <a:pt x="f35" y="f20"/>
                    <a:pt x="f36" y="f23"/>
                  </a:cubicBezTo>
                  <a:cubicBezTo>
                    <a:pt x="f37" y="f24"/>
                    <a:pt x="f5" y="f38"/>
                    <a:pt x="f39" y="f40"/>
                  </a:cubicBezTo>
                  <a:cubicBezTo>
                    <a:pt x="f41" y="f42"/>
                    <a:pt x="f41" y="f43"/>
                    <a:pt x="f44" y="f11"/>
                  </a:cubicBezTo>
                  <a:cubicBezTo>
                    <a:pt x="f44" y="f9"/>
                    <a:pt x="f41" y="f28"/>
                    <a:pt x="f44" y="f45"/>
                  </a:cubicBezTo>
                  <a:cubicBezTo>
                    <a:pt x="f44" y="f30"/>
                    <a:pt x="f44" y="f46"/>
                    <a:pt x="f36" y="f47"/>
                  </a:cubicBezTo>
                  <a:cubicBezTo>
                    <a:pt x="f48" y="f49"/>
                    <a:pt x="f47" y="f39"/>
                    <a:pt x="f45" y="f50"/>
                  </a:cubicBezTo>
                  <a:cubicBezTo>
                    <a:pt x="f51" y="f5"/>
                    <a:pt x="f52" y="f5"/>
                    <a:pt x="f27" y="f5"/>
                  </a:cubicBezTo>
                  <a:cubicBezTo>
                    <a:pt x="f53" y="f54"/>
                    <a:pt x="f55" y="f41"/>
                    <a:pt x="f19" y="f56"/>
                  </a:cubicBezTo>
                  <a:cubicBezTo>
                    <a:pt x="f33" y="f57"/>
                    <a:pt x="f33" y="f58"/>
                    <a:pt x="f59" y="f60"/>
                  </a:cubicBezTo>
                  <a:cubicBezTo>
                    <a:pt x="f10" y="f9"/>
                    <a:pt x="f33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7" name="Freeform 135">
              <a:extLst>
                <a:ext uri="{FF2B5EF4-FFF2-40B4-BE49-F238E27FC236}">
                  <a16:creationId xmlns:a16="http://schemas.microsoft.com/office/drawing/2014/main" id="{D8F0DEEB-DAE0-4BB6-9FA5-D5B2A420ECD1}"/>
                </a:ext>
              </a:extLst>
            </p:cNvPr>
            <p:cNvSpPr/>
            <p:nvPr/>
          </p:nvSpPr>
          <p:spPr>
            <a:xfrm>
              <a:off x="9255127" y="5131274"/>
              <a:ext cx="347664" cy="4190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3"/>
                <a:gd name="f9" fmla="val 42"/>
                <a:gd name="f10" fmla="val 85"/>
                <a:gd name="f11" fmla="val 46"/>
                <a:gd name="f12" fmla="val 87"/>
                <a:gd name="f13" fmla="val 51"/>
                <a:gd name="f14" fmla="val 89"/>
                <a:gd name="f15" fmla="val 55"/>
                <a:gd name="f16" fmla="val 62"/>
                <a:gd name="f17" fmla="val 75"/>
                <a:gd name="f18" fmla="val 80"/>
                <a:gd name="f19" fmla="val 82"/>
                <a:gd name="f20" fmla="val 77"/>
                <a:gd name="f21" fmla="val 76"/>
                <a:gd name="f22" fmla="val 70"/>
                <a:gd name="f23" fmla="val 101"/>
                <a:gd name="f24" fmla="val 61"/>
                <a:gd name="f25" fmla="val 110"/>
                <a:gd name="f26" fmla="val 32"/>
                <a:gd name="f27" fmla="val 23"/>
                <a:gd name="f28" fmla="val 102"/>
                <a:gd name="f29" fmla="val 17"/>
                <a:gd name="f30" fmla="val 15"/>
                <a:gd name="f31" fmla="val 86"/>
                <a:gd name="f32" fmla="val 12"/>
                <a:gd name="f33" fmla="val 9"/>
                <a:gd name="f34" fmla="val 2"/>
                <a:gd name="f35" fmla="val 73"/>
                <a:gd name="f36" fmla="val 5"/>
                <a:gd name="f37" fmla="val 53"/>
                <a:gd name="f38" fmla="val 7"/>
                <a:gd name="f39" fmla="val 49"/>
                <a:gd name="f40" fmla="val 44"/>
                <a:gd name="f41" fmla="val 40"/>
                <a:gd name="f42" fmla="val 33"/>
                <a:gd name="f43" fmla="val 8"/>
                <a:gd name="f44" fmla="val 25"/>
                <a:gd name="f45" fmla="val 21"/>
                <a:gd name="f46" fmla="val 10"/>
                <a:gd name="f47" fmla="val 31"/>
                <a:gd name="f48" fmla="val 72"/>
                <a:gd name="f49" fmla="val 13"/>
                <a:gd name="f50" fmla="val 22"/>
                <a:gd name="f51" fmla="val 84"/>
                <a:gd name="f52" fmla="val 27"/>
                <a:gd name="f53" fmla="val 34"/>
                <a:gd name="f54" fmla="val 41"/>
                <a:gd name="f55" fmla="+- 0 0 -90"/>
                <a:gd name="f56" fmla="*/ f3 1 92"/>
                <a:gd name="f57" fmla="*/ f4 1 111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92"/>
                <a:gd name="f66" fmla="*/ f62 1 111"/>
                <a:gd name="f67" fmla="*/ 83 f63 1"/>
                <a:gd name="f68" fmla="*/ 42 f62 1"/>
                <a:gd name="f69" fmla="*/ 89 f63 1"/>
                <a:gd name="f70" fmla="*/ 55 f62 1"/>
                <a:gd name="f71" fmla="*/ 80 f62 1"/>
                <a:gd name="f72" fmla="*/ 76 f63 1"/>
                <a:gd name="f73" fmla="*/ 89 f62 1"/>
                <a:gd name="f74" fmla="*/ 46 f63 1"/>
                <a:gd name="f75" fmla="*/ 110 f62 1"/>
                <a:gd name="f76" fmla="*/ 17 f63 1"/>
                <a:gd name="f77" fmla="*/ 9 f63 1"/>
                <a:gd name="f78" fmla="*/ 5 f63 1"/>
                <a:gd name="f79" fmla="*/ 53 f62 1"/>
                <a:gd name="f80" fmla="*/ 7 f63 1"/>
                <a:gd name="f81" fmla="*/ 40 f62 1"/>
                <a:gd name="f82" fmla="*/ 12 f63 1"/>
                <a:gd name="f83" fmla="*/ 21 f62 1"/>
                <a:gd name="f84" fmla="*/ 49 f63 1"/>
                <a:gd name="f85" fmla="*/ 5 f62 1"/>
                <a:gd name="f86" fmla="*/ 80 f63 1"/>
                <a:gd name="f87" fmla="*/ 22 f62 1"/>
                <a:gd name="f88" fmla="*/ 86 f63 1"/>
                <a:gd name="f89" fmla="+- f64 0 f1"/>
                <a:gd name="f90" fmla="*/ f67 1 92"/>
                <a:gd name="f91" fmla="*/ f68 1 111"/>
                <a:gd name="f92" fmla="*/ f69 1 92"/>
                <a:gd name="f93" fmla="*/ f70 1 111"/>
                <a:gd name="f94" fmla="*/ f71 1 111"/>
                <a:gd name="f95" fmla="*/ f72 1 92"/>
                <a:gd name="f96" fmla="*/ f73 1 111"/>
                <a:gd name="f97" fmla="*/ f74 1 92"/>
                <a:gd name="f98" fmla="*/ f75 1 111"/>
                <a:gd name="f99" fmla="*/ f76 1 92"/>
                <a:gd name="f100" fmla="*/ f77 1 92"/>
                <a:gd name="f101" fmla="*/ f78 1 92"/>
                <a:gd name="f102" fmla="*/ f79 1 111"/>
                <a:gd name="f103" fmla="*/ f80 1 92"/>
                <a:gd name="f104" fmla="*/ f81 1 111"/>
                <a:gd name="f105" fmla="*/ f82 1 92"/>
                <a:gd name="f106" fmla="*/ f83 1 111"/>
                <a:gd name="f107" fmla="*/ f84 1 92"/>
                <a:gd name="f108" fmla="*/ f85 1 111"/>
                <a:gd name="f109" fmla="*/ f86 1 92"/>
                <a:gd name="f110" fmla="*/ f87 1 111"/>
                <a:gd name="f111" fmla="*/ f88 1 92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6"/>
                <a:gd name="f121" fmla="*/ f95 1 f65"/>
                <a:gd name="f122" fmla="*/ f96 1 f66"/>
                <a:gd name="f123" fmla="*/ f97 1 f65"/>
                <a:gd name="f124" fmla="*/ f98 1 f66"/>
                <a:gd name="f125" fmla="*/ f99 1 f65"/>
                <a:gd name="f126" fmla="*/ f100 1 f65"/>
                <a:gd name="f127" fmla="*/ f101 1 f65"/>
                <a:gd name="f128" fmla="*/ f102 1 f66"/>
                <a:gd name="f129" fmla="*/ f103 1 f65"/>
                <a:gd name="f130" fmla="*/ f104 1 f66"/>
                <a:gd name="f131" fmla="*/ f105 1 f65"/>
                <a:gd name="f132" fmla="*/ f106 1 f66"/>
                <a:gd name="f133" fmla="*/ f107 1 f65"/>
                <a:gd name="f134" fmla="*/ f108 1 f66"/>
                <a:gd name="f135" fmla="*/ f109 1 f65"/>
                <a:gd name="f136" fmla="*/ f110 1 f66"/>
                <a:gd name="f137" fmla="*/ f111 1 f65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7 1"/>
                <a:gd name="f147" fmla="*/ f121 f56 1"/>
                <a:gd name="f148" fmla="*/ f122 f57 1"/>
                <a:gd name="f149" fmla="*/ f123 f56 1"/>
                <a:gd name="f150" fmla="*/ f124 f57 1"/>
                <a:gd name="f151" fmla="*/ f125 f56 1"/>
                <a:gd name="f152" fmla="*/ f126 f56 1"/>
                <a:gd name="f153" fmla="*/ f127 f56 1"/>
                <a:gd name="f154" fmla="*/ f128 f57 1"/>
                <a:gd name="f155" fmla="*/ f129 f56 1"/>
                <a:gd name="f156" fmla="*/ f130 f57 1"/>
                <a:gd name="f157" fmla="*/ f131 f56 1"/>
                <a:gd name="f158" fmla="*/ f132 f57 1"/>
                <a:gd name="f159" fmla="*/ f133 f56 1"/>
                <a:gd name="f160" fmla="*/ f134 f57 1"/>
                <a:gd name="f161" fmla="*/ f135 f56 1"/>
                <a:gd name="f162" fmla="*/ f136 f57 1"/>
                <a:gd name="f163" fmla="*/ f137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2" y="f146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51" y="f148"/>
                </a:cxn>
                <a:cxn ang="f89">
                  <a:pos x="f152" y="f146"/>
                </a:cxn>
                <a:cxn ang="f89">
                  <a:pos x="f153" y="f154"/>
                </a:cxn>
                <a:cxn ang="f89">
                  <a:pos x="f155" y="f156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56"/>
                </a:cxn>
                <a:cxn ang="f89">
                  <a:pos x="f142" y="f143"/>
                </a:cxn>
              </a:cxnLst>
              <a:rect l="f138" t="f141" r="f139" b="f140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8" y="f19"/>
                    <a:pt x="f20" y="f10"/>
                    <a:pt x="f21" y="f14"/>
                  </a:cubicBezTo>
                  <a:cubicBezTo>
                    <a:pt x="f22" y="f23"/>
                    <a:pt x="f24" y="f25"/>
                    <a:pt x="f11" y="f25"/>
                  </a:cubicBezTo>
                  <a:cubicBezTo>
                    <a:pt x="f26" y="f7"/>
                    <a:pt x="f27" y="f28"/>
                    <a:pt x="f29" y="f14"/>
                  </a:cubicBezTo>
                  <a:cubicBezTo>
                    <a:pt x="f30" y="f31"/>
                    <a:pt x="f32" y="f8"/>
                    <a:pt x="f33" y="f18"/>
                  </a:cubicBezTo>
                  <a:cubicBezTo>
                    <a:pt x="f34" y="f35"/>
                    <a:pt x="f5" y="f24"/>
                    <a:pt x="f36" y="f37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33" y="f42"/>
                    <a:pt x="f43" y="f44"/>
                    <a:pt x="f32" y="f45"/>
                  </a:cubicBezTo>
                  <a:cubicBezTo>
                    <a:pt x="f45" y="f46"/>
                    <a:pt x="f47" y="f5"/>
                    <a:pt x="f39" y="f36"/>
                  </a:cubicBezTo>
                  <a:cubicBezTo>
                    <a:pt x="f24" y="f43"/>
                    <a:pt x="f48" y="f49"/>
                    <a:pt x="f18" y="f50"/>
                  </a:cubicBezTo>
                  <a:cubicBezTo>
                    <a:pt x="f51" y="f52"/>
                    <a:pt x="f51" y="f53"/>
                    <a:pt x="f31" y="f41"/>
                  </a:cubicBezTo>
                  <a:cubicBezTo>
                    <a:pt x="f10" y="f54"/>
                    <a:pt x="f51" y="f54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8" name="Freeform 136">
              <a:extLst>
                <a:ext uri="{FF2B5EF4-FFF2-40B4-BE49-F238E27FC236}">
                  <a16:creationId xmlns:a16="http://schemas.microsoft.com/office/drawing/2014/main" id="{3785D9C4-8739-4C76-8215-43ADD25CEFCA}"/>
                </a:ext>
              </a:extLst>
            </p:cNvPr>
            <p:cNvSpPr/>
            <p:nvPr/>
          </p:nvSpPr>
          <p:spPr>
            <a:xfrm>
              <a:off x="10085383" y="5131274"/>
              <a:ext cx="347664" cy="414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0"/>
                <a:gd name="f8" fmla="val 83"/>
                <a:gd name="f9" fmla="val 42"/>
                <a:gd name="f10" fmla="val 85"/>
                <a:gd name="f11" fmla="val 47"/>
                <a:gd name="f12" fmla="val 87"/>
                <a:gd name="f13" fmla="val 51"/>
                <a:gd name="f14" fmla="val 89"/>
                <a:gd name="f15" fmla="val 56"/>
                <a:gd name="f16" fmla="val 62"/>
                <a:gd name="f17" fmla="val 75"/>
                <a:gd name="f18" fmla="val 80"/>
                <a:gd name="f19" fmla="val 82"/>
                <a:gd name="f20" fmla="val 77"/>
                <a:gd name="f21" fmla="val 86"/>
                <a:gd name="f22" fmla="val 76"/>
                <a:gd name="f23" fmla="val 69"/>
                <a:gd name="f24" fmla="val 101"/>
                <a:gd name="f25" fmla="val 61"/>
                <a:gd name="f26" fmla="val 46"/>
                <a:gd name="f27" fmla="val 31"/>
                <a:gd name="f28" fmla="val 23"/>
                <a:gd name="f29" fmla="val 16"/>
                <a:gd name="f30" fmla="val 15"/>
                <a:gd name="f31" fmla="val 12"/>
                <a:gd name="f32" fmla="val 9"/>
                <a:gd name="f33" fmla="val 1"/>
                <a:gd name="f34" fmla="val 73"/>
                <a:gd name="f35" fmla="val 5"/>
                <a:gd name="f36" fmla="val 52"/>
                <a:gd name="f37" fmla="val 8"/>
                <a:gd name="f38" fmla="val 49"/>
                <a:gd name="f39" fmla="val 6"/>
                <a:gd name="f40" fmla="val 43"/>
                <a:gd name="f41" fmla="val 7"/>
                <a:gd name="f42" fmla="val 39"/>
                <a:gd name="f43" fmla="val 33"/>
                <a:gd name="f44" fmla="val 25"/>
                <a:gd name="f45" fmla="val 20"/>
                <a:gd name="f46" fmla="val 21"/>
                <a:gd name="f47" fmla="val 32"/>
                <a:gd name="f48" fmla="val 72"/>
                <a:gd name="f49" fmla="val 13"/>
                <a:gd name="f50" fmla="val 84"/>
                <a:gd name="f51" fmla="val 27"/>
                <a:gd name="f52" fmla="val 35"/>
                <a:gd name="f53" fmla="val 41"/>
                <a:gd name="f54" fmla="+- 0 0 -90"/>
                <a:gd name="f55" fmla="*/ f3 1 92"/>
                <a:gd name="f56" fmla="*/ f4 1 11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92"/>
                <a:gd name="f65" fmla="*/ f61 1 110"/>
                <a:gd name="f66" fmla="*/ 83 f62 1"/>
                <a:gd name="f67" fmla="*/ 42 f61 1"/>
                <a:gd name="f68" fmla="*/ 89 f62 1"/>
                <a:gd name="f69" fmla="*/ 56 f61 1"/>
                <a:gd name="f70" fmla="*/ 80 f61 1"/>
                <a:gd name="f71" fmla="*/ 76 f62 1"/>
                <a:gd name="f72" fmla="*/ 89 f61 1"/>
                <a:gd name="f73" fmla="*/ 46 f62 1"/>
                <a:gd name="f74" fmla="*/ 110 f61 1"/>
                <a:gd name="f75" fmla="*/ 16 f62 1"/>
                <a:gd name="f76" fmla="*/ 9 f62 1"/>
                <a:gd name="f77" fmla="*/ 5 f62 1"/>
                <a:gd name="f78" fmla="*/ 52 f61 1"/>
                <a:gd name="f79" fmla="*/ 7 f62 1"/>
                <a:gd name="f80" fmla="*/ 39 f61 1"/>
                <a:gd name="f81" fmla="*/ 12 f62 1"/>
                <a:gd name="f82" fmla="*/ 20 f61 1"/>
                <a:gd name="f83" fmla="*/ 49 f62 1"/>
                <a:gd name="f84" fmla="*/ 5 f61 1"/>
                <a:gd name="f85" fmla="*/ 80 f62 1"/>
                <a:gd name="f86" fmla="*/ 23 f61 1"/>
                <a:gd name="f87" fmla="*/ 86 f62 1"/>
                <a:gd name="f88" fmla="*/ 41 f61 1"/>
                <a:gd name="f89" fmla="+- f63 0 f1"/>
                <a:gd name="f90" fmla="*/ f66 1 92"/>
                <a:gd name="f91" fmla="*/ f67 1 110"/>
                <a:gd name="f92" fmla="*/ f68 1 92"/>
                <a:gd name="f93" fmla="*/ f69 1 110"/>
                <a:gd name="f94" fmla="*/ f70 1 110"/>
                <a:gd name="f95" fmla="*/ f71 1 92"/>
                <a:gd name="f96" fmla="*/ f72 1 110"/>
                <a:gd name="f97" fmla="*/ f73 1 92"/>
                <a:gd name="f98" fmla="*/ f74 1 110"/>
                <a:gd name="f99" fmla="*/ f75 1 92"/>
                <a:gd name="f100" fmla="*/ f76 1 92"/>
                <a:gd name="f101" fmla="*/ f77 1 92"/>
                <a:gd name="f102" fmla="*/ f78 1 110"/>
                <a:gd name="f103" fmla="*/ f79 1 92"/>
                <a:gd name="f104" fmla="*/ f80 1 110"/>
                <a:gd name="f105" fmla="*/ f81 1 92"/>
                <a:gd name="f106" fmla="*/ f82 1 110"/>
                <a:gd name="f107" fmla="*/ f83 1 92"/>
                <a:gd name="f108" fmla="*/ f84 1 110"/>
                <a:gd name="f109" fmla="*/ f85 1 92"/>
                <a:gd name="f110" fmla="*/ f86 1 110"/>
                <a:gd name="f111" fmla="*/ f87 1 92"/>
                <a:gd name="f112" fmla="*/ f88 1 110"/>
                <a:gd name="f113" fmla="*/ 0 1 f64"/>
                <a:gd name="f114" fmla="*/ f58 1 f64"/>
                <a:gd name="f115" fmla="*/ 0 1 f65"/>
                <a:gd name="f116" fmla="*/ f59 1 f65"/>
                <a:gd name="f117" fmla="*/ f90 1 f64"/>
                <a:gd name="f118" fmla="*/ f91 1 f65"/>
                <a:gd name="f119" fmla="*/ f92 1 f64"/>
                <a:gd name="f120" fmla="*/ f93 1 f65"/>
                <a:gd name="f121" fmla="*/ f94 1 f65"/>
                <a:gd name="f122" fmla="*/ f95 1 f64"/>
                <a:gd name="f123" fmla="*/ f96 1 f65"/>
                <a:gd name="f124" fmla="*/ f97 1 f64"/>
                <a:gd name="f125" fmla="*/ f98 1 f65"/>
                <a:gd name="f126" fmla="*/ f99 1 f64"/>
                <a:gd name="f127" fmla="*/ f100 1 f64"/>
                <a:gd name="f128" fmla="*/ f101 1 f64"/>
                <a:gd name="f129" fmla="*/ f102 1 f65"/>
                <a:gd name="f130" fmla="*/ f103 1 f64"/>
                <a:gd name="f131" fmla="*/ f104 1 f65"/>
                <a:gd name="f132" fmla="*/ f105 1 f64"/>
                <a:gd name="f133" fmla="*/ f106 1 f65"/>
                <a:gd name="f134" fmla="*/ f107 1 f64"/>
                <a:gd name="f135" fmla="*/ f108 1 f65"/>
                <a:gd name="f136" fmla="*/ f109 1 f64"/>
                <a:gd name="f137" fmla="*/ f110 1 f65"/>
                <a:gd name="f138" fmla="*/ f111 1 f64"/>
                <a:gd name="f139" fmla="*/ f112 1 f65"/>
                <a:gd name="f140" fmla="*/ f113 f55 1"/>
                <a:gd name="f141" fmla="*/ f114 f55 1"/>
                <a:gd name="f142" fmla="*/ f116 f56 1"/>
                <a:gd name="f143" fmla="*/ f115 f56 1"/>
                <a:gd name="f144" fmla="*/ f117 f55 1"/>
                <a:gd name="f145" fmla="*/ f118 f56 1"/>
                <a:gd name="f146" fmla="*/ f119 f55 1"/>
                <a:gd name="f147" fmla="*/ f120 f56 1"/>
                <a:gd name="f148" fmla="*/ f121 f56 1"/>
                <a:gd name="f149" fmla="*/ f122 f55 1"/>
                <a:gd name="f150" fmla="*/ f123 f56 1"/>
                <a:gd name="f151" fmla="*/ f124 f55 1"/>
                <a:gd name="f152" fmla="*/ f125 f56 1"/>
                <a:gd name="f153" fmla="*/ f126 f55 1"/>
                <a:gd name="f154" fmla="*/ f127 f55 1"/>
                <a:gd name="f155" fmla="*/ f128 f55 1"/>
                <a:gd name="f156" fmla="*/ f129 f56 1"/>
                <a:gd name="f157" fmla="*/ f130 f55 1"/>
                <a:gd name="f158" fmla="*/ f131 f56 1"/>
                <a:gd name="f159" fmla="*/ f132 f55 1"/>
                <a:gd name="f160" fmla="*/ f133 f56 1"/>
                <a:gd name="f161" fmla="*/ f134 f55 1"/>
                <a:gd name="f162" fmla="*/ f135 f56 1"/>
                <a:gd name="f163" fmla="*/ f136 f55 1"/>
                <a:gd name="f164" fmla="*/ f137 f56 1"/>
                <a:gd name="f165" fmla="*/ f138 f55 1"/>
                <a:gd name="f166" fmla="*/ f139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4" y="f148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0"/>
                </a:cxn>
                <a:cxn ang="f89">
                  <a:pos x="f154" y="f148"/>
                </a:cxn>
                <a:cxn ang="f89">
                  <a:pos x="f155" y="f156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44" y="f145"/>
                </a:cxn>
              </a:cxnLst>
              <a:rect l="f140" t="f143" r="f141" b="f142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8" y="f19"/>
                    <a:pt x="f20" y="f21"/>
                    <a:pt x="f22" y="f14"/>
                  </a:cubicBezTo>
                  <a:cubicBezTo>
                    <a:pt x="f23" y="f24"/>
                    <a:pt x="f25" y="f7"/>
                    <a:pt x="f26" y="f7"/>
                  </a:cubicBezTo>
                  <a:cubicBezTo>
                    <a:pt x="f27" y="f7"/>
                    <a:pt x="f28" y="f24"/>
                    <a:pt x="f29" y="f14"/>
                  </a:cubicBezTo>
                  <a:cubicBezTo>
                    <a:pt x="f30" y="f21"/>
                    <a:pt x="f31" y="f8"/>
                    <a:pt x="f32" y="f18"/>
                  </a:cubicBezTo>
                  <a:cubicBezTo>
                    <a:pt x="f33" y="f34"/>
                    <a:pt x="f5" y="f16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7" y="f43"/>
                    <a:pt x="f37" y="f44"/>
                    <a:pt x="f31" y="f45"/>
                  </a:cubicBezTo>
                  <a:cubicBezTo>
                    <a:pt x="f46" y="f32"/>
                    <a:pt x="f47" y="f5"/>
                    <a:pt x="f38" y="f35"/>
                  </a:cubicBezTo>
                  <a:cubicBezTo>
                    <a:pt x="f25" y="f37"/>
                    <a:pt x="f48" y="f49"/>
                    <a:pt x="f18" y="f28"/>
                  </a:cubicBezTo>
                  <a:cubicBezTo>
                    <a:pt x="f50" y="f51"/>
                    <a:pt x="f50" y="f52"/>
                    <a:pt x="f21" y="f53"/>
                  </a:cubicBezTo>
                  <a:cubicBezTo>
                    <a:pt x="f10" y="f53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89" name="Freeform 137">
              <a:extLst>
                <a:ext uri="{FF2B5EF4-FFF2-40B4-BE49-F238E27FC236}">
                  <a16:creationId xmlns:a16="http://schemas.microsoft.com/office/drawing/2014/main" id="{A5053D15-780C-4765-9387-CA71B68A19B4}"/>
                </a:ext>
              </a:extLst>
            </p:cNvPr>
            <p:cNvSpPr/>
            <p:nvPr/>
          </p:nvSpPr>
          <p:spPr>
            <a:xfrm>
              <a:off x="10907713" y="5120155"/>
              <a:ext cx="347664" cy="4190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1"/>
                <a:gd name="f8" fmla="val 83"/>
                <a:gd name="f9" fmla="val 40"/>
                <a:gd name="f10" fmla="val 85"/>
                <a:gd name="f11" fmla="val 46"/>
                <a:gd name="f12" fmla="val 87"/>
                <a:gd name="f13" fmla="val 51"/>
                <a:gd name="f14" fmla="val 90"/>
                <a:gd name="f15" fmla="val 57"/>
                <a:gd name="f16" fmla="val 62"/>
                <a:gd name="f17" fmla="val 89"/>
                <a:gd name="f18" fmla="val 76"/>
                <a:gd name="f19" fmla="val 80"/>
                <a:gd name="f20" fmla="val 78"/>
                <a:gd name="f21" fmla="val 86"/>
                <a:gd name="f22" fmla="val 70"/>
                <a:gd name="f23" fmla="val 101"/>
                <a:gd name="f24" fmla="val 61"/>
                <a:gd name="f25" fmla="val 47"/>
                <a:gd name="f26" fmla="val 32"/>
                <a:gd name="f27" fmla="val 23"/>
                <a:gd name="f28" fmla="val 102"/>
                <a:gd name="f29" fmla="val 16"/>
                <a:gd name="f30" fmla="val 15"/>
                <a:gd name="f31" fmla="val 13"/>
                <a:gd name="f32" fmla="val 10"/>
                <a:gd name="f33" fmla="val 81"/>
                <a:gd name="f34" fmla="val 1"/>
                <a:gd name="f35" fmla="val 74"/>
                <a:gd name="f36" fmla="val 6"/>
                <a:gd name="f37" fmla="val 53"/>
                <a:gd name="f38" fmla="val 7"/>
                <a:gd name="f39" fmla="val 8"/>
                <a:gd name="f40" fmla="val 49"/>
                <a:gd name="f41" fmla="val 22"/>
                <a:gd name="f42" fmla="val 11"/>
                <a:gd name="f43" fmla="val 42"/>
                <a:gd name="f44" fmla="val 54"/>
                <a:gd name="f45" fmla="val 4"/>
                <a:gd name="f46" fmla="val 69"/>
                <a:gd name="f47" fmla="val 75"/>
                <a:gd name="f48" fmla="val 18"/>
                <a:gd name="f49" fmla="val 21"/>
                <a:gd name="f50" fmla="val 31"/>
                <a:gd name="f51" fmla="+- 0 0 -90"/>
                <a:gd name="f52" fmla="*/ f3 1 92"/>
                <a:gd name="f53" fmla="*/ f4 1 11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111"/>
                <a:gd name="f63" fmla="*/ 83 f59 1"/>
                <a:gd name="f64" fmla="*/ 40 f58 1"/>
                <a:gd name="f65" fmla="*/ 90 f59 1"/>
                <a:gd name="f66" fmla="*/ 57 f58 1"/>
                <a:gd name="f67" fmla="*/ 80 f58 1"/>
                <a:gd name="f68" fmla="*/ 76 f59 1"/>
                <a:gd name="f69" fmla="*/ 89 f58 1"/>
                <a:gd name="f70" fmla="*/ 47 f59 1"/>
                <a:gd name="f71" fmla="*/ 111 f58 1"/>
                <a:gd name="f72" fmla="*/ 16 f59 1"/>
                <a:gd name="f73" fmla="*/ 10 f59 1"/>
                <a:gd name="f74" fmla="*/ 81 f58 1"/>
                <a:gd name="f75" fmla="*/ 6 f59 1"/>
                <a:gd name="f76" fmla="*/ 53 f58 1"/>
                <a:gd name="f77" fmla="*/ 8 f59 1"/>
                <a:gd name="f78" fmla="*/ 47 f58 1"/>
                <a:gd name="f79" fmla="*/ 42 f59 1"/>
                <a:gd name="f80" fmla="*/ 6 f58 1"/>
                <a:gd name="f81" fmla="*/ 75 f59 1"/>
                <a:gd name="f82" fmla="*/ 18 f58 1"/>
                <a:gd name="f83" fmla="+- f60 0 f1"/>
                <a:gd name="f84" fmla="*/ f63 1 92"/>
                <a:gd name="f85" fmla="*/ f64 1 111"/>
                <a:gd name="f86" fmla="*/ f65 1 92"/>
                <a:gd name="f87" fmla="*/ f66 1 111"/>
                <a:gd name="f88" fmla="*/ f67 1 111"/>
                <a:gd name="f89" fmla="*/ f68 1 92"/>
                <a:gd name="f90" fmla="*/ f69 1 111"/>
                <a:gd name="f91" fmla="*/ f70 1 92"/>
                <a:gd name="f92" fmla="*/ f71 1 111"/>
                <a:gd name="f93" fmla="*/ f72 1 92"/>
                <a:gd name="f94" fmla="*/ f73 1 92"/>
                <a:gd name="f95" fmla="*/ f74 1 111"/>
                <a:gd name="f96" fmla="*/ f75 1 92"/>
                <a:gd name="f97" fmla="*/ f76 1 111"/>
                <a:gd name="f98" fmla="*/ f77 1 92"/>
                <a:gd name="f99" fmla="*/ f78 1 111"/>
                <a:gd name="f100" fmla="*/ f79 1 92"/>
                <a:gd name="f101" fmla="*/ f80 1 111"/>
                <a:gd name="f102" fmla="*/ f81 1 92"/>
                <a:gd name="f103" fmla="*/ f82 1 11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1"/>
                <a:gd name="f119" fmla="*/ f95 1 f62"/>
                <a:gd name="f120" fmla="*/ f96 1 f61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2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2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38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8" y="f19"/>
                  </a:cubicBezTo>
                  <a:cubicBezTo>
                    <a:pt x="f19" y="f8"/>
                    <a:pt x="f20" y="f21"/>
                    <a:pt x="f18" y="f17"/>
                  </a:cubicBezTo>
                  <a:cubicBezTo>
                    <a:pt x="f22" y="f23"/>
                    <a:pt x="f24" y="f7"/>
                    <a:pt x="f25" y="f7"/>
                  </a:cubicBezTo>
                  <a:cubicBezTo>
                    <a:pt x="f26" y="f7"/>
                    <a:pt x="f27" y="f28"/>
                    <a:pt x="f29" y="f17"/>
                  </a:cubicBezTo>
                  <a:cubicBezTo>
                    <a:pt x="f30" y="f21"/>
                    <a:pt x="f31" y="f8"/>
                    <a:pt x="f32" y="f33"/>
                  </a:cubicBezTo>
                  <a:cubicBezTo>
                    <a:pt x="f34" y="f35"/>
                    <a:pt x="f5" y="f16"/>
                    <a:pt x="f36" y="f37"/>
                  </a:cubicBezTo>
                  <a:cubicBezTo>
                    <a:pt x="f38" y="f13"/>
                    <a:pt x="f39" y="f40"/>
                    <a:pt x="f39" y="f25"/>
                  </a:cubicBezTo>
                  <a:cubicBezTo>
                    <a:pt x="f39" y="f41"/>
                    <a:pt x="f29" y="f42"/>
                    <a:pt x="f43" y="f36"/>
                  </a:cubicBezTo>
                  <a:cubicBezTo>
                    <a:pt x="f44" y="f45"/>
                    <a:pt x="f46" y="f5"/>
                    <a:pt x="f47" y="f48"/>
                  </a:cubicBezTo>
                  <a:cubicBezTo>
                    <a:pt x="f12" y="f49"/>
                    <a:pt x="f10" y="f50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90" name="Freeform 138">
              <a:extLst>
                <a:ext uri="{FF2B5EF4-FFF2-40B4-BE49-F238E27FC236}">
                  <a16:creationId xmlns:a16="http://schemas.microsoft.com/office/drawing/2014/main" id="{86AD4752-9BB6-48AE-AC9D-EBAF46FC4234}"/>
                </a:ext>
              </a:extLst>
            </p:cNvPr>
            <p:cNvSpPr/>
            <p:nvPr/>
          </p:nvSpPr>
          <p:spPr>
            <a:xfrm>
              <a:off x="9658350" y="4859807"/>
              <a:ext cx="347664" cy="41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09"/>
                <a:gd name="f8" fmla="val 83"/>
                <a:gd name="f9" fmla="val 40"/>
                <a:gd name="f10" fmla="val 85"/>
                <a:gd name="f11" fmla="val 45"/>
                <a:gd name="f12" fmla="val 87"/>
                <a:gd name="f13" fmla="val 49"/>
                <a:gd name="f14" fmla="val 89"/>
                <a:gd name="f15" fmla="val 54"/>
                <a:gd name="f16" fmla="val 60"/>
                <a:gd name="f17" fmla="val 73"/>
                <a:gd name="f18" fmla="val 79"/>
                <a:gd name="f19" fmla="val 80"/>
                <a:gd name="f20" fmla="val 81"/>
                <a:gd name="f21" fmla="val 77"/>
                <a:gd name="f22" fmla="val 75"/>
                <a:gd name="f23" fmla="val 88"/>
                <a:gd name="f24" fmla="val 69"/>
                <a:gd name="f25" fmla="val 100"/>
                <a:gd name="f26" fmla="val 61"/>
                <a:gd name="f27" fmla="val 46"/>
                <a:gd name="f28" fmla="val 31"/>
                <a:gd name="f29" fmla="val 23"/>
                <a:gd name="f30" fmla="val 17"/>
                <a:gd name="f31" fmla="val 15"/>
                <a:gd name="f32" fmla="val 84"/>
                <a:gd name="f33" fmla="val 12"/>
                <a:gd name="f34" fmla="val 9"/>
                <a:gd name="f35" fmla="val 1"/>
                <a:gd name="f36" fmla="val 72"/>
                <a:gd name="f37" fmla="val 59"/>
                <a:gd name="f38" fmla="val 6"/>
                <a:gd name="f39" fmla="val 51"/>
                <a:gd name="f40" fmla="val 7"/>
                <a:gd name="f41" fmla="val 43"/>
                <a:gd name="f42" fmla="val 8"/>
                <a:gd name="f43" fmla="val 38"/>
                <a:gd name="f44" fmla="val 33"/>
                <a:gd name="f45" fmla="val 27"/>
                <a:gd name="f46" fmla="val 26"/>
                <a:gd name="f47" fmla="val 19"/>
                <a:gd name="f48" fmla="val 3"/>
                <a:gd name="f49" fmla="val 47"/>
                <a:gd name="f50" fmla="val 22"/>
                <a:gd name="f51" fmla="val 34"/>
                <a:gd name="f52" fmla="val 86"/>
                <a:gd name="f53" fmla="val 39"/>
                <a:gd name="f54" fmla="+- 0 0 -90"/>
                <a:gd name="f55" fmla="*/ f3 1 92"/>
                <a:gd name="f56" fmla="*/ f4 1 109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92"/>
                <a:gd name="f65" fmla="*/ f61 1 109"/>
                <a:gd name="f66" fmla="*/ 83 f62 1"/>
                <a:gd name="f67" fmla="*/ 40 f61 1"/>
                <a:gd name="f68" fmla="*/ 89 f62 1"/>
                <a:gd name="f69" fmla="*/ 54 f61 1"/>
                <a:gd name="f70" fmla="*/ 79 f61 1"/>
                <a:gd name="f71" fmla="*/ 75 f62 1"/>
                <a:gd name="f72" fmla="*/ 88 f61 1"/>
                <a:gd name="f73" fmla="*/ 46 f62 1"/>
                <a:gd name="f74" fmla="*/ 109 f61 1"/>
                <a:gd name="f75" fmla="*/ 17 f62 1"/>
                <a:gd name="f76" fmla="*/ 9 f62 1"/>
                <a:gd name="f77" fmla="*/ 6 f62 1"/>
                <a:gd name="f78" fmla="*/ 51 f61 1"/>
                <a:gd name="f79" fmla="*/ 7 f62 1"/>
                <a:gd name="f80" fmla="*/ 43 f61 1"/>
                <a:gd name="f81" fmla="*/ 8 f62 1"/>
                <a:gd name="f82" fmla="*/ 27 f61 1"/>
                <a:gd name="f83" fmla="*/ 23 f61 1"/>
                <a:gd name="f84" fmla="*/ 31 f62 1"/>
                <a:gd name="f85" fmla="*/ 3 f61 1"/>
                <a:gd name="f86" fmla="*/ 81 f62 1"/>
                <a:gd name="f87" fmla="*/ 22 f61 1"/>
                <a:gd name="f88" fmla="*/ 86 f62 1"/>
                <a:gd name="f89" fmla="*/ 39 f61 1"/>
                <a:gd name="f90" fmla="+- f63 0 f1"/>
                <a:gd name="f91" fmla="*/ f66 1 92"/>
                <a:gd name="f92" fmla="*/ f67 1 109"/>
                <a:gd name="f93" fmla="*/ f68 1 92"/>
                <a:gd name="f94" fmla="*/ f69 1 109"/>
                <a:gd name="f95" fmla="*/ f70 1 109"/>
                <a:gd name="f96" fmla="*/ f71 1 92"/>
                <a:gd name="f97" fmla="*/ f72 1 109"/>
                <a:gd name="f98" fmla="*/ f73 1 92"/>
                <a:gd name="f99" fmla="*/ f74 1 109"/>
                <a:gd name="f100" fmla="*/ f75 1 92"/>
                <a:gd name="f101" fmla="*/ f76 1 92"/>
                <a:gd name="f102" fmla="*/ f77 1 92"/>
                <a:gd name="f103" fmla="*/ f78 1 109"/>
                <a:gd name="f104" fmla="*/ f79 1 92"/>
                <a:gd name="f105" fmla="*/ f80 1 109"/>
                <a:gd name="f106" fmla="*/ f81 1 92"/>
                <a:gd name="f107" fmla="*/ f82 1 109"/>
                <a:gd name="f108" fmla="*/ f83 1 109"/>
                <a:gd name="f109" fmla="*/ f84 1 92"/>
                <a:gd name="f110" fmla="*/ f85 1 109"/>
                <a:gd name="f111" fmla="*/ f86 1 92"/>
                <a:gd name="f112" fmla="*/ f87 1 109"/>
                <a:gd name="f113" fmla="*/ f88 1 92"/>
                <a:gd name="f114" fmla="*/ f89 1 109"/>
                <a:gd name="f115" fmla="*/ 0 1 f64"/>
                <a:gd name="f116" fmla="*/ f58 1 f64"/>
                <a:gd name="f117" fmla="*/ 0 1 f65"/>
                <a:gd name="f118" fmla="*/ f59 1 f65"/>
                <a:gd name="f119" fmla="*/ f91 1 f64"/>
                <a:gd name="f120" fmla="*/ f92 1 f65"/>
                <a:gd name="f121" fmla="*/ f93 1 f64"/>
                <a:gd name="f122" fmla="*/ f94 1 f65"/>
                <a:gd name="f123" fmla="*/ f95 1 f65"/>
                <a:gd name="f124" fmla="*/ f96 1 f64"/>
                <a:gd name="f125" fmla="*/ f97 1 f65"/>
                <a:gd name="f126" fmla="*/ f98 1 f64"/>
                <a:gd name="f127" fmla="*/ f99 1 f65"/>
                <a:gd name="f128" fmla="*/ f100 1 f64"/>
                <a:gd name="f129" fmla="*/ f101 1 f64"/>
                <a:gd name="f130" fmla="*/ f102 1 f64"/>
                <a:gd name="f131" fmla="*/ f103 1 f65"/>
                <a:gd name="f132" fmla="*/ f104 1 f64"/>
                <a:gd name="f133" fmla="*/ f105 1 f65"/>
                <a:gd name="f134" fmla="*/ f106 1 f64"/>
                <a:gd name="f135" fmla="*/ f107 1 f65"/>
                <a:gd name="f136" fmla="*/ f108 1 f65"/>
                <a:gd name="f137" fmla="*/ f109 1 f64"/>
                <a:gd name="f138" fmla="*/ f110 1 f65"/>
                <a:gd name="f139" fmla="*/ f111 1 f64"/>
                <a:gd name="f140" fmla="*/ f112 1 f65"/>
                <a:gd name="f141" fmla="*/ f113 1 f64"/>
                <a:gd name="f142" fmla="*/ f114 1 f65"/>
                <a:gd name="f143" fmla="*/ f115 f55 1"/>
                <a:gd name="f144" fmla="*/ f116 f55 1"/>
                <a:gd name="f145" fmla="*/ f118 f56 1"/>
                <a:gd name="f146" fmla="*/ f117 f56 1"/>
                <a:gd name="f147" fmla="*/ f119 f55 1"/>
                <a:gd name="f148" fmla="*/ f120 f56 1"/>
                <a:gd name="f149" fmla="*/ f121 f55 1"/>
                <a:gd name="f150" fmla="*/ f122 f56 1"/>
                <a:gd name="f151" fmla="*/ f123 f56 1"/>
                <a:gd name="f152" fmla="*/ f124 f55 1"/>
                <a:gd name="f153" fmla="*/ f125 f56 1"/>
                <a:gd name="f154" fmla="*/ f126 f55 1"/>
                <a:gd name="f155" fmla="*/ f127 f56 1"/>
                <a:gd name="f156" fmla="*/ f128 f55 1"/>
                <a:gd name="f157" fmla="*/ f129 f55 1"/>
                <a:gd name="f158" fmla="*/ f130 f55 1"/>
                <a:gd name="f159" fmla="*/ f131 f56 1"/>
                <a:gd name="f160" fmla="*/ f132 f55 1"/>
                <a:gd name="f161" fmla="*/ f133 f56 1"/>
                <a:gd name="f162" fmla="*/ f134 f55 1"/>
                <a:gd name="f163" fmla="*/ f135 f56 1"/>
                <a:gd name="f164" fmla="*/ f136 f56 1"/>
                <a:gd name="f165" fmla="*/ f137 f55 1"/>
                <a:gd name="f166" fmla="*/ f138 f56 1"/>
                <a:gd name="f167" fmla="*/ f139 f55 1"/>
                <a:gd name="f168" fmla="*/ f140 f56 1"/>
                <a:gd name="f169" fmla="*/ f141 f55 1"/>
                <a:gd name="f170" fmla="*/ f142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47" y="f151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56" y="f153"/>
                </a:cxn>
                <a:cxn ang="f90">
                  <a:pos x="f157" y="f151"/>
                </a:cxn>
                <a:cxn ang="f90">
                  <a:pos x="f158" y="f159"/>
                </a:cxn>
                <a:cxn ang="f90">
                  <a:pos x="f160" y="f161"/>
                </a:cxn>
                <a:cxn ang="f90">
                  <a:pos x="f162" y="f163"/>
                </a:cxn>
                <a:cxn ang="f90">
                  <a:pos x="f162" y="f164"/>
                </a:cxn>
                <a:cxn ang="f90">
                  <a:pos x="f165" y="f166"/>
                </a:cxn>
                <a:cxn ang="f90">
                  <a:pos x="f167" y="f168"/>
                </a:cxn>
                <a:cxn ang="f90">
                  <a:pos x="f169" y="f170"/>
                </a:cxn>
                <a:cxn ang="f90">
                  <a:pos x="f147" y="f148"/>
                </a:cxn>
              </a:cxnLst>
              <a:rect l="f143" t="f146" r="f144" b="f145"/>
              <a:pathLst>
                <a:path w="92" h="10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8" y="f18"/>
                  </a:cubicBezTo>
                  <a:cubicBezTo>
                    <a:pt x="f19" y="f20"/>
                    <a:pt x="f21" y="f10"/>
                    <a:pt x="f22" y="f23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7"/>
                    <a:pt x="f29" y="f25"/>
                    <a:pt x="f30" y="f23"/>
                  </a:cubicBezTo>
                  <a:cubicBezTo>
                    <a:pt x="f31" y="f32"/>
                    <a:pt x="f33" y="f20"/>
                    <a:pt x="f34" y="f18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40" y="f13"/>
                    <a:pt x="f40" y="f27"/>
                    <a:pt x="f40" y="f41"/>
                  </a:cubicBezTo>
                  <a:cubicBezTo>
                    <a:pt x="f42" y="f43"/>
                    <a:pt x="f42" y="f44"/>
                    <a:pt x="f42" y="f45"/>
                  </a:cubicBezTo>
                  <a:cubicBezTo>
                    <a:pt x="f42" y="f46"/>
                    <a:pt x="f42" y="f29"/>
                    <a:pt x="f42" y="f29"/>
                  </a:cubicBezTo>
                  <a:cubicBezTo>
                    <a:pt x="f30" y="f30"/>
                    <a:pt x="f47" y="f38"/>
                    <a:pt x="f28" y="f48"/>
                  </a:cubicBezTo>
                  <a:cubicBezTo>
                    <a:pt x="f49" y="f5"/>
                    <a:pt x="f17" y="f34"/>
                    <a:pt x="f20" y="f50"/>
                  </a:cubicBezTo>
                  <a:cubicBezTo>
                    <a:pt x="f32" y="f45"/>
                    <a:pt x="f32" y="f51"/>
                    <a:pt x="f52" y="f53"/>
                  </a:cubicBezTo>
                  <a:cubicBezTo>
                    <a:pt x="f10" y="f9"/>
                    <a:pt x="f32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91" name="Freeform 139">
              <a:extLst>
                <a:ext uri="{FF2B5EF4-FFF2-40B4-BE49-F238E27FC236}">
                  <a16:creationId xmlns:a16="http://schemas.microsoft.com/office/drawing/2014/main" id="{010E0008-0198-4314-89E7-82432087169F}"/>
                </a:ext>
              </a:extLst>
            </p:cNvPr>
            <p:cNvSpPr/>
            <p:nvPr/>
          </p:nvSpPr>
          <p:spPr>
            <a:xfrm>
              <a:off x="8035920" y="4862980"/>
              <a:ext cx="347664" cy="4159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0"/>
                <a:gd name="f8" fmla="val 82"/>
                <a:gd name="f9" fmla="val 42"/>
                <a:gd name="f10" fmla="val 84"/>
                <a:gd name="f11" fmla="val 46"/>
                <a:gd name="f12" fmla="val 86"/>
                <a:gd name="f13" fmla="val 51"/>
                <a:gd name="f14" fmla="val 88"/>
                <a:gd name="f15" fmla="val 55"/>
                <a:gd name="f16" fmla="val 60"/>
                <a:gd name="f17" fmla="val 89"/>
                <a:gd name="f18" fmla="val 74"/>
                <a:gd name="f19" fmla="val 79"/>
                <a:gd name="f20" fmla="val 80"/>
                <a:gd name="f21" fmla="val 77"/>
                <a:gd name="f22" fmla="val 85"/>
                <a:gd name="f23" fmla="val 75"/>
                <a:gd name="f24" fmla="val 69"/>
                <a:gd name="f25" fmla="val 100"/>
                <a:gd name="f26" fmla="val 61"/>
                <a:gd name="f27" fmla="val 45"/>
                <a:gd name="f28" fmla="val 30"/>
                <a:gd name="f29" fmla="val 22"/>
                <a:gd name="f30" fmla="val 101"/>
                <a:gd name="f31" fmla="val 16"/>
                <a:gd name="f32" fmla="val 14"/>
                <a:gd name="f33" fmla="val 12"/>
                <a:gd name="f34" fmla="val 9"/>
                <a:gd name="f35" fmla="val 1"/>
                <a:gd name="f36" fmla="val 73"/>
                <a:gd name="f37" fmla="val 5"/>
                <a:gd name="f38" fmla="val 52"/>
                <a:gd name="f39" fmla="val 7"/>
                <a:gd name="f40" fmla="val 48"/>
                <a:gd name="f41" fmla="val 6"/>
                <a:gd name="f42" fmla="val 43"/>
                <a:gd name="f43" fmla="val 38"/>
                <a:gd name="f44" fmla="val 8"/>
                <a:gd name="f45" fmla="val 32"/>
                <a:gd name="f46" fmla="val 24"/>
                <a:gd name="f47" fmla="val 11"/>
                <a:gd name="f48" fmla="val 21"/>
                <a:gd name="f49" fmla="val 20"/>
                <a:gd name="f50" fmla="val 10"/>
                <a:gd name="f51" fmla="val 47"/>
                <a:gd name="f52" fmla="val 4"/>
                <a:gd name="f53" fmla="val 71"/>
                <a:gd name="f54" fmla="val 83"/>
                <a:gd name="f55" fmla="val 27"/>
                <a:gd name="f56" fmla="val 35"/>
                <a:gd name="f57" fmla="val 41"/>
                <a:gd name="f58" fmla="+- 0 0 -90"/>
                <a:gd name="f59" fmla="*/ f3 1 92"/>
                <a:gd name="f60" fmla="*/ f4 1 110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92"/>
                <a:gd name="f69" fmla="*/ f65 1 110"/>
                <a:gd name="f70" fmla="*/ 82 f66 1"/>
                <a:gd name="f71" fmla="*/ 42 f65 1"/>
                <a:gd name="f72" fmla="*/ 88 f66 1"/>
                <a:gd name="f73" fmla="*/ 55 f65 1"/>
                <a:gd name="f74" fmla="*/ 79 f65 1"/>
                <a:gd name="f75" fmla="*/ 75 f66 1"/>
                <a:gd name="f76" fmla="*/ 88 f65 1"/>
                <a:gd name="f77" fmla="*/ 45 f66 1"/>
                <a:gd name="f78" fmla="*/ 110 f65 1"/>
                <a:gd name="f79" fmla="*/ 16 f66 1"/>
                <a:gd name="f80" fmla="*/ 9 f66 1"/>
                <a:gd name="f81" fmla="*/ 80 f65 1"/>
                <a:gd name="f82" fmla="*/ 5 f66 1"/>
                <a:gd name="f83" fmla="*/ 52 f65 1"/>
                <a:gd name="f84" fmla="*/ 7 f66 1"/>
                <a:gd name="f85" fmla="*/ 38 f65 1"/>
                <a:gd name="f86" fmla="*/ 11 f66 1"/>
                <a:gd name="f87" fmla="*/ 21 f65 1"/>
                <a:gd name="f88" fmla="*/ 47 f66 1"/>
                <a:gd name="f89" fmla="*/ 4 f65 1"/>
                <a:gd name="f90" fmla="*/ 79 f66 1"/>
                <a:gd name="f91" fmla="*/ 22 f65 1"/>
                <a:gd name="f92" fmla="*/ 86 f66 1"/>
                <a:gd name="f93" fmla="*/ 41 f65 1"/>
                <a:gd name="f94" fmla="+- f67 0 f1"/>
                <a:gd name="f95" fmla="*/ f70 1 92"/>
                <a:gd name="f96" fmla="*/ f71 1 110"/>
                <a:gd name="f97" fmla="*/ f72 1 92"/>
                <a:gd name="f98" fmla="*/ f73 1 110"/>
                <a:gd name="f99" fmla="*/ f74 1 110"/>
                <a:gd name="f100" fmla="*/ f75 1 92"/>
                <a:gd name="f101" fmla="*/ f76 1 110"/>
                <a:gd name="f102" fmla="*/ f77 1 92"/>
                <a:gd name="f103" fmla="*/ f78 1 110"/>
                <a:gd name="f104" fmla="*/ f79 1 92"/>
                <a:gd name="f105" fmla="*/ f80 1 92"/>
                <a:gd name="f106" fmla="*/ f81 1 110"/>
                <a:gd name="f107" fmla="*/ f82 1 92"/>
                <a:gd name="f108" fmla="*/ f83 1 110"/>
                <a:gd name="f109" fmla="*/ f84 1 92"/>
                <a:gd name="f110" fmla="*/ f85 1 110"/>
                <a:gd name="f111" fmla="*/ f86 1 92"/>
                <a:gd name="f112" fmla="*/ f87 1 110"/>
                <a:gd name="f113" fmla="*/ f88 1 92"/>
                <a:gd name="f114" fmla="*/ f89 1 110"/>
                <a:gd name="f115" fmla="*/ f90 1 92"/>
                <a:gd name="f116" fmla="*/ f91 1 110"/>
                <a:gd name="f117" fmla="*/ f92 1 92"/>
                <a:gd name="f118" fmla="*/ f93 1 110"/>
                <a:gd name="f119" fmla="*/ 0 1 f68"/>
                <a:gd name="f120" fmla="*/ f62 1 f68"/>
                <a:gd name="f121" fmla="*/ 0 1 f69"/>
                <a:gd name="f122" fmla="*/ f63 1 f69"/>
                <a:gd name="f123" fmla="*/ f95 1 f68"/>
                <a:gd name="f124" fmla="*/ f96 1 f69"/>
                <a:gd name="f125" fmla="*/ f97 1 f68"/>
                <a:gd name="f126" fmla="*/ f98 1 f69"/>
                <a:gd name="f127" fmla="*/ f99 1 f69"/>
                <a:gd name="f128" fmla="*/ f100 1 f68"/>
                <a:gd name="f129" fmla="*/ f101 1 f69"/>
                <a:gd name="f130" fmla="*/ f102 1 f68"/>
                <a:gd name="f131" fmla="*/ f103 1 f69"/>
                <a:gd name="f132" fmla="*/ f104 1 f68"/>
                <a:gd name="f133" fmla="*/ f105 1 f68"/>
                <a:gd name="f134" fmla="*/ f106 1 f69"/>
                <a:gd name="f135" fmla="*/ f107 1 f68"/>
                <a:gd name="f136" fmla="*/ f108 1 f69"/>
                <a:gd name="f137" fmla="*/ f109 1 f68"/>
                <a:gd name="f138" fmla="*/ f110 1 f69"/>
                <a:gd name="f139" fmla="*/ f111 1 f68"/>
                <a:gd name="f140" fmla="*/ f112 1 f69"/>
                <a:gd name="f141" fmla="*/ f113 1 f68"/>
                <a:gd name="f142" fmla="*/ f114 1 f69"/>
                <a:gd name="f143" fmla="*/ f115 1 f68"/>
                <a:gd name="f144" fmla="*/ f116 1 f69"/>
                <a:gd name="f145" fmla="*/ f117 1 f68"/>
                <a:gd name="f146" fmla="*/ f118 1 f69"/>
                <a:gd name="f147" fmla="*/ f119 f59 1"/>
                <a:gd name="f148" fmla="*/ f120 f59 1"/>
                <a:gd name="f149" fmla="*/ f122 f60 1"/>
                <a:gd name="f150" fmla="*/ f121 f60 1"/>
                <a:gd name="f151" fmla="*/ f123 f59 1"/>
                <a:gd name="f152" fmla="*/ f124 f60 1"/>
                <a:gd name="f153" fmla="*/ f125 f59 1"/>
                <a:gd name="f154" fmla="*/ f126 f60 1"/>
                <a:gd name="f155" fmla="*/ f127 f60 1"/>
                <a:gd name="f156" fmla="*/ f128 f59 1"/>
                <a:gd name="f157" fmla="*/ f129 f60 1"/>
                <a:gd name="f158" fmla="*/ f130 f59 1"/>
                <a:gd name="f159" fmla="*/ f131 f60 1"/>
                <a:gd name="f160" fmla="*/ f132 f59 1"/>
                <a:gd name="f161" fmla="*/ f133 f59 1"/>
                <a:gd name="f162" fmla="*/ f134 f60 1"/>
                <a:gd name="f163" fmla="*/ f135 f59 1"/>
                <a:gd name="f164" fmla="*/ f136 f60 1"/>
                <a:gd name="f165" fmla="*/ f137 f59 1"/>
                <a:gd name="f166" fmla="*/ f138 f60 1"/>
                <a:gd name="f167" fmla="*/ f139 f59 1"/>
                <a:gd name="f168" fmla="*/ f140 f60 1"/>
                <a:gd name="f169" fmla="*/ f141 f59 1"/>
                <a:gd name="f170" fmla="*/ f142 f60 1"/>
                <a:gd name="f171" fmla="*/ f143 f59 1"/>
                <a:gd name="f172" fmla="*/ f144 f60 1"/>
                <a:gd name="f173" fmla="*/ f145 f59 1"/>
                <a:gd name="f174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51" y="f152"/>
                </a:cxn>
                <a:cxn ang="f94">
                  <a:pos x="f153" y="f154"/>
                </a:cxn>
                <a:cxn ang="f94">
                  <a:pos x="f151" y="f155"/>
                </a:cxn>
                <a:cxn ang="f94">
                  <a:pos x="f156" y="f157"/>
                </a:cxn>
                <a:cxn ang="f94">
                  <a:pos x="f158" y="f159"/>
                </a:cxn>
                <a:cxn ang="f94">
                  <a:pos x="f160" y="f157"/>
                </a:cxn>
                <a:cxn ang="f94">
                  <a:pos x="f161" y="f162"/>
                </a:cxn>
                <a:cxn ang="f94">
                  <a:pos x="f163" y="f164"/>
                </a:cxn>
                <a:cxn ang="f94">
                  <a:pos x="f165" y="f166"/>
                </a:cxn>
                <a:cxn ang="f94">
                  <a:pos x="f167" y="f168"/>
                </a:cxn>
                <a:cxn ang="f94">
                  <a:pos x="f169" y="f170"/>
                </a:cxn>
                <a:cxn ang="f94">
                  <a:pos x="f171" y="f172"/>
                </a:cxn>
                <a:cxn ang="f94">
                  <a:pos x="f173" y="f174"/>
                </a:cxn>
                <a:cxn ang="f94">
                  <a:pos x="f151" y="f152"/>
                </a:cxn>
              </a:cxnLst>
              <a:rect l="f147" t="f150" r="f148" b="f149"/>
              <a:pathLst>
                <a:path w="92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8" y="f19"/>
                  </a:cubicBezTo>
                  <a:cubicBezTo>
                    <a:pt x="f20" y="f8"/>
                    <a:pt x="f21" y="f22"/>
                    <a:pt x="f23" y="f14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7"/>
                    <a:pt x="f29" y="f30"/>
                    <a:pt x="f31" y="f14"/>
                  </a:cubicBezTo>
                  <a:cubicBezTo>
                    <a:pt x="f32" y="f22"/>
                    <a:pt x="f33" y="f8"/>
                    <a:pt x="f34" y="f20"/>
                  </a:cubicBezTo>
                  <a:cubicBezTo>
                    <a:pt x="f35" y="f36"/>
                    <a:pt x="f5" y="f16"/>
                    <a:pt x="f37" y="f38"/>
                  </a:cubicBezTo>
                  <a:cubicBezTo>
                    <a:pt x="f39" y="f40"/>
                    <a:pt x="f41" y="f42"/>
                    <a:pt x="f39" y="f43"/>
                  </a:cubicBezTo>
                  <a:cubicBezTo>
                    <a:pt x="f44" y="f45"/>
                    <a:pt x="f39" y="f46"/>
                    <a:pt x="f47" y="f48"/>
                  </a:cubicBezTo>
                  <a:cubicBezTo>
                    <a:pt x="f49" y="f50"/>
                    <a:pt x="f28" y="f5"/>
                    <a:pt x="f51" y="f52"/>
                  </a:cubicBezTo>
                  <a:cubicBezTo>
                    <a:pt x="f16" y="f39"/>
                    <a:pt x="f53" y="f33"/>
                    <a:pt x="f19" y="f29"/>
                  </a:cubicBezTo>
                  <a:cubicBezTo>
                    <a:pt x="f54" y="f55"/>
                    <a:pt x="f10" y="f56"/>
                    <a:pt x="f12" y="f57"/>
                  </a:cubicBezTo>
                  <a:cubicBezTo>
                    <a:pt x="f22" y="f57"/>
                    <a:pt x="f54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92" name="Freeform 140">
              <a:extLst>
                <a:ext uri="{FF2B5EF4-FFF2-40B4-BE49-F238E27FC236}">
                  <a16:creationId xmlns:a16="http://schemas.microsoft.com/office/drawing/2014/main" id="{0FB32905-E12F-4DCA-89B3-46AA8781B161}"/>
                </a:ext>
              </a:extLst>
            </p:cNvPr>
            <p:cNvSpPr/>
            <p:nvPr/>
          </p:nvSpPr>
          <p:spPr>
            <a:xfrm>
              <a:off x="8959848" y="4454993"/>
              <a:ext cx="1015998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9"/>
                <a:gd name="f8" fmla="val 267"/>
                <a:gd name="f9" fmla="val 268"/>
                <a:gd name="f10" fmla="val 6"/>
                <a:gd name="f11" fmla="val 12"/>
                <a:gd name="f12" fmla="val 90"/>
                <a:gd name="f13" fmla="val 1"/>
                <a:gd name="f14" fmla="val 18"/>
                <a:gd name="f15" fmla="val 17"/>
                <a:gd name="f16" fmla="val 97"/>
                <a:gd name="f17" fmla="val 176"/>
                <a:gd name="f18" fmla="val 256"/>
                <a:gd name="f19" fmla="val 259"/>
                <a:gd name="f20" fmla="val 263"/>
                <a:gd name="f21" fmla="+- 0 0 -90"/>
                <a:gd name="f22" fmla="*/ f3 1 269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9"/>
                <a:gd name="f32" fmla="*/ f28 1 19"/>
                <a:gd name="f33" fmla="*/ 267 f29 1"/>
                <a:gd name="f34" fmla="*/ 0 f28 1"/>
                <a:gd name="f35" fmla="*/ 269 f29 1"/>
                <a:gd name="f36" fmla="*/ 19 f28 1"/>
                <a:gd name="f37" fmla="*/ 1 f29 1"/>
                <a:gd name="f38" fmla="*/ 0 f29 1"/>
                <a:gd name="f39" fmla="*/ 17 f28 1"/>
                <a:gd name="f40" fmla="*/ 18 f29 1"/>
                <a:gd name="f41" fmla="*/ 256 f29 1"/>
                <a:gd name="f42" fmla="+- f30 0 f1"/>
                <a:gd name="f43" fmla="*/ f33 1 269"/>
                <a:gd name="f44" fmla="*/ f34 1 19"/>
                <a:gd name="f45" fmla="*/ f35 1 269"/>
                <a:gd name="f46" fmla="*/ f36 1 19"/>
                <a:gd name="f47" fmla="*/ f37 1 269"/>
                <a:gd name="f48" fmla="*/ f38 1 269"/>
                <a:gd name="f49" fmla="*/ f39 1 19"/>
                <a:gd name="f50" fmla="*/ f40 1 269"/>
                <a:gd name="f51" fmla="*/ f41 1 269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1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0"/>
                </a:cxn>
                <a:cxn ang="f42">
                  <a:pos x="f77" y="f70"/>
                </a:cxn>
                <a:cxn ang="f42">
                  <a:pos x="f69" y="f70"/>
                </a:cxn>
              </a:cxnLst>
              <a:rect l="f65" t="f68" r="f66" b="f67"/>
              <a:pathLst>
                <a:path w="269" h="19">
                  <a:moveTo>
                    <a:pt x="f8" y="f5"/>
                  </a:moveTo>
                  <a:cubicBezTo>
                    <a:pt x="f9" y="f10"/>
                    <a:pt x="f6" y="f11"/>
                    <a:pt x="f6" y="f7"/>
                  </a:cubicBezTo>
                  <a:cubicBezTo>
                    <a:pt x="f2" y="f7"/>
                    <a:pt x="f12" y="f7"/>
                    <a:pt x="f13" y="f7"/>
                  </a:cubicBezTo>
                  <a:cubicBezTo>
                    <a:pt x="f13" y="f14"/>
                    <a:pt x="f5" y="f15"/>
                    <a:pt x="f5" y="f15"/>
                  </a:cubicBezTo>
                  <a:cubicBezTo>
                    <a:pt x="f5" y="f5"/>
                    <a:pt x="f5" y="f5"/>
                    <a:pt x="f14" y="f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5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</p:grpSp>
      <p:sp>
        <p:nvSpPr>
          <p:cNvPr id="93" name="Freeform 144">
            <a:extLst>
              <a:ext uri="{FF2B5EF4-FFF2-40B4-BE49-F238E27FC236}">
                <a16:creationId xmlns:a16="http://schemas.microsoft.com/office/drawing/2014/main" id="{DCA0E41E-228B-40E3-9B1A-F412AB1CBE9E}"/>
              </a:ext>
            </a:extLst>
          </p:cNvPr>
          <p:cNvSpPr/>
          <p:nvPr/>
        </p:nvSpPr>
        <p:spPr>
          <a:xfrm>
            <a:off x="4681535" y="5010153"/>
            <a:ext cx="720720" cy="15224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2"/>
              <a:gd name="f7" fmla="val 257"/>
              <a:gd name="f8" fmla="val 23"/>
              <a:gd name="f9" fmla="val 31"/>
              <a:gd name="f10" fmla="val 36"/>
              <a:gd name="f11" fmla="val 41"/>
              <a:gd name="f12" fmla="val 45"/>
              <a:gd name="f13" fmla="val 65"/>
              <a:gd name="f14" fmla="val 85"/>
              <a:gd name="f15" fmla="val 105"/>
              <a:gd name="f16" fmla="val 112"/>
              <a:gd name="f17" fmla="val 20"/>
              <a:gd name="f18" fmla="val 117"/>
              <a:gd name="f19" fmla="val 14"/>
              <a:gd name="f20" fmla="val 119"/>
              <a:gd name="f21" fmla="val 6"/>
              <a:gd name="f22" fmla="val 1"/>
              <a:gd name="f23" fmla="val 116"/>
              <a:gd name="f24" fmla="val 106"/>
              <a:gd name="f25" fmla="val 86"/>
              <a:gd name="f26" fmla="val 67"/>
              <a:gd name="f27" fmla="val 47"/>
              <a:gd name="f28" fmla="val 39"/>
              <a:gd name="f29" fmla="val 3"/>
              <a:gd name="f30" fmla="val 16"/>
              <a:gd name="f31" fmla="val 15"/>
              <a:gd name="f32" fmla="val 18"/>
              <a:gd name="f33" fmla="val 10"/>
              <a:gd name="f34" fmla="val 30"/>
              <a:gd name="f35" fmla="val 5"/>
              <a:gd name="f36" fmla="val 43"/>
              <a:gd name="f37" fmla="val 11"/>
              <a:gd name="f38" fmla="val 50"/>
              <a:gd name="f39" fmla="val 21"/>
              <a:gd name="f40" fmla="val 53"/>
              <a:gd name="f41" fmla="val 54"/>
              <a:gd name="f42" fmla="val 55"/>
              <a:gd name="f43" fmla="val 56"/>
              <a:gd name="f44" fmla="val 57"/>
              <a:gd name="f45" fmla="val 12"/>
              <a:gd name="f46" fmla="val 59"/>
              <a:gd name="f47" fmla="val 64"/>
              <a:gd name="f48" fmla="val 66"/>
              <a:gd name="f49" fmla="val 68"/>
              <a:gd name="f50" fmla="val 69"/>
              <a:gd name="f51" fmla="val 70"/>
              <a:gd name="f52" fmla="val 32"/>
              <a:gd name="f53" fmla="val 71"/>
              <a:gd name="f54" fmla="val 74"/>
              <a:gd name="f55" fmla="val 77"/>
              <a:gd name="f56" fmla="val 80"/>
              <a:gd name="f57" fmla="val 93"/>
              <a:gd name="f58" fmla="val 118"/>
              <a:gd name="f59" fmla="val 120"/>
              <a:gd name="f60" fmla="val 17"/>
              <a:gd name="f61" fmla="val 51"/>
              <a:gd name="f62" fmla="val 79"/>
              <a:gd name="f63" fmla="val 121"/>
              <a:gd name="f64" fmla="val 115"/>
              <a:gd name="f65" fmla="val 108"/>
              <a:gd name="f66" fmla="val 104"/>
              <a:gd name="f67" fmla="val 101"/>
              <a:gd name="f68" fmla="val 109"/>
              <a:gd name="f69" fmla="val 100"/>
              <a:gd name="f70" fmla="val 84"/>
              <a:gd name="f71" fmla="val 63"/>
              <a:gd name="f72" fmla="val 42"/>
              <a:gd name="f73" fmla="val 38"/>
              <a:gd name="f74" fmla="val 35"/>
              <a:gd name="f75" fmla="val 99"/>
              <a:gd name="f76" fmla="val 98"/>
              <a:gd name="f77" fmla="val 34"/>
              <a:gd name="f78" fmla="val 97"/>
              <a:gd name="f79" fmla="val 37"/>
              <a:gd name="f80" fmla="val 40"/>
              <a:gd name="f81" fmla="val 167"/>
              <a:gd name="f82" fmla="val 231"/>
              <a:gd name="f83" fmla="val 238"/>
              <a:gd name="f84" fmla="val 95"/>
              <a:gd name="f85" fmla="val 244"/>
              <a:gd name="f86" fmla="val 251"/>
              <a:gd name="f87" fmla="val 252"/>
              <a:gd name="f88" fmla="val 90"/>
              <a:gd name="f89" fmla="val 253"/>
              <a:gd name="f90" fmla="val 88"/>
              <a:gd name="f91" fmla="val 254"/>
              <a:gd name="f92" fmla="val 233"/>
              <a:gd name="f93" fmla="val 200"/>
              <a:gd name="f94" fmla="val 135"/>
              <a:gd name="f95" fmla="val 131"/>
              <a:gd name="f96" fmla="val 128"/>
              <a:gd name="f97" fmla="val 125"/>
              <a:gd name="f98" fmla="val 62"/>
              <a:gd name="f99" fmla="val 60"/>
              <a:gd name="f100" fmla="val 127"/>
              <a:gd name="f101" fmla="val 130"/>
              <a:gd name="f102" fmla="val 133"/>
              <a:gd name="f103" fmla="val 166"/>
              <a:gd name="f104" fmla="val 58"/>
              <a:gd name="f105" fmla="val 239"/>
              <a:gd name="f106" fmla="val 245"/>
              <a:gd name="f107" fmla="val 49"/>
              <a:gd name="f108" fmla="val 256"/>
              <a:gd name="f109" fmla="val 26"/>
              <a:gd name="f110" fmla="val 171"/>
              <a:gd name="f111" fmla="val 25"/>
              <a:gd name="f112" fmla="val 24"/>
              <a:gd name="f113" fmla="+- 0 0 -90"/>
              <a:gd name="f114" fmla="*/ f3 1 122"/>
              <a:gd name="f115" fmla="*/ f4 1 257"/>
              <a:gd name="f116" fmla="val f5"/>
              <a:gd name="f117" fmla="val f6"/>
              <a:gd name="f118" fmla="val f7"/>
              <a:gd name="f119" fmla="*/ f113 f0 1"/>
              <a:gd name="f120" fmla="+- f118 0 f116"/>
              <a:gd name="f121" fmla="+- f117 0 f116"/>
              <a:gd name="f122" fmla="*/ f119 1 f2"/>
              <a:gd name="f123" fmla="*/ f121 1 122"/>
              <a:gd name="f124" fmla="*/ f120 1 257"/>
              <a:gd name="f125" fmla="*/ 23 f121 1"/>
              <a:gd name="f126" fmla="*/ 31 f120 1"/>
              <a:gd name="f127" fmla="*/ 45 f120 1"/>
              <a:gd name="f128" fmla="*/ 105 f120 1"/>
              <a:gd name="f129" fmla="*/ 14 f121 1"/>
              <a:gd name="f130" fmla="*/ 119 f120 1"/>
              <a:gd name="f131" fmla="*/ 1 f121 1"/>
              <a:gd name="f132" fmla="*/ 106 f120 1"/>
              <a:gd name="f133" fmla="*/ 0 f121 1"/>
              <a:gd name="f134" fmla="*/ 47 f120 1"/>
              <a:gd name="f135" fmla="*/ 23 f120 1"/>
              <a:gd name="f136" fmla="*/ 6 f121 1"/>
              <a:gd name="f137" fmla="*/ 15 f120 1"/>
              <a:gd name="f138" fmla="*/ 43 f121 1"/>
              <a:gd name="f139" fmla="*/ 0 f120 1"/>
              <a:gd name="f140" fmla="*/ 53 f121 1"/>
              <a:gd name="f141" fmla="*/ 55 f121 1"/>
              <a:gd name="f142" fmla="*/ 57 f121 1"/>
              <a:gd name="f143" fmla="*/ 1 f120 1"/>
              <a:gd name="f144" fmla="*/ 66 f121 1"/>
              <a:gd name="f145" fmla="*/ 68 f121 1"/>
              <a:gd name="f146" fmla="*/ 71 f121 1"/>
              <a:gd name="f147" fmla="*/ 32 f120 1"/>
              <a:gd name="f148" fmla="*/ 80 f121 1"/>
              <a:gd name="f149" fmla="*/ 118 f121 1"/>
              <a:gd name="f150" fmla="*/ 16 f120 1"/>
              <a:gd name="f151" fmla="*/ 122 f121 1"/>
              <a:gd name="f152" fmla="*/ 108 f121 1"/>
              <a:gd name="f153" fmla="*/ 100 f121 1"/>
              <a:gd name="f154" fmla="*/ 104 f120 1"/>
              <a:gd name="f155" fmla="*/ 42 f120 1"/>
              <a:gd name="f156" fmla="*/ 98 f121 1"/>
              <a:gd name="f157" fmla="*/ 97 f121 1"/>
              <a:gd name="f158" fmla="*/ 40 f120 1"/>
              <a:gd name="f159" fmla="*/ 231 f120 1"/>
              <a:gd name="f160" fmla="*/ 93 f121 1"/>
              <a:gd name="f161" fmla="*/ 251 f120 1"/>
              <a:gd name="f162" fmla="*/ 88 f121 1"/>
              <a:gd name="f163" fmla="*/ 254 f120 1"/>
              <a:gd name="f164" fmla="*/ 64 f121 1"/>
              <a:gd name="f165" fmla="*/ 233 f120 1"/>
              <a:gd name="f166" fmla="*/ 135 f120 1"/>
              <a:gd name="f167" fmla="*/ 125 f120 1"/>
              <a:gd name="f168" fmla="*/ 60 f121 1"/>
              <a:gd name="f169" fmla="*/ 59 f121 1"/>
              <a:gd name="f170" fmla="*/ 133 f120 1"/>
              <a:gd name="f171" fmla="*/ 58 f121 1"/>
              <a:gd name="f172" fmla="*/ 49 f121 1"/>
              <a:gd name="f173" fmla="*/ 26 f121 1"/>
              <a:gd name="f174" fmla="+- f122 0 f1"/>
              <a:gd name="f175" fmla="*/ f125 1 122"/>
              <a:gd name="f176" fmla="*/ f126 1 257"/>
              <a:gd name="f177" fmla="*/ f127 1 257"/>
              <a:gd name="f178" fmla="*/ f128 1 257"/>
              <a:gd name="f179" fmla="*/ f129 1 122"/>
              <a:gd name="f180" fmla="*/ f130 1 257"/>
              <a:gd name="f181" fmla="*/ f131 1 122"/>
              <a:gd name="f182" fmla="*/ f132 1 257"/>
              <a:gd name="f183" fmla="*/ f133 1 122"/>
              <a:gd name="f184" fmla="*/ f134 1 257"/>
              <a:gd name="f185" fmla="*/ f135 1 257"/>
              <a:gd name="f186" fmla="*/ f136 1 122"/>
              <a:gd name="f187" fmla="*/ f137 1 257"/>
              <a:gd name="f188" fmla="*/ f138 1 122"/>
              <a:gd name="f189" fmla="*/ f139 1 257"/>
              <a:gd name="f190" fmla="*/ f140 1 122"/>
              <a:gd name="f191" fmla="*/ f141 1 122"/>
              <a:gd name="f192" fmla="*/ f142 1 122"/>
              <a:gd name="f193" fmla="*/ f143 1 257"/>
              <a:gd name="f194" fmla="*/ f144 1 122"/>
              <a:gd name="f195" fmla="*/ f145 1 122"/>
              <a:gd name="f196" fmla="*/ f146 1 122"/>
              <a:gd name="f197" fmla="*/ f147 1 257"/>
              <a:gd name="f198" fmla="*/ f148 1 122"/>
              <a:gd name="f199" fmla="*/ f149 1 122"/>
              <a:gd name="f200" fmla="*/ f150 1 257"/>
              <a:gd name="f201" fmla="*/ f151 1 122"/>
              <a:gd name="f202" fmla="*/ f152 1 122"/>
              <a:gd name="f203" fmla="*/ f153 1 122"/>
              <a:gd name="f204" fmla="*/ f154 1 257"/>
              <a:gd name="f205" fmla="*/ f155 1 257"/>
              <a:gd name="f206" fmla="*/ f156 1 122"/>
              <a:gd name="f207" fmla="*/ f157 1 122"/>
              <a:gd name="f208" fmla="*/ f158 1 257"/>
              <a:gd name="f209" fmla="*/ f159 1 257"/>
              <a:gd name="f210" fmla="*/ f160 1 122"/>
              <a:gd name="f211" fmla="*/ f161 1 257"/>
              <a:gd name="f212" fmla="*/ f162 1 122"/>
              <a:gd name="f213" fmla="*/ f163 1 257"/>
              <a:gd name="f214" fmla="*/ f164 1 122"/>
              <a:gd name="f215" fmla="*/ f165 1 257"/>
              <a:gd name="f216" fmla="*/ f166 1 257"/>
              <a:gd name="f217" fmla="*/ f167 1 257"/>
              <a:gd name="f218" fmla="*/ f168 1 122"/>
              <a:gd name="f219" fmla="*/ f169 1 122"/>
              <a:gd name="f220" fmla="*/ f170 1 257"/>
              <a:gd name="f221" fmla="*/ f171 1 122"/>
              <a:gd name="f222" fmla="*/ f172 1 122"/>
              <a:gd name="f223" fmla="*/ f173 1 122"/>
              <a:gd name="f224" fmla="*/ 0 1 f123"/>
              <a:gd name="f225" fmla="*/ f117 1 f123"/>
              <a:gd name="f226" fmla="*/ 0 1 f124"/>
              <a:gd name="f227" fmla="*/ f118 1 f124"/>
              <a:gd name="f228" fmla="*/ f175 1 f123"/>
              <a:gd name="f229" fmla="*/ f176 1 f124"/>
              <a:gd name="f230" fmla="*/ f177 1 f124"/>
              <a:gd name="f231" fmla="*/ f178 1 f124"/>
              <a:gd name="f232" fmla="*/ f179 1 f123"/>
              <a:gd name="f233" fmla="*/ f180 1 f124"/>
              <a:gd name="f234" fmla="*/ f181 1 f123"/>
              <a:gd name="f235" fmla="*/ f182 1 f124"/>
              <a:gd name="f236" fmla="*/ f183 1 f123"/>
              <a:gd name="f237" fmla="*/ f184 1 f124"/>
              <a:gd name="f238" fmla="*/ f185 1 f124"/>
              <a:gd name="f239" fmla="*/ f186 1 f123"/>
              <a:gd name="f240" fmla="*/ f187 1 f124"/>
              <a:gd name="f241" fmla="*/ f188 1 f123"/>
              <a:gd name="f242" fmla="*/ f189 1 f124"/>
              <a:gd name="f243" fmla="*/ f190 1 f123"/>
              <a:gd name="f244" fmla="*/ f191 1 f123"/>
              <a:gd name="f245" fmla="*/ f192 1 f123"/>
              <a:gd name="f246" fmla="*/ f193 1 f124"/>
              <a:gd name="f247" fmla="*/ f194 1 f123"/>
              <a:gd name="f248" fmla="*/ f195 1 f123"/>
              <a:gd name="f249" fmla="*/ f196 1 f123"/>
              <a:gd name="f250" fmla="*/ f197 1 f124"/>
              <a:gd name="f251" fmla="*/ f198 1 f123"/>
              <a:gd name="f252" fmla="*/ f199 1 f123"/>
              <a:gd name="f253" fmla="*/ f200 1 f124"/>
              <a:gd name="f254" fmla="*/ f201 1 f123"/>
              <a:gd name="f255" fmla="*/ f202 1 f123"/>
              <a:gd name="f256" fmla="*/ f203 1 f123"/>
              <a:gd name="f257" fmla="*/ f204 1 f124"/>
              <a:gd name="f258" fmla="*/ f205 1 f124"/>
              <a:gd name="f259" fmla="*/ f206 1 f123"/>
              <a:gd name="f260" fmla="*/ f207 1 f123"/>
              <a:gd name="f261" fmla="*/ f208 1 f124"/>
              <a:gd name="f262" fmla="*/ f209 1 f124"/>
              <a:gd name="f263" fmla="*/ f210 1 f123"/>
              <a:gd name="f264" fmla="*/ f211 1 f124"/>
              <a:gd name="f265" fmla="*/ f212 1 f123"/>
              <a:gd name="f266" fmla="*/ f213 1 f124"/>
              <a:gd name="f267" fmla="*/ f214 1 f123"/>
              <a:gd name="f268" fmla="*/ f215 1 f124"/>
              <a:gd name="f269" fmla="*/ f216 1 f124"/>
              <a:gd name="f270" fmla="*/ f217 1 f124"/>
              <a:gd name="f271" fmla="*/ f218 1 f123"/>
              <a:gd name="f272" fmla="*/ f219 1 f123"/>
              <a:gd name="f273" fmla="*/ f220 1 f124"/>
              <a:gd name="f274" fmla="*/ f221 1 f123"/>
              <a:gd name="f275" fmla="*/ f222 1 f123"/>
              <a:gd name="f276" fmla="*/ f223 1 f123"/>
              <a:gd name="f277" fmla="*/ f224 f114 1"/>
              <a:gd name="f278" fmla="*/ f225 f114 1"/>
              <a:gd name="f279" fmla="*/ f227 f115 1"/>
              <a:gd name="f280" fmla="*/ f226 f115 1"/>
              <a:gd name="f281" fmla="*/ f228 f114 1"/>
              <a:gd name="f282" fmla="*/ f229 f115 1"/>
              <a:gd name="f283" fmla="*/ f230 f115 1"/>
              <a:gd name="f284" fmla="*/ f231 f115 1"/>
              <a:gd name="f285" fmla="*/ f232 f114 1"/>
              <a:gd name="f286" fmla="*/ f233 f115 1"/>
              <a:gd name="f287" fmla="*/ f234 f114 1"/>
              <a:gd name="f288" fmla="*/ f235 f115 1"/>
              <a:gd name="f289" fmla="*/ f236 f114 1"/>
              <a:gd name="f290" fmla="*/ f237 f115 1"/>
              <a:gd name="f291" fmla="*/ f238 f115 1"/>
              <a:gd name="f292" fmla="*/ f239 f114 1"/>
              <a:gd name="f293" fmla="*/ f240 f115 1"/>
              <a:gd name="f294" fmla="*/ f241 f114 1"/>
              <a:gd name="f295" fmla="*/ f242 f115 1"/>
              <a:gd name="f296" fmla="*/ f243 f114 1"/>
              <a:gd name="f297" fmla="*/ f244 f114 1"/>
              <a:gd name="f298" fmla="*/ f245 f114 1"/>
              <a:gd name="f299" fmla="*/ f246 f115 1"/>
              <a:gd name="f300" fmla="*/ f247 f114 1"/>
              <a:gd name="f301" fmla="*/ f248 f114 1"/>
              <a:gd name="f302" fmla="*/ f249 f114 1"/>
              <a:gd name="f303" fmla="*/ f250 f115 1"/>
              <a:gd name="f304" fmla="*/ f251 f114 1"/>
              <a:gd name="f305" fmla="*/ f252 f114 1"/>
              <a:gd name="f306" fmla="*/ f253 f115 1"/>
              <a:gd name="f307" fmla="*/ f254 f114 1"/>
              <a:gd name="f308" fmla="*/ f255 f114 1"/>
              <a:gd name="f309" fmla="*/ f256 f114 1"/>
              <a:gd name="f310" fmla="*/ f257 f115 1"/>
              <a:gd name="f311" fmla="*/ f258 f115 1"/>
              <a:gd name="f312" fmla="*/ f259 f114 1"/>
              <a:gd name="f313" fmla="*/ f260 f114 1"/>
              <a:gd name="f314" fmla="*/ f261 f115 1"/>
              <a:gd name="f315" fmla="*/ f262 f115 1"/>
              <a:gd name="f316" fmla="*/ f263 f114 1"/>
              <a:gd name="f317" fmla="*/ f264 f115 1"/>
              <a:gd name="f318" fmla="*/ f265 f114 1"/>
              <a:gd name="f319" fmla="*/ f266 f115 1"/>
              <a:gd name="f320" fmla="*/ f267 f114 1"/>
              <a:gd name="f321" fmla="*/ f268 f115 1"/>
              <a:gd name="f322" fmla="*/ f269 f115 1"/>
              <a:gd name="f323" fmla="*/ f270 f115 1"/>
              <a:gd name="f324" fmla="*/ f271 f114 1"/>
              <a:gd name="f325" fmla="*/ f272 f114 1"/>
              <a:gd name="f326" fmla="*/ f273 f115 1"/>
              <a:gd name="f327" fmla="*/ f274 f114 1"/>
              <a:gd name="f328" fmla="*/ f275 f114 1"/>
              <a:gd name="f329" fmla="*/ f276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4">
                <a:pos x="f281" y="f282"/>
              </a:cxn>
              <a:cxn ang="f174">
                <a:pos x="f281" y="f283"/>
              </a:cxn>
              <a:cxn ang="f174">
                <a:pos x="f281" y="f284"/>
              </a:cxn>
              <a:cxn ang="f174">
                <a:pos x="f285" y="f286"/>
              </a:cxn>
              <a:cxn ang="f174">
                <a:pos x="f287" y="f288"/>
              </a:cxn>
              <a:cxn ang="f174">
                <a:pos x="f289" y="f290"/>
              </a:cxn>
              <a:cxn ang="f174">
                <a:pos x="f287" y="f291"/>
              </a:cxn>
              <a:cxn ang="f174">
                <a:pos x="f292" y="f293"/>
              </a:cxn>
              <a:cxn ang="f174">
                <a:pos x="f294" y="f295"/>
              </a:cxn>
              <a:cxn ang="f174">
                <a:pos x="f296" y="f282"/>
              </a:cxn>
              <a:cxn ang="f174">
                <a:pos x="f297" y="f282"/>
              </a:cxn>
              <a:cxn ang="f174">
                <a:pos x="f298" y="f299"/>
              </a:cxn>
              <a:cxn ang="f174">
                <a:pos x="f300" y="f299"/>
              </a:cxn>
              <a:cxn ang="f174">
                <a:pos x="f301" y="f282"/>
              </a:cxn>
              <a:cxn ang="f174">
                <a:pos x="f302" y="f303"/>
              </a:cxn>
              <a:cxn ang="f174">
                <a:pos x="f304" y="f295"/>
              </a:cxn>
              <a:cxn ang="f174">
                <a:pos x="f305" y="f306"/>
              </a:cxn>
              <a:cxn ang="f174">
                <a:pos x="f307" y="f291"/>
              </a:cxn>
              <a:cxn ang="f174">
                <a:pos x="f307" y="f288"/>
              </a:cxn>
              <a:cxn ang="f174">
                <a:pos x="f308" y="f286"/>
              </a:cxn>
              <a:cxn ang="f174">
                <a:pos x="f309" y="f310"/>
              </a:cxn>
              <a:cxn ang="f174">
                <a:pos x="f309" y="f311"/>
              </a:cxn>
              <a:cxn ang="f174">
                <a:pos x="f309" y="f282"/>
              </a:cxn>
              <a:cxn ang="f174">
                <a:pos x="f312" y="f282"/>
              </a:cxn>
              <a:cxn ang="f174">
                <a:pos x="f313" y="f314"/>
              </a:cxn>
              <a:cxn ang="f174">
                <a:pos x="f313" y="f315"/>
              </a:cxn>
              <a:cxn ang="f174">
                <a:pos x="f316" y="f317"/>
              </a:cxn>
              <a:cxn ang="f174">
                <a:pos x="f318" y="f319"/>
              </a:cxn>
              <a:cxn ang="f174">
                <a:pos x="f320" y="f321"/>
              </a:cxn>
              <a:cxn ang="f174">
                <a:pos x="f320" y="f322"/>
              </a:cxn>
              <a:cxn ang="f174">
                <a:pos x="f320" y="f323"/>
              </a:cxn>
              <a:cxn ang="f174">
                <a:pos x="f324" y="f323"/>
              </a:cxn>
              <a:cxn ang="f174">
                <a:pos x="f325" y="f326"/>
              </a:cxn>
              <a:cxn ang="f174">
                <a:pos x="f327" y="f321"/>
              </a:cxn>
              <a:cxn ang="f174">
                <a:pos x="f297" y="f317"/>
              </a:cxn>
              <a:cxn ang="f174">
                <a:pos x="f328" y="f319"/>
              </a:cxn>
              <a:cxn ang="f174">
                <a:pos x="f329" y="f321"/>
              </a:cxn>
              <a:cxn ang="f174">
                <a:pos x="f329" y="f283"/>
              </a:cxn>
              <a:cxn ang="f174">
                <a:pos x="f329" y="f303"/>
              </a:cxn>
              <a:cxn ang="f174">
                <a:pos x="f281" y="f282"/>
              </a:cxn>
            </a:cxnLst>
            <a:rect l="f277" t="f280" r="f278" b="f279"/>
            <a:pathLst>
              <a:path w="122" h="25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8" y="f14"/>
                  <a:pt x="f8" y="f15"/>
                </a:cubicBezTo>
                <a:cubicBezTo>
                  <a:pt x="f8" y="f16"/>
                  <a:pt x="f17" y="f18"/>
                  <a:pt x="f19" y="f20"/>
                </a:cubicBezTo>
                <a:cubicBezTo>
                  <a:pt x="f21" y="f6"/>
                  <a:pt x="f22" y="f23"/>
                  <a:pt x="f22" y="f24"/>
                </a:cubicBezTo>
                <a:cubicBezTo>
                  <a:pt x="f5" y="f25"/>
                  <a:pt x="f5" y="f26"/>
                  <a:pt x="f5" y="f27"/>
                </a:cubicBezTo>
                <a:cubicBezTo>
                  <a:pt x="f5" y="f28"/>
                  <a:pt x="f5" y="f9"/>
                  <a:pt x="f22" y="f8"/>
                </a:cubicBezTo>
                <a:cubicBezTo>
                  <a:pt x="f22" y="f17"/>
                  <a:pt x="f29" y="f30"/>
                  <a:pt x="f21" y="f31"/>
                </a:cubicBezTo>
                <a:cubicBezTo>
                  <a:pt x="f32" y="f33"/>
                  <a:pt x="f34" y="f35"/>
                  <a:pt x="f36" y="f5"/>
                </a:cubicBezTo>
                <a:cubicBezTo>
                  <a:pt x="f27" y="f37"/>
                  <a:pt x="f38" y="f39"/>
                  <a:pt x="f40" y="f9"/>
                </a:cubicBezTo>
                <a:cubicBezTo>
                  <a:pt x="f41" y="f9"/>
                  <a:pt x="f42" y="f9"/>
                  <a:pt x="f42" y="f9"/>
                </a:cubicBezTo>
                <a:cubicBezTo>
                  <a:pt x="f43" y="f39"/>
                  <a:pt x="f44" y="f45"/>
                  <a:pt x="f44" y="f22"/>
                </a:cubicBezTo>
                <a:cubicBezTo>
                  <a:pt x="f46" y="f22"/>
                  <a:pt x="f47" y="f22"/>
                  <a:pt x="f48" y="f22"/>
                </a:cubicBezTo>
                <a:cubicBezTo>
                  <a:pt x="f26" y="f37"/>
                  <a:pt x="f26" y="f39"/>
                  <a:pt x="f49" y="f9"/>
                </a:cubicBezTo>
                <a:cubicBezTo>
                  <a:pt x="f50" y="f9"/>
                  <a:pt x="f51" y="f52"/>
                  <a:pt x="f53" y="f52"/>
                </a:cubicBezTo>
                <a:cubicBezTo>
                  <a:pt x="f54" y="f39"/>
                  <a:pt x="f55" y="f37"/>
                  <a:pt x="f56" y="f5"/>
                </a:cubicBezTo>
                <a:cubicBezTo>
                  <a:pt x="f57" y="f21"/>
                  <a:pt x="f24" y="f33"/>
                  <a:pt x="f58" y="f30"/>
                </a:cubicBezTo>
                <a:cubicBezTo>
                  <a:pt x="f59" y="f60"/>
                  <a:pt x="f6" y="f39"/>
                  <a:pt x="f6" y="f8"/>
                </a:cubicBezTo>
                <a:cubicBezTo>
                  <a:pt x="f6" y="f61"/>
                  <a:pt x="f6" y="f62"/>
                  <a:pt x="f6" y="f24"/>
                </a:cubicBezTo>
                <a:cubicBezTo>
                  <a:pt x="f63" y="f23"/>
                  <a:pt x="f64" y="f6"/>
                  <a:pt x="f65" y="f20"/>
                </a:cubicBezTo>
                <a:cubicBezTo>
                  <a:pt x="f66" y="f18"/>
                  <a:pt x="f67" y="f68"/>
                  <a:pt x="f69" y="f66"/>
                </a:cubicBezTo>
                <a:cubicBezTo>
                  <a:pt x="f69" y="f70"/>
                  <a:pt x="f69" y="f71"/>
                  <a:pt x="f69" y="f72"/>
                </a:cubicBezTo>
                <a:cubicBezTo>
                  <a:pt x="f69" y="f73"/>
                  <a:pt x="f69" y="f74"/>
                  <a:pt x="f69" y="f9"/>
                </a:cubicBezTo>
                <a:cubicBezTo>
                  <a:pt x="f69" y="f9"/>
                  <a:pt x="f75" y="f9"/>
                  <a:pt x="f76" y="f9"/>
                </a:cubicBezTo>
                <a:cubicBezTo>
                  <a:pt x="f76" y="f77"/>
                  <a:pt x="f78" y="f79"/>
                  <a:pt x="f78" y="f80"/>
                </a:cubicBezTo>
                <a:cubicBezTo>
                  <a:pt x="f78" y="f66"/>
                  <a:pt x="f78" y="f81"/>
                  <a:pt x="f78" y="f82"/>
                </a:cubicBezTo>
                <a:cubicBezTo>
                  <a:pt x="f78" y="f83"/>
                  <a:pt x="f84" y="f85"/>
                  <a:pt x="f57" y="f86"/>
                </a:cubicBezTo>
                <a:cubicBezTo>
                  <a:pt x="f57" y="f87"/>
                  <a:pt x="f88" y="f89"/>
                  <a:pt x="f90" y="f91"/>
                </a:cubicBezTo>
                <a:cubicBezTo>
                  <a:pt x="f53" y="f7"/>
                  <a:pt x="f47" y="f86"/>
                  <a:pt x="f47" y="f92"/>
                </a:cubicBezTo>
                <a:cubicBezTo>
                  <a:pt x="f47" y="f93"/>
                  <a:pt x="f47" y="f81"/>
                  <a:pt x="f47" y="f94"/>
                </a:cubicBezTo>
                <a:cubicBezTo>
                  <a:pt x="f47" y="f95"/>
                  <a:pt x="f47" y="f96"/>
                  <a:pt x="f47" y="f97"/>
                </a:cubicBezTo>
                <a:cubicBezTo>
                  <a:pt x="f71" y="f97"/>
                  <a:pt x="f98" y="f97"/>
                  <a:pt x="f99" y="f97"/>
                </a:cubicBezTo>
                <a:cubicBezTo>
                  <a:pt x="f99" y="f100"/>
                  <a:pt x="f46" y="f101"/>
                  <a:pt x="f46" y="f102"/>
                </a:cubicBezTo>
                <a:cubicBezTo>
                  <a:pt x="f46" y="f103"/>
                  <a:pt x="f46" y="f93"/>
                  <a:pt x="f104" y="f92"/>
                </a:cubicBezTo>
                <a:cubicBezTo>
                  <a:pt x="f104" y="f105"/>
                  <a:pt x="f43" y="f106"/>
                  <a:pt x="f42" y="f86"/>
                </a:cubicBezTo>
                <a:cubicBezTo>
                  <a:pt x="f41" y="f87"/>
                  <a:pt x="f61" y="f91"/>
                  <a:pt x="f107" y="f91"/>
                </a:cubicBezTo>
                <a:cubicBezTo>
                  <a:pt x="f9" y="f108"/>
                  <a:pt x="f109" y="f86"/>
                  <a:pt x="f109" y="f92"/>
                </a:cubicBezTo>
                <a:cubicBezTo>
                  <a:pt x="f109" y="f110"/>
                  <a:pt x="f109" y="f65"/>
                  <a:pt x="f109" y="f12"/>
                </a:cubicBezTo>
                <a:cubicBezTo>
                  <a:pt x="f109" y="f80"/>
                  <a:pt x="f109" y="f10"/>
                  <a:pt x="f109" y="f52"/>
                </a:cubicBezTo>
                <a:cubicBezTo>
                  <a:pt x="f111" y="f9"/>
                  <a:pt x="f112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4" name="Freeform 145">
            <a:extLst>
              <a:ext uri="{FF2B5EF4-FFF2-40B4-BE49-F238E27FC236}">
                <a16:creationId xmlns:a16="http://schemas.microsoft.com/office/drawing/2014/main" id="{D11CB1AD-3671-421A-BEE7-D398AF97CB3C}"/>
              </a:ext>
            </a:extLst>
          </p:cNvPr>
          <p:cNvSpPr/>
          <p:nvPr/>
        </p:nvSpPr>
        <p:spPr>
          <a:xfrm>
            <a:off x="4192588" y="5146672"/>
            <a:ext cx="465136" cy="12430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9"/>
              <a:gd name="f7" fmla="val 210"/>
              <a:gd name="f8" fmla="val 48"/>
              <a:gd name="f9" fmla="val 101"/>
              <a:gd name="f10" fmla="val 104"/>
              <a:gd name="f11" fmla="val 107"/>
              <a:gd name="f12" fmla="val 110"/>
              <a:gd name="f13" fmla="val 47"/>
              <a:gd name="f14" fmla="val 137"/>
              <a:gd name="f15" fmla="val 163"/>
              <a:gd name="f16" fmla="val 190"/>
              <a:gd name="f17" fmla="val 193"/>
              <a:gd name="f18" fmla="val 196"/>
              <a:gd name="f19" fmla="val 46"/>
              <a:gd name="f20" fmla="val 198"/>
              <a:gd name="f21" fmla="val 43"/>
              <a:gd name="f22" fmla="val 205"/>
              <a:gd name="f23" fmla="val 32"/>
              <a:gd name="f24" fmla="val 27"/>
              <a:gd name="f25" fmla="val 206"/>
              <a:gd name="f26" fmla="val 23"/>
              <a:gd name="f27" fmla="val 202"/>
              <a:gd name="f28" fmla="val 21"/>
              <a:gd name="f29" fmla="val 195"/>
              <a:gd name="f30" fmla="val 189"/>
              <a:gd name="f31" fmla="val 138"/>
              <a:gd name="f32" fmla="val 87"/>
              <a:gd name="f33" fmla="val 36"/>
              <a:gd name="f34" fmla="val 33"/>
              <a:gd name="f35" fmla="val 30"/>
              <a:gd name="f36" fmla="val 26"/>
              <a:gd name="f37" fmla="val 20"/>
              <a:gd name="f38" fmla="val 19"/>
              <a:gd name="f39" fmla="val 45"/>
              <a:gd name="f40" fmla="val 63"/>
              <a:gd name="f41" fmla="val 18"/>
              <a:gd name="f42" fmla="val 82"/>
              <a:gd name="f43" fmla="val 86"/>
              <a:gd name="f44" fmla="val 16"/>
              <a:gd name="f45" fmla="val 90"/>
              <a:gd name="f46" fmla="val 14"/>
              <a:gd name="f47" fmla="val 94"/>
              <a:gd name="f48" fmla="val 12"/>
              <a:gd name="f49" fmla="val 98"/>
              <a:gd name="f50" fmla="val 5"/>
              <a:gd name="f51" fmla="val 3"/>
              <a:gd name="f52" fmla="val 1"/>
              <a:gd name="f53" fmla="val 83"/>
              <a:gd name="f54" fmla="val 62"/>
              <a:gd name="f55" fmla="val 41"/>
              <a:gd name="f56" fmla="val 15"/>
              <a:gd name="f57" fmla="val 2"/>
              <a:gd name="f58" fmla="val 7"/>
              <a:gd name="f59" fmla="val 10"/>
              <a:gd name="f60" fmla="val 25"/>
              <a:gd name="f61" fmla="val 4"/>
              <a:gd name="f62" fmla="val 35"/>
              <a:gd name="f63" fmla="val 37"/>
              <a:gd name="f64" fmla="val 9"/>
              <a:gd name="f65" fmla="val 40"/>
              <a:gd name="f66" fmla="val 42"/>
              <a:gd name="f67" fmla="val 24"/>
              <a:gd name="f68" fmla="val 44"/>
              <a:gd name="f69" fmla="val 17"/>
              <a:gd name="f70" fmla="val 51"/>
              <a:gd name="f71" fmla="val 53"/>
              <a:gd name="f72" fmla="val 54"/>
              <a:gd name="f73" fmla="val 55"/>
              <a:gd name="f74" fmla="val 56"/>
              <a:gd name="f75" fmla="val 57"/>
              <a:gd name="f76" fmla="val 60"/>
              <a:gd name="f77" fmla="val 64"/>
              <a:gd name="f78" fmla="val 77"/>
              <a:gd name="f79" fmla="val 78"/>
              <a:gd name="f80" fmla="val 74"/>
              <a:gd name="f81" fmla="val 132"/>
              <a:gd name="f82" fmla="val 203"/>
              <a:gd name="f83" fmla="val 76"/>
              <a:gd name="f84" fmla="val 65"/>
              <a:gd name="f85" fmla="val 52"/>
              <a:gd name="f86" fmla="val 191"/>
              <a:gd name="f87" fmla="val 165"/>
              <a:gd name="f88" fmla="val 111"/>
              <a:gd name="f89" fmla="val 108"/>
              <a:gd name="f90" fmla="val 105"/>
              <a:gd name="f91" fmla="val 102"/>
              <a:gd name="f92" fmla="val 49"/>
              <a:gd name="f93" fmla="+- 0 0 -90"/>
              <a:gd name="f94" fmla="*/ f3 1 79"/>
              <a:gd name="f95" fmla="*/ f4 1 210"/>
              <a:gd name="f96" fmla="val f5"/>
              <a:gd name="f97" fmla="val f6"/>
              <a:gd name="f98" fmla="val f7"/>
              <a:gd name="f99" fmla="*/ f93 f0 1"/>
              <a:gd name="f100" fmla="+- f98 0 f96"/>
              <a:gd name="f101" fmla="+- f97 0 f96"/>
              <a:gd name="f102" fmla="*/ f99 1 f2"/>
              <a:gd name="f103" fmla="*/ f101 1 79"/>
              <a:gd name="f104" fmla="*/ f100 1 210"/>
              <a:gd name="f105" fmla="*/ 48 f101 1"/>
              <a:gd name="f106" fmla="*/ 101 f100 1"/>
              <a:gd name="f107" fmla="*/ 110 f100 1"/>
              <a:gd name="f108" fmla="*/ 47 f101 1"/>
              <a:gd name="f109" fmla="*/ 190 f100 1"/>
              <a:gd name="f110" fmla="*/ 46 f101 1"/>
              <a:gd name="f111" fmla="*/ 198 f100 1"/>
              <a:gd name="f112" fmla="*/ 27 f101 1"/>
              <a:gd name="f113" fmla="*/ 206 f100 1"/>
              <a:gd name="f114" fmla="*/ 21 f101 1"/>
              <a:gd name="f115" fmla="*/ 189 f100 1"/>
              <a:gd name="f116" fmla="*/ 36 f100 1"/>
              <a:gd name="f117" fmla="*/ 26 f100 1"/>
              <a:gd name="f118" fmla="*/ 19 f101 1"/>
              <a:gd name="f119" fmla="*/ 18 f101 1"/>
              <a:gd name="f120" fmla="*/ 82 f100 1"/>
              <a:gd name="f121" fmla="*/ 14 f101 1"/>
              <a:gd name="f122" fmla="*/ 94 f100 1"/>
              <a:gd name="f123" fmla="*/ 3 f101 1"/>
              <a:gd name="f124" fmla="*/ 0 f101 1"/>
              <a:gd name="f125" fmla="*/ 83 f100 1"/>
              <a:gd name="f126" fmla="*/ 20 f100 1"/>
              <a:gd name="f127" fmla="*/ 7 f101 1"/>
              <a:gd name="f128" fmla="*/ 10 f100 1"/>
              <a:gd name="f129" fmla="*/ 35 f101 1"/>
              <a:gd name="f130" fmla="*/ 0 f100 1"/>
              <a:gd name="f131" fmla="*/ 42 f101 1"/>
              <a:gd name="f132" fmla="*/ 24 f100 1"/>
              <a:gd name="f133" fmla="*/ 45 f101 1"/>
              <a:gd name="f134" fmla="*/ 53 f101 1"/>
              <a:gd name="f135" fmla="*/ 55 f101 1"/>
              <a:gd name="f136" fmla="*/ 57 f101 1"/>
              <a:gd name="f137" fmla="*/ 25 f100 1"/>
              <a:gd name="f138" fmla="*/ 64 f101 1"/>
              <a:gd name="f139" fmla="*/ 1 f100 1"/>
              <a:gd name="f140" fmla="*/ 78 f101 1"/>
              <a:gd name="f141" fmla="*/ 16 f100 1"/>
              <a:gd name="f142" fmla="*/ 65 f101 1"/>
              <a:gd name="f143" fmla="*/ 52 f101 1"/>
              <a:gd name="f144" fmla="*/ 191 f100 1"/>
              <a:gd name="f145" fmla="*/ 111 f100 1"/>
              <a:gd name="f146" fmla="*/ 102 f100 1"/>
              <a:gd name="f147" fmla="+- f102 0 f1"/>
              <a:gd name="f148" fmla="*/ f105 1 79"/>
              <a:gd name="f149" fmla="*/ f106 1 210"/>
              <a:gd name="f150" fmla="*/ f107 1 210"/>
              <a:gd name="f151" fmla="*/ f108 1 79"/>
              <a:gd name="f152" fmla="*/ f109 1 210"/>
              <a:gd name="f153" fmla="*/ f110 1 79"/>
              <a:gd name="f154" fmla="*/ f111 1 210"/>
              <a:gd name="f155" fmla="*/ f112 1 79"/>
              <a:gd name="f156" fmla="*/ f113 1 210"/>
              <a:gd name="f157" fmla="*/ f114 1 79"/>
              <a:gd name="f158" fmla="*/ f115 1 210"/>
              <a:gd name="f159" fmla="*/ f116 1 210"/>
              <a:gd name="f160" fmla="*/ f117 1 210"/>
              <a:gd name="f161" fmla="*/ f118 1 79"/>
              <a:gd name="f162" fmla="*/ f119 1 79"/>
              <a:gd name="f163" fmla="*/ f120 1 210"/>
              <a:gd name="f164" fmla="*/ f121 1 79"/>
              <a:gd name="f165" fmla="*/ f122 1 210"/>
              <a:gd name="f166" fmla="*/ f123 1 79"/>
              <a:gd name="f167" fmla="*/ f124 1 79"/>
              <a:gd name="f168" fmla="*/ f125 1 210"/>
              <a:gd name="f169" fmla="*/ f126 1 210"/>
              <a:gd name="f170" fmla="*/ f127 1 79"/>
              <a:gd name="f171" fmla="*/ f128 1 210"/>
              <a:gd name="f172" fmla="*/ f129 1 79"/>
              <a:gd name="f173" fmla="*/ f130 1 210"/>
              <a:gd name="f174" fmla="*/ f131 1 79"/>
              <a:gd name="f175" fmla="*/ f132 1 210"/>
              <a:gd name="f176" fmla="*/ f133 1 79"/>
              <a:gd name="f177" fmla="*/ f134 1 79"/>
              <a:gd name="f178" fmla="*/ f135 1 79"/>
              <a:gd name="f179" fmla="*/ f136 1 79"/>
              <a:gd name="f180" fmla="*/ f137 1 210"/>
              <a:gd name="f181" fmla="*/ f138 1 79"/>
              <a:gd name="f182" fmla="*/ f139 1 210"/>
              <a:gd name="f183" fmla="*/ f140 1 79"/>
              <a:gd name="f184" fmla="*/ f141 1 210"/>
              <a:gd name="f185" fmla="*/ f142 1 79"/>
              <a:gd name="f186" fmla="*/ f143 1 79"/>
              <a:gd name="f187" fmla="*/ f144 1 210"/>
              <a:gd name="f188" fmla="*/ f145 1 210"/>
              <a:gd name="f189" fmla="*/ f146 1 210"/>
              <a:gd name="f190" fmla="*/ 0 1 f103"/>
              <a:gd name="f191" fmla="*/ f97 1 f103"/>
              <a:gd name="f192" fmla="*/ 0 1 f104"/>
              <a:gd name="f193" fmla="*/ f98 1 f104"/>
              <a:gd name="f194" fmla="*/ f148 1 f103"/>
              <a:gd name="f195" fmla="*/ f149 1 f104"/>
              <a:gd name="f196" fmla="*/ f150 1 f104"/>
              <a:gd name="f197" fmla="*/ f151 1 f103"/>
              <a:gd name="f198" fmla="*/ f152 1 f104"/>
              <a:gd name="f199" fmla="*/ f153 1 f103"/>
              <a:gd name="f200" fmla="*/ f154 1 f104"/>
              <a:gd name="f201" fmla="*/ f155 1 f103"/>
              <a:gd name="f202" fmla="*/ f156 1 f104"/>
              <a:gd name="f203" fmla="*/ f157 1 f103"/>
              <a:gd name="f204" fmla="*/ f158 1 f104"/>
              <a:gd name="f205" fmla="*/ f159 1 f104"/>
              <a:gd name="f206" fmla="*/ f160 1 f104"/>
              <a:gd name="f207" fmla="*/ f161 1 f103"/>
              <a:gd name="f208" fmla="*/ f162 1 f103"/>
              <a:gd name="f209" fmla="*/ f163 1 f104"/>
              <a:gd name="f210" fmla="*/ f164 1 f103"/>
              <a:gd name="f211" fmla="*/ f165 1 f104"/>
              <a:gd name="f212" fmla="*/ f166 1 f103"/>
              <a:gd name="f213" fmla="*/ f167 1 f103"/>
              <a:gd name="f214" fmla="*/ f168 1 f104"/>
              <a:gd name="f215" fmla="*/ f169 1 f104"/>
              <a:gd name="f216" fmla="*/ f170 1 f103"/>
              <a:gd name="f217" fmla="*/ f171 1 f104"/>
              <a:gd name="f218" fmla="*/ f172 1 f103"/>
              <a:gd name="f219" fmla="*/ f173 1 f104"/>
              <a:gd name="f220" fmla="*/ f174 1 f103"/>
              <a:gd name="f221" fmla="*/ f175 1 f104"/>
              <a:gd name="f222" fmla="*/ f176 1 f103"/>
              <a:gd name="f223" fmla="*/ f177 1 f103"/>
              <a:gd name="f224" fmla="*/ f178 1 f103"/>
              <a:gd name="f225" fmla="*/ f179 1 f103"/>
              <a:gd name="f226" fmla="*/ f180 1 f104"/>
              <a:gd name="f227" fmla="*/ f181 1 f103"/>
              <a:gd name="f228" fmla="*/ f182 1 f104"/>
              <a:gd name="f229" fmla="*/ f183 1 f103"/>
              <a:gd name="f230" fmla="*/ f184 1 f104"/>
              <a:gd name="f231" fmla="*/ f185 1 f103"/>
              <a:gd name="f232" fmla="*/ f186 1 f103"/>
              <a:gd name="f233" fmla="*/ f187 1 f104"/>
              <a:gd name="f234" fmla="*/ f188 1 f104"/>
              <a:gd name="f235" fmla="*/ f189 1 f104"/>
              <a:gd name="f236" fmla="*/ f190 f94 1"/>
              <a:gd name="f237" fmla="*/ f191 f94 1"/>
              <a:gd name="f238" fmla="*/ f193 f95 1"/>
              <a:gd name="f239" fmla="*/ f192 f95 1"/>
              <a:gd name="f240" fmla="*/ f194 f94 1"/>
              <a:gd name="f241" fmla="*/ f195 f95 1"/>
              <a:gd name="f242" fmla="*/ f196 f95 1"/>
              <a:gd name="f243" fmla="*/ f197 f94 1"/>
              <a:gd name="f244" fmla="*/ f198 f95 1"/>
              <a:gd name="f245" fmla="*/ f199 f94 1"/>
              <a:gd name="f246" fmla="*/ f200 f95 1"/>
              <a:gd name="f247" fmla="*/ f201 f94 1"/>
              <a:gd name="f248" fmla="*/ f202 f95 1"/>
              <a:gd name="f249" fmla="*/ f203 f94 1"/>
              <a:gd name="f250" fmla="*/ f204 f95 1"/>
              <a:gd name="f251" fmla="*/ f205 f95 1"/>
              <a:gd name="f252" fmla="*/ f206 f95 1"/>
              <a:gd name="f253" fmla="*/ f207 f94 1"/>
              <a:gd name="f254" fmla="*/ f208 f94 1"/>
              <a:gd name="f255" fmla="*/ f209 f95 1"/>
              <a:gd name="f256" fmla="*/ f210 f94 1"/>
              <a:gd name="f257" fmla="*/ f211 f95 1"/>
              <a:gd name="f258" fmla="*/ f212 f94 1"/>
              <a:gd name="f259" fmla="*/ f213 f94 1"/>
              <a:gd name="f260" fmla="*/ f214 f95 1"/>
              <a:gd name="f261" fmla="*/ f215 f95 1"/>
              <a:gd name="f262" fmla="*/ f216 f94 1"/>
              <a:gd name="f263" fmla="*/ f217 f95 1"/>
              <a:gd name="f264" fmla="*/ f218 f94 1"/>
              <a:gd name="f265" fmla="*/ f219 f95 1"/>
              <a:gd name="f266" fmla="*/ f220 f94 1"/>
              <a:gd name="f267" fmla="*/ f221 f95 1"/>
              <a:gd name="f268" fmla="*/ f222 f94 1"/>
              <a:gd name="f269" fmla="*/ f223 f94 1"/>
              <a:gd name="f270" fmla="*/ f224 f94 1"/>
              <a:gd name="f271" fmla="*/ f225 f94 1"/>
              <a:gd name="f272" fmla="*/ f226 f95 1"/>
              <a:gd name="f273" fmla="*/ f227 f94 1"/>
              <a:gd name="f274" fmla="*/ f228 f95 1"/>
              <a:gd name="f275" fmla="*/ f229 f94 1"/>
              <a:gd name="f276" fmla="*/ f230 f95 1"/>
              <a:gd name="f277" fmla="*/ f231 f94 1"/>
              <a:gd name="f278" fmla="*/ f232 f94 1"/>
              <a:gd name="f279" fmla="*/ f233 f95 1"/>
              <a:gd name="f280" fmla="*/ f234 f95 1"/>
              <a:gd name="f281" fmla="*/ f235 f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7">
                <a:pos x="f240" y="f241"/>
              </a:cxn>
              <a:cxn ang="f147">
                <a:pos x="f240" y="f242"/>
              </a:cxn>
              <a:cxn ang="f147">
                <a:pos x="f243" y="f244"/>
              </a:cxn>
              <a:cxn ang="f147">
                <a:pos x="f245" y="f246"/>
              </a:cxn>
              <a:cxn ang="f147">
                <a:pos x="f247" y="f248"/>
              </a:cxn>
              <a:cxn ang="f147">
                <a:pos x="f249" y="f250"/>
              </a:cxn>
              <a:cxn ang="f147">
                <a:pos x="f249" y="f251"/>
              </a:cxn>
              <a:cxn ang="f147">
                <a:pos x="f249" y="f252"/>
              </a:cxn>
              <a:cxn ang="f147">
                <a:pos x="f253" y="f252"/>
              </a:cxn>
              <a:cxn ang="f147">
                <a:pos x="f254" y="f255"/>
              </a:cxn>
              <a:cxn ang="f147">
                <a:pos x="f256" y="f257"/>
              </a:cxn>
              <a:cxn ang="f147">
                <a:pos x="f258" y="f257"/>
              </a:cxn>
              <a:cxn ang="f147">
                <a:pos x="f259" y="f260"/>
              </a:cxn>
              <a:cxn ang="f147">
                <a:pos x="f259" y="f261"/>
              </a:cxn>
              <a:cxn ang="f147">
                <a:pos x="f262" y="f263"/>
              </a:cxn>
              <a:cxn ang="f147">
                <a:pos x="f264" y="f265"/>
              </a:cxn>
              <a:cxn ang="f147">
                <a:pos x="f266" y="f267"/>
              </a:cxn>
              <a:cxn ang="f147">
                <a:pos x="f268" y="f267"/>
              </a:cxn>
              <a:cxn ang="f147">
                <a:pos x="f245" y="f265"/>
              </a:cxn>
              <a:cxn ang="f147">
                <a:pos x="f269" y="f265"/>
              </a:cxn>
              <a:cxn ang="f147">
                <a:pos x="f270" y="f267"/>
              </a:cxn>
              <a:cxn ang="f147">
                <a:pos x="f271" y="f272"/>
              </a:cxn>
              <a:cxn ang="f147">
                <a:pos x="f273" y="f274"/>
              </a:cxn>
              <a:cxn ang="f147">
                <a:pos x="f275" y="f276"/>
              </a:cxn>
              <a:cxn ang="f147">
                <a:pos x="f275" y="f244"/>
              </a:cxn>
              <a:cxn ang="f147">
                <a:pos x="f277" y="f248"/>
              </a:cxn>
              <a:cxn ang="f147">
                <a:pos x="f278" y="f279"/>
              </a:cxn>
              <a:cxn ang="f147">
                <a:pos x="f278" y="f280"/>
              </a:cxn>
              <a:cxn ang="f147">
                <a:pos x="f278" y="f281"/>
              </a:cxn>
              <a:cxn ang="f147">
                <a:pos x="f240" y="f241"/>
              </a:cxn>
            </a:cxnLst>
            <a:rect l="f236" t="f239" r="f237" b="f238"/>
            <a:pathLst>
              <a:path w="79" h="210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8" y="f15"/>
                  <a:pt x="f13" y="f16"/>
                </a:cubicBezTo>
                <a:cubicBezTo>
                  <a:pt x="f13" y="f17"/>
                  <a:pt x="f13" y="f18"/>
                  <a:pt x="f19" y="f20"/>
                </a:cubicBezTo>
                <a:cubicBezTo>
                  <a:pt x="f21" y="f22"/>
                  <a:pt x="f23" y="f7"/>
                  <a:pt x="f24" y="f25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8" y="f32"/>
                  <a:pt x="f28" y="f33"/>
                </a:cubicBezTo>
                <a:cubicBezTo>
                  <a:pt x="f28" y="f34"/>
                  <a:pt x="f28" y="f35"/>
                  <a:pt x="f28" y="f36"/>
                </a:cubicBezTo>
                <a:cubicBezTo>
                  <a:pt x="f37" y="f36"/>
                  <a:pt x="f38" y="f36"/>
                  <a:pt x="f38" y="f36"/>
                </a:cubicBezTo>
                <a:cubicBezTo>
                  <a:pt x="f38" y="f39"/>
                  <a:pt x="f38" y="f40"/>
                  <a:pt x="f41" y="f42"/>
                </a:cubicBezTo>
                <a:cubicBezTo>
                  <a:pt x="f41" y="f43"/>
                  <a:pt x="f44" y="f45"/>
                  <a:pt x="f46" y="f47"/>
                </a:cubicBezTo>
                <a:cubicBezTo>
                  <a:pt x="f48" y="f49"/>
                  <a:pt x="f50" y="f49"/>
                  <a:pt x="f51" y="f47"/>
                </a:cubicBezTo>
                <a:cubicBezTo>
                  <a:pt x="f52" y="f45"/>
                  <a:pt x="f5" y="f32"/>
                  <a:pt x="f5" y="f53"/>
                </a:cubicBezTo>
                <a:cubicBezTo>
                  <a:pt x="f5" y="f54"/>
                  <a:pt x="f5" y="f55"/>
                  <a:pt x="f5" y="f37"/>
                </a:cubicBezTo>
                <a:cubicBezTo>
                  <a:pt x="f5" y="f56"/>
                  <a:pt x="f57" y="f48"/>
                  <a:pt x="f58" y="f59"/>
                </a:cubicBezTo>
                <a:cubicBezTo>
                  <a:pt x="f44" y="f58"/>
                  <a:pt x="f60" y="f61"/>
                  <a:pt x="f62" y="f5"/>
                </a:cubicBezTo>
                <a:cubicBezTo>
                  <a:pt x="f63" y="f64"/>
                  <a:pt x="f65" y="f44"/>
                  <a:pt x="f66" y="f67"/>
                </a:cubicBezTo>
                <a:cubicBezTo>
                  <a:pt x="f21" y="f67"/>
                  <a:pt x="f68" y="f67"/>
                  <a:pt x="f39" y="f67"/>
                </a:cubicBezTo>
                <a:cubicBezTo>
                  <a:pt x="f39" y="f69"/>
                  <a:pt x="f19" y="f64"/>
                  <a:pt x="f19" y="f5"/>
                </a:cubicBezTo>
                <a:cubicBezTo>
                  <a:pt x="f8" y="f5"/>
                  <a:pt x="f70" y="f5"/>
                  <a:pt x="f71" y="f5"/>
                </a:cubicBezTo>
                <a:cubicBezTo>
                  <a:pt x="f72" y="f64"/>
                  <a:pt x="f72" y="f44"/>
                  <a:pt x="f73" y="f67"/>
                </a:cubicBezTo>
                <a:cubicBezTo>
                  <a:pt x="f74" y="f67"/>
                  <a:pt x="f74" y="f67"/>
                  <a:pt x="f75" y="f60"/>
                </a:cubicBezTo>
                <a:cubicBezTo>
                  <a:pt x="f76" y="f69"/>
                  <a:pt x="f54" y="f64"/>
                  <a:pt x="f77" y="f52"/>
                </a:cubicBezTo>
                <a:cubicBezTo>
                  <a:pt x="f78" y="f51"/>
                  <a:pt x="f79" y="f61"/>
                  <a:pt x="f79" y="f44"/>
                </a:cubicBezTo>
                <a:cubicBezTo>
                  <a:pt x="f79" y="f80"/>
                  <a:pt x="f6" y="f81"/>
                  <a:pt x="f79" y="f16"/>
                </a:cubicBezTo>
                <a:cubicBezTo>
                  <a:pt x="f79" y="f82"/>
                  <a:pt x="f83" y="f25"/>
                  <a:pt x="f84" y="f25"/>
                </a:cubicBezTo>
                <a:cubicBezTo>
                  <a:pt x="f73" y="f25"/>
                  <a:pt x="f85" y="f82"/>
                  <a:pt x="f85" y="f86"/>
                </a:cubicBezTo>
                <a:cubicBezTo>
                  <a:pt x="f85" y="f87"/>
                  <a:pt x="f85" y="f31"/>
                  <a:pt x="f85" y="f88"/>
                </a:cubicBezTo>
                <a:cubicBezTo>
                  <a:pt x="f85" y="f89"/>
                  <a:pt x="f85" y="f90"/>
                  <a:pt x="f85" y="f91"/>
                </a:cubicBezTo>
                <a:cubicBezTo>
                  <a:pt x="f70" y="f91"/>
                  <a:pt x="f92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5" name="Freeform 146">
            <a:extLst>
              <a:ext uri="{FF2B5EF4-FFF2-40B4-BE49-F238E27FC236}">
                <a16:creationId xmlns:a16="http://schemas.microsoft.com/office/drawing/2014/main" id="{5BB593E1-0F37-4D50-95FA-4F6EC026705F}"/>
              </a:ext>
            </a:extLst>
          </p:cNvPr>
          <p:cNvSpPr/>
          <p:nvPr/>
        </p:nvSpPr>
        <p:spPr>
          <a:xfrm>
            <a:off x="5437186" y="5146672"/>
            <a:ext cx="465136" cy="1249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9"/>
              <a:gd name="f7" fmla="val 211"/>
              <a:gd name="f8" fmla="val 27"/>
              <a:gd name="f9" fmla="val 101"/>
              <a:gd name="f10" fmla="val 104"/>
              <a:gd name="f11" fmla="val 107"/>
              <a:gd name="f12" fmla="val 109"/>
              <a:gd name="f13" fmla="val 136"/>
              <a:gd name="f14" fmla="val 162"/>
              <a:gd name="f15" fmla="val 188"/>
              <a:gd name="f16" fmla="val 190"/>
              <a:gd name="f17" fmla="val 191"/>
              <a:gd name="f18" fmla="val 193"/>
              <a:gd name="f19" fmla="val 26"/>
              <a:gd name="f20" fmla="val 204"/>
              <a:gd name="f21" fmla="val 15"/>
              <a:gd name="f22" fmla="val 6"/>
              <a:gd name="f23" fmla="val 206"/>
              <a:gd name="f24" fmla="val 3"/>
              <a:gd name="f25" fmla="val 203"/>
              <a:gd name="f26" fmla="val 1"/>
              <a:gd name="f27" fmla="val 196"/>
              <a:gd name="f28" fmla="val 151"/>
              <a:gd name="f29" fmla="val 111"/>
              <a:gd name="f30" fmla="val 71"/>
              <a:gd name="f31" fmla="val 53"/>
              <a:gd name="f32" fmla="val 35"/>
              <a:gd name="f33" fmla="val 17"/>
              <a:gd name="f34" fmla="val 5"/>
              <a:gd name="f35" fmla="val 14"/>
              <a:gd name="f36" fmla="val 16"/>
              <a:gd name="f37" fmla="val 8"/>
              <a:gd name="f38" fmla="val 19"/>
              <a:gd name="f39" fmla="val 21"/>
              <a:gd name="f40" fmla="val 24"/>
              <a:gd name="f41" fmla="val 22"/>
              <a:gd name="f42" fmla="val 23"/>
              <a:gd name="f43" fmla="val 25"/>
              <a:gd name="f44" fmla="val 31"/>
              <a:gd name="f45" fmla="val 32"/>
              <a:gd name="f46" fmla="val 33"/>
              <a:gd name="f47" fmla="val 9"/>
              <a:gd name="f48" fmla="val 34"/>
              <a:gd name="f49" fmla="val 36"/>
              <a:gd name="f50" fmla="val 38"/>
              <a:gd name="f51" fmla="val 41"/>
              <a:gd name="f52" fmla="val 44"/>
              <a:gd name="f53" fmla="val 55"/>
              <a:gd name="f54" fmla="val 4"/>
              <a:gd name="f55" fmla="val 66"/>
              <a:gd name="f56" fmla="val 76"/>
              <a:gd name="f57" fmla="val 13"/>
              <a:gd name="f58" fmla="val 78"/>
              <a:gd name="f59" fmla="val 63"/>
              <a:gd name="f60" fmla="val 85"/>
              <a:gd name="f61" fmla="val 90"/>
              <a:gd name="f62" fmla="val 97"/>
              <a:gd name="f63" fmla="val 70"/>
              <a:gd name="f64" fmla="val 96"/>
              <a:gd name="f65" fmla="val 60"/>
              <a:gd name="f66" fmla="val 91"/>
              <a:gd name="f67" fmla="val 84"/>
              <a:gd name="f68" fmla="val 68"/>
              <a:gd name="f69" fmla="val 51"/>
              <a:gd name="f70" fmla="val 29"/>
              <a:gd name="f71" fmla="val 59"/>
              <a:gd name="f72" fmla="val 58"/>
              <a:gd name="f73" fmla="val 30"/>
              <a:gd name="f74" fmla="val 88"/>
              <a:gd name="f75" fmla="val 138"/>
              <a:gd name="f76" fmla="val 56"/>
              <a:gd name="f77" fmla="val 198"/>
              <a:gd name="f78" fmla="val 54"/>
              <a:gd name="f79" fmla="val 205"/>
              <a:gd name="f80" fmla="val 48"/>
              <a:gd name="f81" fmla="val 45"/>
              <a:gd name="f82" fmla="val 42"/>
              <a:gd name="f83" fmla="val 110"/>
              <a:gd name="f84" fmla="val 102"/>
              <a:gd name="f85" fmla="val 28"/>
              <a:gd name="f86" fmla="+- 0 0 -90"/>
              <a:gd name="f87" fmla="*/ f3 1 79"/>
              <a:gd name="f88" fmla="*/ f4 1 211"/>
              <a:gd name="f89" fmla="val f5"/>
              <a:gd name="f90" fmla="val f6"/>
              <a:gd name="f91" fmla="val f7"/>
              <a:gd name="f92" fmla="*/ f86 f0 1"/>
              <a:gd name="f93" fmla="+- f91 0 f89"/>
              <a:gd name="f94" fmla="+- f90 0 f89"/>
              <a:gd name="f95" fmla="*/ f92 1 f2"/>
              <a:gd name="f96" fmla="*/ f94 1 79"/>
              <a:gd name="f97" fmla="*/ f93 1 211"/>
              <a:gd name="f98" fmla="*/ 27 f94 1"/>
              <a:gd name="f99" fmla="*/ 101 f93 1"/>
              <a:gd name="f100" fmla="*/ 109 f93 1"/>
              <a:gd name="f101" fmla="*/ 188 f93 1"/>
              <a:gd name="f102" fmla="*/ 193 f93 1"/>
              <a:gd name="f103" fmla="*/ 6 f94 1"/>
              <a:gd name="f104" fmla="*/ 206 f93 1"/>
              <a:gd name="f105" fmla="*/ 0 f94 1"/>
              <a:gd name="f106" fmla="*/ 190 f93 1"/>
              <a:gd name="f107" fmla="*/ 71 f93 1"/>
              <a:gd name="f108" fmla="*/ 17 f93 1"/>
              <a:gd name="f109" fmla="*/ 14 f94 1"/>
              <a:gd name="f110" fmla="*/ 1 f93 1"/>
              <a:gd name="f111" fmla="*/ 21 f94 1"/>
              <a:gd name="f112" fmla="*/ 24 f93 1"/>
              <a:gd name="f113" fmla="*/ 24 f94 1"/>
              <a:gd name="f114" fmla="*/ 25 f94 1"/>
              <a:gd name="f115" fmla="*/ 0 f93 1"/>
              <a:gd name="f116" fmla="*/ 32 f94 1"/>
              <a:gd name="f117" fmla="*/ 34 f94 1"/>
              <a:gd name="f118" fmla="*/ 25 f93 1"/>
              <a:gd name="f119" fmla="*/ 36 f94 1"/>
              <a:gd name="f120" fmla="*/ 44 f94 1"/>
              <a:gd name="f121" fmla="*/ 76 f94 1"/>
              <a:gd name="f122" fmla="*/ 13 f93 1"/>
              <a:gd name="f123" fmla="*/ 78 f94 1"/>
              <a:gd name="f124" fmla="*/ 19 f93 1"/>
              <a:gd name="f125" fmla="*/ 85 f93 1"/>
              <a:gd name="f126" fmla="*/ 70 f94 1"/>
              <a:gd name="f127" fmla="*/ 97 f93 1"/>
              <a:gd name="f128" fmla="*/ 60 f94 1"/>
              <a:gd name="f129" fmla="*/ 84 f93 1"/>
              <a:gd name="f130" fmla="*/ 35 f93 1"/>
              <a:gd name="f131" fmla="*/ 26 f93 1"/>
              <a:gd name="f132" fmla="*/ 58 f94 1"/>
              <a:gd name="f133" fmla="*/ 38 f93 1"/>
              <a:gd name="f134" fmla="*/ 54 f94 1"/>
              <a:gd name="f135" fmla="*/ 203 f93 1"/>
              <a:gd name="f136" fmla="*/ 45 f94 1"/>
              <a:gd name="f137" fmla="*/ 35 f94 1"/>
              <a:gd name="f138" fmla="*/ 31 f94 1"/>
              <a:gd name="f139" fmla="*/ 110 f93 1"/>
              <a:gd name="f140" fmla="*/ 102 f93 1"/>
              <a:gd name="f141" fmla="+- f95 0 f1"/>
              <a:gd name="f142" fmla="*/ f98 1 79"/>
              <a:gd name="f143" fmla="*/ f99 1 211"/>
              <a:gd name="f144" fmla="*/ f100 1 211"/>
              <a:gd name="f145" fmla="*/ f101 1 211"/>
              <a:gd name="f146" fmla="*/ f102 1 211"/>
              <a:gd name="f147" fmla="*/ f103 1 79"/>
              <a:gd name="f148" fmla="*/ f104 1 211"/>
              <a:gd name="f149" fmla="*/ f105 1 79"/>
              <a:gd name="f150" fmla="*/ f106 1 211"/>
              <a:gd name="f151" fmla="*/ f107 1 211"/>
              <a:gd name="f152" fmla="*/ f108 1 211"/>
              <a:gd name="f153" fmla="*/ f109 1 79"/>
              <a:gd name="f154" fmla="*/ f110 1 211"/>
              <a:gd name="f155" fmla="*/ f111 1 79"/>
              <a:gd name="f156" fmla="*/ f112 1 211"/>
              <a:gd name="f157" fmla="*/ f113 1 79"/>
              <a:gd name="f158" fmla="*/ f114 1 79"/>
              <a:gd name="f159" fmla="*/ f115 1 211"/>
              <a:gd name="f160" fmla="*/ f116 1 79"/>
              <a:gd name="f161" fmla="*/ f117 1 79"/>
              <a:gd name="f162" fmla="*/ f118 1 211"/>
              <a:gd name="f163" fmla="*/ f119 1 79"/>
              <a:gd name="f164" fmla="*/ f120 1 79"/>
              <a:gd name="f165" fmla="*/ f121 1 79"/>
              <a:gd name="f166" fmla="*/ f122 1 211"/>
              <a:gd name="f167" fmla="*/ f123 1 79"/>
              <a:gd name="f168" fmla="*/ f124 1 211"/>
              <a:gd name="f169" fmla="*/ f125 1 211"/>
              <a:gd name="f170" fmla="*/ f126 1 79"/>
              <a:gd name="f171" fmla="*/ f127 1 211"/>
              <a:gd name="f172" fmla="*/ f128 1 79"/>
              <a:gd name="f173" fmla="*/ f129 1 211"/>
              <a:gd name="f174" fmla="*/ f130 1 211"/>
              <a:gd name="f175" fmla="*/ f131 1 211"/>
              <a:gd name="f176" fmla="*/ f132 1 79"/>
              <a:gd name="f177" fmla="*/ f133 1 211"/>
              <a:gd name="f178" fmla="*/ f134 1 79"/>
              <a:gd name="f179" fmla="*/ f135 1 211"/>
              <a:gd name="f180" fmla="*/ f136 1 79"/>
              <a:gd name="f181" fmla="*/ f137 1 79"/>
              <a:gd name="f182" fmla="*/ f138 1 79"/>
              <a:gd name="f183" fmla="*/ f139 1 211"/>
              <a:gd name="f184" fmla="*/ f140 1 211"/>
              <a:gd name="f185" fmla="*/ 0 1 f96"/>
              <a:gd name="f186" fmla="*/ f90 1 f96"/>
              <a:gd name="f187" fmla="*/ 0 1 f97"/>
              <a:gd name="f188" fmla="*/ f91 1 f97"/>
              <a:gd name="f189" fmla="*/ f142 1 f96"/>
              <a:gd name="f190" fmla="*/ f143 1 f97"/>
              <a:gd name="f191" fmla="*/ f144 1 f97"/>
              <a:gd name="f192" fmla="*/ f145 1 f97"/>
              <a:gd name="f193" fmla="*/ f146 1 f97"/>
              <a:gd name="f194" fmla="*/ f147 1 f96"/>
              <a:gd name="f195" fmla="*/ f148 1 f97"/>
              <a:gd name="f196" fmla="*/ f149 1 f96"/>
              <a:gd name="f197" fmla="*/ f150 1 f97"/>
              <a:gd name="f198" fmla="*/ f151 1 f97"/>
              <a:gd name="f199" fmla="*/ f152 1 f97"/>
              <a:gd name="f200" fmla="*/ f153 1 f96"/>
              <a:gd name="f201" fmla="*/ f154 1 f97"/>
              <a:gd name="f202" fmla="*/ f155 1 f96"/>
              <a:gd name="f203" fmla="*/ f156 1 f97"/>
              <a:gd name="f204" fmla="*/ f157 1 f96"/>
              <a:gd name="f205" fmla="*/ f158 1 f96"/>
              <a:gd name="f206" fmla="*/ f159 1 f97"/>
              <a:gd name="f207" fmla="*/ f160 1 f96"/>
              <a:gd name="f208" fmla="*/ f161 1 f96"/>
              <a:gd name="f209" fmla="*/ f162 1 f97"/>
              <a:gd name="f210" fmla="*/ f163 1 f96"/>
              <a:gd name="f211" fmla="*/ f164 1 f96"/>
              <a:gd name="f212" fmla="*/ f165 1 f96"/>
              <a:gd name="f213" fmla="*/ f166 1 f97"/>
              <a:gd name="f214" fmla="*/ f167 1 f96"/>
              <a:gd name="f215" fmla="*/ f168 1 f97"/>
              <a:gd name="f216" fmla="*/ f169 1 f97"/>
              <a:gd name="f217" fmla="*/ f170 1 f96"/>
              <a:gd name="f218" fmla="*/ f171 1 f97"/>
              <a:gd name="f219" fmla="*/ f172 1 f96"/>
              <a:gd name="f220" fmla="*/ f173 1 f97"/>
              <a:gd name="f221" fmla="*/ f174 1 f97"/>
              <a:gd name="f222" fmla="*/ f175 1 f97"/>
              <a:gd name="f223" fmla="*/ f176 1 f96"/>
              <a:gd name="f224" fmla="*/ f177 1 f97"/>
              <a:gd name="f225" fmla="*/ f178 1 f96"/>
              <a:gd name="f226" fmla="*/ f179 1 f97"/>
              <a:gd name="f227" fmla="*/ f180 1 f96"/>
              <a:gd name="f228" fmla="*/ f181 1 f96"/>
              <a:gd name="f229" fmla="*/ f182 1 f96"/>
              <a:gd name="f230" fmla="*/ f183 1 f97"/>
              <a:gd name="f231" fmla="*/ f184 1 f97"/>
              <a:gd name="f232" fmla="*/ f185 f87 1"/>
              <a:gd name="f233" fmla="*/ f186 f87 1"/>
              <a:gd name="f234" fmla="*/ f188 f88 1"/>
              <a:gd name="f235" fmla="*/ f187 f88 1"/>
              <a:gd name="f236" fmla="*/ f189 f87 1"/>
              <a:gd name="f237" fmla="*/ f190 f88 1"/>
              <a:gd name="f238" fmla="*/ f191 f88 1"/>
              <a:gd name="f239" fmla="*/ f192 f88 1"/>
              <a:gd name="f240" fmla="*/ f193 f88 1"/>
              <a:gd name="f241" fmla="*/ f194 f87 1"/>
              <a:gd name="f242" fmla="*/ f195 f88 1"/>
              <a:gd name="f243" fmla="*/ f196 f87 1"/>
              <a:gd name="f244" fmla="*/ f197 f88 1"/>
              <a:gd name="f245" fmla="*/ f198 f88 1"/>
              <a:gd name="f246" fmla="*/ f199 f88 1"/>
              <a:gd name="f247" fmla="*/ f200 f87 1"/>
              <a:gd name="f248" fmla="*/ f201 f88 1"/>
              <a:gd name="f249" fmla="*/ f202 f87 1"/>
              <a:gd name="f250" fmla="*/ f203 f88 1"/>
              <a:gd name="f251" fmla="*/ f204 f87 1"/>
              <a:gd name="f252" fmla="*/ f205 f87 1"/>
              <a:gd name="f253" fmla="*/ f206 f88 1"/>
              <a:gd name="f254" fmla="*/ f207 f87 1"/>
              <a:gd name="f255" fmla="*/ f208 f87 1"/>
              <a:gd name="f256" fmla="*/ f209 f88 1"/>
              <a:gd name="f257" fmla="*/ f210 f87 1"/>
              <a:gd name="f258" fmla="*/ f211 f87 1"/>
              <a:gd name="f259" fmla="*/ f212 f87 1"/>
              <a:gd name="f260" fmla="*/ f213 f88 1"/>
              <a:gd name="f261" fmla="*/ f214 f87 1"/>
              <a:gd name="f262" fmla="*/ f215 f88 1"/>
              <a:gd name="f263" fmla="*/ f216 f88 1"/>
              <a:gd name="f264" fmla="*/ f217 f87 1"/>
              <a:gd name="f265" fmla="*/ f218 f88 1"/>
              <a:gd name="f266" fmla="*/ f219 f87 1"/>
              <a:gd name="f267" fmla="*/ f220 f88 1"/>
              <a:gd name="f268" fmla="*/ f221 f88 1"/>
              <a:gd name="f269" fmla="*/ f222 f88 1"/>
              <a:gd name="f270" fmla="*/ f223 f87 1"/>
              <a:gd name="f271" fmla="*/ f224 f88 1"/>
              <a:gd name="f272" fmla="*/ f225 f87 1"/>
              <a:gd name="f273" fmla="*/ f226 f88 1"/>
              <a:gd name="f274" fmla="*/ f227 f87 1"/>
              <a:gd name="f275" fmla="*/ f228 f87 1"/>
              <a:gd name="f276" fmla="*/ f229 f87 1"/>
              <a:gd name="f277" fmla="*/ f230 f88 1"/>
              <a:gd name="f278" fmla="*/ f231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1">
                <a:pos x="f236" y="f237"/>
              </a:cxn>
              <a:cxn ang="f141">
                <a:pos x="f236" y="f238"/>
              </a:cxn>
              <a:cxn ang="f141">
                <a:pos x="f236" y="f239"/>
              </a:cxn>
              <a:cxn ang="f141">
                <a:pos x="f236" y="f240"/>
              </a:cxn>
              <a:cxn ang="f141">
                <a:pos x="f241" y="f242"/>
              </a:cxn>
              <a:cxn ang="f141">
                <a:pos x="f243" y="f244"/>
              </a:cxn>
              <a:cxn ang="f141">
                <a:pos x="f243" y="f245"/>
              </a:cxn>
              <a:cxn ang="f141">
                <a:pos x="f243" y="f246"/>
              </a:cxn>
              <a:cxn ang="f141">
                <a:pos x="f247" y="f248"/>
              </a:cxn>
              <a:cxn ang="f141">
                <a:pos x="f249" y="f250"/>
              </a:cxn>
              <a:cxn ang="f141">
                <a:pos x="f251" y="f250"/>
              </a:cxn>
              <a:cxn ang="f141">
                <a:pos x="f252" y="f253"/>
              </a:cxn>
              <a:cxn ang="f141">
                <a:pos x="f254" y="f253"/>
              </a:cxn>
              <a:cxn ang="f141">
                <a:pos x="f255" y="f256"/>
              </a:cxn>
              <a:cxn ang="f141">
                <a:pos x="f257" y="f256"/>
              </a:cxn>
              <a:cxn ang="f141">
                <a:pos x="f258" y="f253"/>
              </a:cxn>
              <a:cxn ang="f141">
                <a:pos x="f259" y="f260"/>
              </a:cxn>
              <a:cxn ang="f141">
                <a:pos x="f261" y="f262"/>
              </a:cxn>
              <a:cxn ang="f141">
                <a:pos x="f261" y="f263"/>
              </a:cxn>
              <a:cxn ang="f141">
                <a:pos x="f264" y="f265"/>
              </a:cxn>
              <a:cxn ang="f141">
                <a:pos x="f266" y="f267"/>
              </a:cxn>
              <a:cxn ang="f141">
                <a:pos x="f266" y="f268"/>
              </a:cxn>
              <a:cxn ang="f141">
                <a:pos x="f266" y="f269"/>
              </a:cxn>
              <a:cxn ang="f141">
                <a:pos x="f270" y="f269"/>
              </a:cxn>
              <a:cxn ang="f141">
                <a:pos x="f270" y="f271"/>
              </a:cxn>
              <a:cxn ang="f141">
                <a:pos x="f270" y="f239"/>
              </a:cxn>
              <a:cxn ang="f141">
                <a:pos x="f272" y="f273"/>
              </a:cxn>
              <a:cxn ang="f141">
                <a:pos x="f274" y="f242"/>
              </a:cxn>
              <a:cxn ang="f141">
                <a:pos x="f275" y="f273"/>
              </a:cxn>
              <a:cxn ang="f141">
                <a:pos x="f276" y="f239"/>
              </a:cxn>
              <a:cxn ang="f141">
                <a:pos x="f276" y="f277"/>
              </a:cxn>
              <a:cxn ang="f141">
                <a:pos x="f276" y="f278"/>
              </a:cxn>
              <a:cxn ang="f141">
                <a:pos x="f236" y="f237"/>
              </a:cxn>
            </a:cxnLst>
            <a:rect l="f232" t="f235" r="f233" b="f234"/>
            <a:pathLst>
              <a:path w="79" h="211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8" y="f14"/>
                  <a:pt x="f8" y="f15"/>
                </a:cubicBezTo>
                <a:cubicBezTo>
                  <a:pt x="f8" y="f16"/>
                  <a:pt x="f8" y="f17"/>
                  <a:pt x="f8" y="f18"/>
                </a:cubicBezTo>
                <a:cubicBezTo>
                  <a:pt x="f19" y="f20"/>
                  <a:pt x="f21" y="f7"/>
                  <a:pt x="f22" y="f23"/>
                </a:cubicBezTo>
                <a:cubicBezTo>
                  <a:pt x="f24" y="f25"/>
                  <a:pt x="f26" y="f27"/>
                  <a:pt x="f5" y="f16"/>
                </a:cubicBezTo>
                <a:cubicBezTo>
                  <a:pt x="f5" y="f28"/>
                  <a:pt x="f5" y="f29"/>
                  <a:pt x="f5" y="f30"/>
                </a:cubicBezTo>
                <a:cubicBezTo>
                  <a:pt x="f5" y="f31"/>
                  <a:pt x="f5" y="f32"/>
                  <a:pt x="f5" y="f33"/>
                </a:cubicBezTo>
                <a:cubicBezTo>
                  <a:pt x="f5" y="f34"/>
                  <a:pt x="f5" y="f34"/>
                  <a:pt x="f35" y="f26"/>
                </a:cubicBezTo>
                <a:cubicBezTo>
                  <a:pt x="f36" y="f37"/>
                  <a:pt x="f38" y="f36"/>
                  <a:pt x="f39" y="f40"/>
                </a:cubicBezTo>
                <a:cubicBezTo>
                  <a:pt x="f41" y="f40"/>
                  <a:pt x="f42" y="f40"/>
                  <a:pt x="f40" y="f40"/>
                </a:cubicBezTo>
                <a:cubicBezTo>
                  <a:pt x="f40" y="f36"/>
                  <a:pt x="f43" y="f37"/>
                  <a:pt x="f43" y="f5"/>
                </a:cubicBezTo>
                <a:cubicBezTo>
                  <a:pt x="f8" y="f5"/>
                  <a:pt x="f44" y="f5"/>
                  <a:pt x="f45" y="f5"/>
                </a:cubicBezTo>
                <a:cubicBezTo>
                  <a:pt x="f46" y="f47"/>
                  <a:pt x="f48" y="f33"/>
                  <a:pt x="f48" y="f43"/>
                </a:cubicBezTo>
                <a:cubicBezTo>
                  <a:pt x="f32" y="f43"/>
                  <a:pt x="f32" y="f43"/>
                  <a:pt x="f49" y="f43"/>
                </a:cubicBezTo>
                <a:cubicBezTo>
                  <a:pt x="f50" y="f33"/>
                  <a:pt x="f51" y="f47"/>
                  <a:pt x="f52" y="f5"/>
                </a:cubicBezTo>
                <a:cubicBezTo>
                  <a:pt x="f53" y="f54"/>
                  <a:pt x="f55" y="f37"/>
                  <a:pt x="f56" y="f57"/>
                </a:cubicBezTo>
                <a:cubicBezTo>
                  <a:pt x="f58" y="f57"/>
                  <a:pt x="f58" y="f33"/>
                  <a:pt x="f58" y="f38"/>
                </a:cubicBezTo>
                <a:cubicBezTo>
                  <a:pt x="f6" y="f51"/>
                  <a:pt x="f6" y="f59"/>
                  <a:pt x="f58" y="f60"/>
                </a:cubicBezTo>
                <a:cubicBezTo>
                  <a:pt x="f58" y="f61"/>
                  <a:pt x="f58" y="f62"/>
                  <a:pt x="f63" y="f62"/>
                </a:cubicBezTo>
                <a:cubicBezTo>
                  <a:pt x="f59" y="f64"/>
                  <a:pt x="f65" y="f66"/>
                  <a:pt x="f65" y="f67"/>
                </a:cubicBezTo>
                <a:cubicBezTo>
                  <a:pt x="f65" y="f68"/>
                  <a:pt x="f65" y="f69"/>
                  <a:pt x="f65" y="f32"/>
                </a:cubicBezTo>
                <a:cubicBezTo>
                  <a:pt x="f65" y="f45"/>
                  <a:pt x="f65" y="f70"/>
                  <a:pt x="f65" y="f19"/>
                </a:cubicBezTo>
                <a:cubicBezTo>
                  <a:pt x="f71" y="f19"/>
                  <a:pt x="f71" y="f19"/>
                  <a:pt x="f72" y="f19"/>
                </a:cubicBezTo>
                <a:cubicBezTo>
                  <a:pt x="f72" y="f73"/>
                  <a:pt x="f72" y="f48"/>
                  <a:pt x="f72" y="f50"/>
                </a:cubicBezTo>
                <a:cubicBezTo>
                  <a:pt x="f72" y="f74"/>
                  <a:pt x="f72" y="f75"/>
                  <a:pt x="f72" y="f15"/>
                </a:cubicBezTo>
                <a:cubicBezTo>
                  <a:pt x="f72" y="f18"/>
                  <a:pt x="f76" y="f77"/>
                  <a:pt x="f78" y="f25"/>
                </a:cubicBezTo>
                <a:cubicBezTo>
                  <a:pt x="f31" y="f79"/>
                  <a:pt x="f80" y="f23"/>
                  <a:pt x="f81" y="f23"/>
                </a:cubicBezTo>
                <a:cubicBezTo>
                  <a:pt x="f82" y="f23"/>
                  <a:pt x="f49" y="f79"/>
                  <a:pt x="f32" y="f25"/>
                </a:cubicBezTo>
                <a:cubicBezTo>
                  <a:pt x="f45" y="f77"/>
                  <a:pt x="f44" y="f18"/>
                  <a:pt x="f44" y="f15"/>
                </a:cubicBezTo>
                <a:cubicBezTo>
                  <a:pt x="f44" y="f14"/>
                  <a:pt x="f44" y="f13"/>
                  <a:pt x="f44" y="f83"/>
                </a:cubicBezTo>
                <a:cubicBezTo>
                  <a:pt x="f44" y="f11"/>
                  <a:pt x="f44" y="f10"/>
                  <a:pt x="f44" y="f84"/>
                </a:cubicBezTo>
                <a:cubicBezTo>
                  <a:pt x="f73" y="f9"/>
                  <a:pt x="f85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6" name="Freeform 147">
            <a:extLst>
              <a:ext uri="{FF2B5EF4-FFF2-40B4-BE49-F238E27FC236}">
                <a16:creationId xmlns:a16="http://schemas.microsoft.com/office/drawing/2014/main" id="{B9D84E42-E20A-4748-B414-2CA12EB098E0}"/>
              </a:ext>
            </a:extLst>
          </p:cNvPr>
          <p:cNvSpPr/>
          <p:nvPr/>
        </p:nvSpPr>
        <p:spPr>
          <a:xfrm>
            <a:off x="5926134" y="5259391"/>
            <a:ext cx="390521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169"/>
              <a:gd name="f8" fmla="val 31"/>
              <a:gd name="f9" fmla="val 19"/>
              <a:gd name="f10" fmla="val 32"/>
              <a:gd name="f11" fmla="val 13"/>
              <a:gd name="f12" fmla="val 34"/>
              <a:gd name="f13" fmla="val 7"/>
              <a:gd name="f14" fmla="val 37"/>
              <a:gd name="f15" fmla="val 45"/>
              <a:gd name="f16" fmla="val 3"/>
              <a:gd name="f17" fmla="val 53"/>
              <a:gd name="f18" fmla="val 6"/>
              <a:gd name="f19" fmla="val 61"/>
              <a:gd name="f20" fmla="val 9"/>
              <a:gd name="f21" fmla="val 63"/>
              <a:gd name="f22" fmla="val 10"/>
              <a:gd name="f23" fmla="val 65"/>
              <a:gd name="f24" fmla="val 16"/>
              <a:gd name="f25" fmla="val 33"/>
              <a:gd name="f26" fmla="val 51"/>
              <a:gd name="f27" fmla="val 69"/>
              <a:gd name="f28" fmla="val 72"/>
              <a:gd name="f29" fmla="val 60"/>
              <a:gd name="f30" fmla="val 76"/>
              <a:gd name="f31" fmla="val 58"/>
              <a:gd name="f32" fmla="val 79"/>
              <a:gd name="f33" fmla="val 55"/>
              <a:gd name="f34" fmla="val 50"/>
              <a:gd name="f35" fmla="val 68"/>
              <a:gd name="f36" fmla="val 49"/>
              <a:gd name="f37" fmla="val 56"/>
              <a:gd name="f38" fmla="val 43"/>
              <a:gd name="f39" fmla="val 28"/>
              <a:gd name="f40" fmla="val 25"/>
              <a:gd name="f41" fmla="val 48"/>
              <a:gd name="f42" fmla="val 22"/>
              <a:gd name="f43" fmla="val 86"/>
              <a:gd name="f44" fmla="val 109"/>
              <a:gd name="f45" fmla="val 132"/>
              <a:gd name="f46" fmla="val 155"/>
              <a:gd name="f47" fmla="val 166"/>
              <a:gd name="f48" fmla="val 35"/>
              <a:gd name="f49" fmla="val 168"/>
              <a:gd name="f50" fmla="val 26"/>
              <a:gd name="f51" fmla="val 161"/>
              <a:gd name="f52" fmla="val 134"/>
              <a:gd name="f53" fmla="val 114"/>
              <a:gd name="f54" fmla="val 93"/>
              <a:gd name="f55" fmla="val 90"/>
              <a:gd name="f56" fmla="val 87"/>
              <a:gd name="f57" fmla="val 84"/>
              <a:gd name="f58" fmla="val 24"/>
              <a:gd name="f59" fmla="val 83"/>
              <a:gd name="f60" fmla="val 23"/>
              <a:gd name="f61" fmla="val 89"/>
              <a:gd name="f62" fmla="val 92"/>
              <a:gd name="f63" fmla="val 113"/>
              <a:gd name="f64" fmla="val 20"/>
              <a:gd name="f65" fmla="val 1"/>
              <a:gd name="f66" fmla="val 154"/>
              <a:gd name="f67" fmla="val 121"/>
              <a:gd name="f68" fmla="val 88"/>
              <a:gd name="f69" fmla="val 54"/>
              <a:gd name="f70" fmla="val 41"/>
              <a:gd name="f71" fmla="val 15"/>
              <a:gd name="f72" fmla="val 2"/>
              <a:gd name="f73" fmla="val 12"/>
              <a:gd name="f74" fmla="val 14"/>
              <a:gd name="f75" fmla="val 18"/>
              <a:gd name="f76" fmla="val 21"/>
              <a:gd name="f77" fmla="val 27"/>
              <a:gd name="f78" fmla="val 29"/>
              <a:gd name="f79" fmla="val 30"/>
              <a:gd name="f80" fmla="+- 0 0 -90"/>
              <a:gd name="f81" fmla="*/ f3 1 66"/>
              <a:gd name="f82" fmla="*/ f4 1 169"/>
              <a:gd name="f83" fmla="val f5"/>
              <a:gd name="f84" fmla="val f6"/>
              <a:gd name="f85" fmla="val f7"/>
              <a:gd name="f86" fmla="*/ f80 f0 1"/>
              <a:gd name="f87" fmla="+- f85 0 f83"/>
              <a:gd name="f88" fmla="+- f84 0 f83"/>
              <a:gd name="f89" fmla="*/ f86 1 f2"/>
              <a:gd name="f90" fmla="*/ f88 1 66"/>
              <a:gd name="f91" fmla="*/ f87 1 169"/>
              <a:gd name="f92" fmla="*/ 31 f88 1"/>
              <a:gd name="f93" fmla="*/ 19 f87 1"/>
              <a:gd name="f94" fmla="*/ 37 f88 1"/>
              <a:gd name="f95" fmla="*/ 0 f87 1"/>
              <a:gd name="f96" fmla="*/ 61 f88 1"/>
              <a:gd name="f97" fmla="*/ 9 f87 1"/>
              <a:gd name="f98" fmla="*/ 65 f88 1"/>
              <a:gd name="f99" fmla="*/ 16 f87 1"/>
              <a:gd name="f100" fmla="*/ 69 f87 1"/>
              <a:gd name="f101" fmla="*/ 58 f88 1"/>
              <a:gd name="f102" fmla="*/ 79 f87 1"/>
              <a:gd name="f103" fmla="*/ 50 f88 1"/>
              <a:gd name="f104" fmla="*/ 68 f87 1"/>
              <a:gd name="f105" fmla="*/ 49 f88 1"/>
              <a:gd name="f106" fmla="*/ 31 f87 1"/>
              <a:gd name="f107" fmla="*/ 48 f88 1"/>
              <a:gd name="f108" fmla="*/ 22 f87 1"/>
              <a:gd name="f109" fmla="*/ 86 f87 1"/>
              <a:gd name="f110" fmla="*/ 155 f87 1"/>
              <a:gd name="f111" fmla="*/ 35 f88 1"/>
              <a:gd name="f112" fmla="*/ 168 f87 1"/>
              <a:gd name="f113" fmla="*/ 26 f88 1"/>
              <a:gd name="f114" fmla="*/ 93 f87 1"/>
              <a:gd name="f115" fmla="*/ 84 f87 1"/>
              <a:gd name="f116" fmla="*/ 23 f88 1"/>
              <a:gd name="f117" fmla="*/ 83 f87 1"/>
              <a:gd name="f118" fmla="*/ 92 f87 1"/>
              <a:gd name="f119" fmla="*/ 10 f88 1"/>
              <a:gd name="f120" fmla="*/ 1 f88 1"/>
              <a:gd name="f121" fmla="*/ 154 f87 1"/>
              <a:gd name="f122" fmla="*/ 54 f87 1"/>
              <a:gd name="f123" fmla="*/ 0 f88 1"/>
              <a:gd name="f124" fmla="*/ 15 f87 1"/>
              <a:gd name="f125" fmla="*/ 12 f88 1"/>
              <a:gd name="f126" fmla="*/ 18 f88 1"/>
              <a:gd name="f127" fmla="*/ 20 f88 1"/>
              <a:gd name="f128" fmla="*/ 21 f88 1"/>
              <a:gd name="f129" fmla="*/ 27 f88 1"/>
              <a:gd name="f130" fmla="*/ 28 f88 1"/>
              <a:gd name="f131" fmla="*/ 18 f87 1"/>
              <a:gd name="f132" fmla="+- f89 0 f1"/>
              <a:gd name="f133" fmla="*/ f92 1 66"/>
              <a:gd name="f134" fmla="*/ f93 1 169"/>
              <a:gd name="f135" fmla="*/ f94 1 66"/>
              <a:gd name="f136" fmla="*/ f95 1 169"/>
              <a:gd name="f137" fmla="*/ f96 1 66"/>
              <a:gd name="f138" fmla="*/ f97 1 169"/>
              <a:gd name="f139" fmla="*/ f98 1 66"/>
              <a:gd name="f140" fmla="*/ f99 1 169"/>
              <a:gd name="f141" fmla="*/ f100 1 169"/>
              <a:gd name="f142" fmla="*/ f101 1 66"/>
              <a:gd name="f143" fmla="*/ f102 1 169"/>
              <a:gd name="f144" fmla="*/ f103 1 66"/>
              <a:gd name="f145" fmla="*/ f104 1 169"/>
              <a:gd name="f146" fmla="*/ f105 1 66"/>
              <a:gd name="f147" fmla="*/ f106 1 169"/>
              <a:gd name="f148" fmla="*/ f107 1 66"/>
              <a:gd name="f149" fmla="*/ f108 1 169"/>
              <a:gd name="f150" fmla="*/ f109 1 169"/>
              <a:gd name="f151" fmla="*/ f110 1 169"/>
              <a:gd name="f152" fmla="*/ f111 1 66"/>
              <a:gd name="f153" fmla="*/ f112 1 169"/>
              <a:gd name="f154" fmla="*/ f113 1 66"/>
              <a:gd name="f155" fmla="*/ f114 1 169"/>
              <a:gd name="f156" fmla="*/ f115 1 169"/>
              <a:gd name="f157" fmla="*/ f116 1 66"/>
              <a:gd name="f158" fmla="*/ f117 1 169"/>
              <a:gd name="f159" fmla="*/ f118 1 169"/>
              <a:gd name="f160" fmla="*/ f119 1 66"/>
              <a:gd name="f161" fmla="*/ f120 1 66"/>
              <a:gd name="f162" fmla="*/ f121 1 169"/>
              <a:gd name="f163" fmla="*/ f122 1 169"/>
              <a:gd name="f164" fmla="*/ f123 1 66"/>
              <a:gd name="f165" fmla="*/ f124 1 169"/>
              <a:gd name="f166" fmla="*/ f125 1 66"/>
              <a:gd name="f167" fmla="*/ f126 1 66"/>
              <a:gd name="f168" fmla="*/ f127 1 66"/>
              <a:gd name="f169" fmla="*/ f128 1 66"/>
              <a:gd name="f170" fmla="*/ f129 1 66"/>
              <a:gd name="f171" fmla="*/ f130 1 66"/>
              <a:gd name="f172" fmla="*/ f131 1 169"/>
              <a:gd name="f173" fmla="*/ 0 1 f90"/>
              <a:gd name="f174" fmla="*/ f84 1 f90"/>
              <a:gd name="f175" fmla="*/ 0 1 f91"/>
              <a:gd name="f176" fmla="*/ f85 1 f91"/>
              <a:gd name="f177" fmla="*/ f133 1 f90"/>
              <a:gd name="f178" fmla="*/ f134 1 f91"/>
              <a:gd name="f179" fmla="*/ f135 1 f90"/>
              <a:gd name="f180" fmla="*/ f136 1 f91"/>
              <a:gd name="f181" fmla="*/ f137 1 f90"/>
              <a:gd name="f182" fmla="*/ f138 1 f91"/>
              <a:gd name="f183" fmla="*/ f139 1 f90"/>
              <a:gd name="f184" fmla="*/ f140 1 f91"/>
              <a:gd name="f185" fmla="*/ f141 1 f91"/>
              <a:gd name="f186" fmla="*/ f142 1 f90"/>
              <a:gd name="f187" fmla="*/ f143 1 f91"/>
              <a:gd name="f188" fmla="*/ f144 1 f90"/>
              <a:gd name="f189" fmla="*/ f145 1 f91"/>
              <a:gd name="f190" fmla="*/ f146 1 f90"/>
              <a:gd name="f191" fmla="*/ f147 1 f91"/>
              <a:gd name="f192" fmla="*/ f148 1 f90"/>
              <a:gd name="f193" fmla="*/ f149 1 f91"/>
              <a:gd name="f194" fmla="*/ f150 1 f91"/>
              <a:gd name="f195" fmla="*/ f151 1 f91"/>
              <a:gd name="f196" fmla="*/ f152 1 f90"/>
              <a:gd name="f197" fmla="*/ f153 1 f91"/>
              <a:gd name="f198" fmla="*/ f154 1 f90"/>
              <a:gd name="f199" fmla="*/ f155 1 f91"/>
              <a:gd name="f200" fmla="*/ f156 1 f91"/>
              <a:gd name="f201" fmla="*/ f157 1 f90"/>
              <a:gd name="f202" fmla="*/ f158 1 f91"/>
              <a:gd name="f203" fmla="*/ f159 1 f91"/>
              <a:gd name="f204" fmla="*/ f160 1 f90"/>
              <a:gd name="f205" fmla="*/ f161 1 f90"/>
              <a:gd name="f206" fmla="*/ f162 1 f91"/>
              <a:gd name="f207" fmla="*/ f163 1 f91"/>
              <a:gd name="f208" fmla="*/ f164 1 f90"/>
              <a:gd name="f209" fmla="*/ f165 1 f91"/>
              <a:gd name="f210" fmla="*/ f166 1 f90"/>
              <a:gd name="f211" fmla="*/ f167 1 f90"/>
              <a:gd name="f212" fmla="*/ f168 1 f90"/>
              <a:gd name="f213" fmla="*/ f169 1 f90"/>
              <a:gd name="f214" fmla="*/ f170 1 f90"/>
              <a:gd name="f215" fmla="*/ f171 1 f90"/>
              <a:gd name="f216" fmla="*/ f172 1 f91"/>
              <a:gd name="f217" fmla="*/ f173 f81 1"/>
              <a:gd name="f218" fmla="*/ f174 f81 1"/>
              <a:gd name="f219" fmla="*/ f176 f82 1"/>
              <a:gd name="f220" fmla="*/ f175 f82 1"/>
              <a:gd name="f221" fmla="*/ f177 f81 1"/>
              <a:gd name="f222" fmla="*/ f178 f82 1"/>
              <a:gd name="f223" fmla="*/ f179 f81 1"/>
              <a:gd name="f224" fmla="*/ f180 f82 1"/>
              <a:gd name="f225" fmla="*/ f181 f81 1"/>
              <a:gd name="f226" fmla="*/ f182 f82 1"/>
              <a:gd name="f227" fmla="*/ f183 f81 1"/>
              <a:gd name="f228" fmla="*/ f184 f82 1"/>
              <a:gd name="f229" fmla="*/ f185 f82 1"/>
              <a:gd name="f230" fmla="*/ f186 f81 1"/>
              <a:gd name="f231" fmla="*/ f187 f82 1"/>
              <a:gd name="f232" fmla="*/ f188 f81 1"/>
              <a:gd name="f233" fmla="*/ f189 f82 1"/>
              <a:gd name="f234" fmla="*/ f190 f81 1"/>
              <a:gd name="f235" fmla="*/ f191 f82 1"/>
              <a:gd name="f236" fmla="*/ f192 f81 1"/>
              <a:gd name="f237" fmla="*/ f193 f82 1"/>
              <a:gd name="f238" fmla="*/ f194 f82 1"/>
              <a:gd name="f239" fmla="*/ f195 f82 1"/>
              <a:gd name="f240" fmla="*/ f196 f81 1"/>
              <a:gd name="f241" fmla="*/ f197 f82 1"/>
              <a:gd name="f242" fmla="*/ f198 f81 1"/>
              <a:gd name="f243" fmla="*/ f199 f82 1"/>
              <a:gd name="f244" fmla="*/ f200 f82 1"/>
              <a:gd name="f245" fmla="*/ f201 f81 1"/>
              <a:gd name="f246" fmla="*/ f202 f82 1"/>
              <a:gd name="f247" fmla="*/ f203 f82 1"/>
              <a:gd name="f248" fmla="*/ f204 f81 1"/>
              <a:gd name="f249" fmla="*/ f205 f81 1"/>
              <a:gd name="f250" fmla="*/ f206 f82 1"/>
              <a:gd name="f251" fmla="*/ f207 f82 1"/>
              <a:gd name="f252" fmla="*/ f208 f81 1"/>
              <a:gd name="f253" fmla="*/ f209 f82 1"/>
              <a:gd name="f254" fmla="*/ f210 f81 1"/>
              <a:gd name="f255" fmla="*/ f211 f81 1"/>
              <a:gd name="f256" fmla="*/ f212 f81 1"/>
              <a:gd name="f257" fmla="*/ f213 f81 1"/>
              <a:gd name="f258" fmla="*/ f214 f81 1"/>
              <a:gd name="f259" fmla="*/ f215 f81 1"/>
              <a:gd name="f260" fmla="*/ f216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2">
                <a:pos x="f221" y="f222"/>
              </a:cxn>
              <a:cxn ang="f132">
                <a:pos x="f223" y="f224"/>
              </a:cxn>
              <a:cxn ang="f132">
                <a:pos x="f225" y="f226"/>
              </a:cxn>
              <a:cxn ang="f132">
                <a:pos x="f227" y="f228"/>
              </a:cxn>
              <a:cxn ang="f132">
                <a:pos x="f227" y="f229"/>
              </a:cxn>
              <a:cxn ang="f132">
                <a:pos x="f230" y="f231"/>
              </a:cxn>
              <a:cxn ang="f132">
                <a:pos x="f232" y="f233"/>
              </a:cxn>
              <a:cxn ang="f132">
                <a:pos x="f234" y="f235"/>
              </a:cxn>
              <a:cxn ang="f132">
                <a:pos x="f236" y="f237"/>
              </a:cxn>
              <a:cxn ang="f132">
                <a:pos x="f236" y="f238"/>
              </a:cxn>
              <a:cxn ang="f132">
                <a:pos x="f236" y="f239"/>
              </a:cxn>
              <a:cxn ang="f132">
                <a:pos x="f240" y="f241"/>
              </a:cxn>
              <a:cxn ang="f132">
                <a:pos x="f242" y="f239"/>
              </a:cxn>
              <a:cxn ang="f132">
                <a:pos x="f242" y="f243"/>
              </a:cxn>
              <a:cxn ang="f132">
                <a:pos x="f242" y="f244"/>
              </a:cxn>
              <a:cxn ang="f132">
                <a:pos x="f245" y="f246"/>
              </a:cxn>
              <a:cxn ang="f132">
                <a:pos x="f245" y="f247"/>
              </a:cxn>
              <a:cxn ang="f132">
                <a:pos x="f245" y="f239"/>
              </a:cxn>
              <a:cxn ang="f132">
                <a:pos x="f248" y="f241"/>
              </a:cxn>
              <a:cxn ang="f132">
                <a:pos x="f249" y="f250"/>
              </a:cxn>
              <a:cxn ang="f132">
                <a:pos x="f249" y="f251"/>
              </a:cxn>
              <a:cxn ang="f132">
                <a:pos x="f252" y="f253"/>
              </a:cxn>
              <a:cxn ang="f132">
                <a:pos x="f254" y="f224"/>
              </a:cxn>
              <a:cxn ang="f132">
                <a:pos x="f255" y="f222"/>
              </a:cxn>
              <a:cxn ang="f132">
                <a:pos x="f256" y="f222"/>
              </a:cxn>
              <a:cxn ang="f132">
                <a:pos x="f257" y="f224"/>
              </a:cxn>
              <a:cxn ang="f132">
                <a:pos x="f258" y="f224"/>
              </a:cxn>
              <a:cxn ang="f132">
                <a:pos x="f259" y="f260"/>
              </a:cxn>
              <a:cxn ang="f132">
                <a:pos x="f221" y="f222"/>
              </a:cxn>
            </a:cxnLst>
            <a:rect l="f217" t="f220" r="f218" b="f219"/>
            <a:pathLst>
              <a:path w="66" h="169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11"/>
                  <a:pt x="f23" y="f24"/>
                </a:cubicBezTo>
                <a:cubicBezTo>
                  <a:pt x="f23" y="f25"/>
                  <a:pt x="f6" y="f26"/>
                  <a:pt x="f23" y="f27"/>
                </a:cubicBezTo>
                <a:cubicBezTo>
                  <a:pt x="f23" y="f28"/>
                  <a:pt x="f29" y="f30"/>
                  <a:pt x="f31" y="f32"/>
                </a:cubicBezTo>
                <a:cubicBezTo>
                  <a:pt x="f33" y="f30"/>
                  <a:pt x="f34" y="f28"/>
                  <a:pt x="f34" y="f35"/>
                </a:cubicBezTo>
                <a:cubicBezTo>
                  <a:pt x="f36" y="f37"/>
                  <a:pt x="f36" y="f38"/>
                  <a:pt x="f36" y="f8"/>
                </a:cubicBezTo>
                <a:cubicBezTo>
                  <a:pt x="f36" y="f39"/>
                  <a:pt x="f36" y="f40"/>
                  <a:pt x="f41" y="f42"/>
                </a:cubicBezTo>
                <a:cubicBezTo>
                  <a:pt x="f41" y="f38"/>
                  <a:pt x="f41" y="f23"/>
                  <a:pt x="f41" y="f43"/>
                </a:cubicBezTo>
                <a:cubicBezTo>
                  <a:pt x="f41" y="f44"/>
                  <a:pt x="f41" y="f45"/>
                  <a:pt x="f41" y="f46"/>
                </a:cubicBezTo>
                <a:cubicBezTo>
                  <a:pt x="f41" y="f47"/>
                  <a:pt x="f15" y="f7"/>
                  <a:pt x="f48" y="f49"/>
                </a:cubicBezTo>
                <a:cubicBezTo>
                  <a:pt x="f50" y="f49"/>
                  <a:pt x="f50" y="f51"/>
                  <a:pt x="f50" y="f46"/>
                </a:cubicBezTo>
                <a:cubicBezTo>
                  <a:pt x="f50" y="f52"/>
                  <a:pt x="f50" y="f53"/>
                  <a:pt x="f50" y="f54"/>
                </a:cubicBezTo>
                <a:cubicBezTo>
                  <a:pt x="f50" y="f55"/>
                  <a:pt x="f50" y="f56"/>
                  <a:pt x="f50" y="f57"/>
                </a:cubicBezTo>
                <a:cubicBezTo>
                  <a:pt x="f40" y="f57"/>
                  <a:pt x="f58" y="f59"/>
                  <a:pt x="f60" y="f59"/>
                </a:cubicBezTo>
                <a:cubicBezTo>
                  <a:pt x="f60" y="f43"/>
                  <a:pt x="f60" y="f61"/>
                  <a:pt x="f60" y="f62"/>
                </a:cubicBezTo>
                <a:cubicBezTo>
                  <a:pt x="f60" y="f63"/>
                  <a:pt x="f60" y="f52"/>
                  <a:pt x="f60" y="f46"/>
                </a:cubicBezTo>
                <a:cubicBezTo>
                  <a:pt x="f42" y="f47"/>
                  <a:pt x="f64" y="f7"/>
                  <a:pt x="f22" y="f49"/>
                </a:cubicBezTo>
                <a:cubicBezTo>
                  <a:pt x="f5" y="f49"/>
                  <a:pt x="f65" y="f51"/>
                  <a:pt x="f65" y="f66"/>
                </a:cubicBezTo>
                <a:cubicBezTo>
                  <a:pt x="f5" y="f67"/>
                  <a:pt x="f65" y="f68"/>
                  <a:pt x="f65" y="f69"/>
                </a:cubicBezTo>
                <a:cubicBezTo>
                  <a:pt x="f65" y="f70"/>
                  <a:pt x="f65" y="f39"/>
                  <a:pt x="f5" y="f71"/>
                </a:cubicBezTo>
                <a:cubicBezTo>
                  <a:pt x="f5" y="f18"/>
                  <a:pt x="f16" y="f72"/>
                  <a:pt x="f73" y="f5"/>
                </a:cubicBezTo>
                <a:cubicBezTo>
                  <a:pt x="f74" y="f18"/>
                  <a:pt x="f24" y="f11"/>
                  <a:pt x="f75" y="f9"/>
                </a:cubicBezTo>
                <a:cubicBezTo>
                  <a:pt x="f9" y="f9"/>
                  <a:pt x="f9" y="f9"/>
                  <a:pt x="f64" y="f9"/>
                </a:cubicBezTo>
                <a:cubicBezTo>
                  <a:pt x="f76" y="f11"/>
                  <a:pt x="f76" y="f13"/>
                  <a:pt x="f76" y="f5"/>
                </a:cubicBezTo>
                <a:cubicBezTo>
                  <a:pt x="f60" y="f5"/>
                  <a:pt x="f40" y="f5"/>
                  <a:pt x="f77" y="f5"/>
                </a:cubicBezTo>
                <a:cubicBezTo>
                  <a:pt x="f39" y="f18"/>
                  <a:pt x="f39" y="f73"/>
                  <a:pt x="f39" y="f75"/>
                </a:cubicBezTo>
                <a:cubicBezTo>
                  <a:pt x="f78" y="f75"/>
                  <a:pt x="f79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7" name="Freeform 148">
            <a:extLst>
              <a:ext uri="{FF2B5EF4-FFF2-40B4-BE49-F238E27FC236}">
                <a16:creationId xmlns:a16="http://schemas.microsoft.com/office/drawing/2014/main" id="{6A140660-7EC7-465E-884B-CCF407ABE46F}"/>
              </a:ext>
            </a:extLst>
          </p:cNvPr>
          <p:cNvSpPr/>
          <p:nvPr/>
        </p:nvSpPr>
        <p:spPr>
          <a:xfrm>
            <a:off x="3778245" y="5259391"/>
            <a:ext cx="390521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169"/>
              <a:gd name="f8" fmla="val 48"/>
              <a:gd name="f9" fmla="val 19"/>
              <a:gd name="f10" fmla="val 50"/>
              <a:gd name="f11" fmla="val 13"/>
              <a:gd name="f12" fmla="val 52"/>
              <a:gd name="f13" fmla="val 7"/>
              <a:gd name="f14" fmla="val 53"/>
              <a:gd name="f15" fmla="val 1"/>
              <a:gd name="f16" fmla="val 62"/>
              <a:gd name="f17" fmla="val 65"/>
              <a:gd name="f18" fmla="val 5"/>
              <a:gd name="f19" fmla="val 14"/>
              <a:gd name="f20" fmla="val 61"/>
              <a:gd name="f21" fmla="val 107"/>
              <a:gd name="f22" fmla="val 154"/>
              <a:gd name="f23" fmla="val 160"/>
              <a:gd name="f24" fmla="val 168"/>
              <a:gd name="f25" fmla="val 56"/>
              <a:gd name="f26" fmla="val 46"/>
              <a:gd name="f27" fmla="val 43"/>
              <a:gd name="f28" fmla="val 166"/>
              <a:gd name="f29" fmla="val 155"/>
              <a:gd name="f30" fmla="val 134"/>
              <a:gd name="f31" fmla="val 113"/>
              <a:gd name="f32" fmla="val 93"/>
              <a:gd name="f33" fmla="val 90"/>
              <a:gd name="f34" fmla="val 87"/>
              <a:gd name="f35" fmla="val 42"/>
              <a:gd name="f36" fmla="val 84"/>
              <a:gd name="f37" fmla="val 41"/>
              <a:gd name="f38" fmla="val 40"/>
              <a:gd name="f39" fmla="val 39"/>
              <a:gd name="f40" fmla="val 161"/>
              <a:gd name="f41" fmla="val 31"/>
              <a:gd name="f42" fmla="val 20"/>
              <a:gd name="f43" fmla="val 18"/>
              <a:gd name="f44" fmla="val 167"/>
              <a:gd name="f45" fmla="val 127"/>
              <a:gd name="f46" fmla="val 99"/>
              <a:gd name="f47" fmla="val 71"/>
              <a:gd name="f48" fmla="val 55"/>
              <a:gd name="f49" fmla="val 16"/>
              <a:gd name="f50" fmla="val 22"/>
              <a:gd name="f51" fmla="val 36"/>
              <a:gd name="f52" fmla="val 49"/>
              <a:gd name="f53" fmla="val 63"/>
              <a:gd name="f54" fmla="val 67"/>
              <a:gd name="f55" fmla="val 15"/>
              <a:gd name="f56" fmla="val 75"/>
              <a:gd name="f57" fmla="val 12"/>
              <a:gd name="f58" fmla="val 77"/>
              <a:gd name="f59" fmla="val 9"/>
              <a:gd name="f60" fmla="val 79"/>
              <a:gd name="f61" fmla="val 3"/>
              <a:gd name="f62" fmla="val 76"/>
              <a:gd name="f63" fmla="val 2"/>
              <a:gd name="f64" fmla="val 74"/>
              <a:gd name="f65" fmla="val 69"/>
              <a:gd name="f66" fmla="val 35"/>
              <a:gd name="f67" fmla="val 8"/>
              <a:gd name="f68" fmla="val 6"/>
              <a:gd name="f69" fmla="val 21"/>
              <a:gd name="f70" fmla="val 29"/>
              <a:gd name="f71" fmla="val 33"/>
              <a:gd name="f72" fmla="val 37"/>
              <a:gd name="f73" fmla="val 38"/>
              <a:gd name="f74" fmla="val 44"/>
              <a:gd name="f75" fmla="val 45"/>
              <a:gd name="f76" fmla="val 47"/>
              <a:gd name="f77" fmla="+- 0 0 -90"/>
              <a:gd name="f78" fmla="*/ f3 1 66"/>
              <a:gd name="f79" fmla="*/ f4 1 169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66"/>
              <a:gd name="f88" fmla="*/ f84 1 169"/>
              <a:gd name="f89" fmla="*/ 48 f85 1"/>
              <a:gd name="f90" fmla="*/ 19 f84 1"/>
              <a:gd name="f91" fmla="*/ 53 f85 1"/>
              <a:gd name="f92" fmla="*/ 1 f84 1"/>
              <a:gd name="f93" fmla="*/ 65 f85 1"/>
              <a:gd name="f94" fmla="*/ 14 f84 1"/>
              <a:gd name="f95" fmla="*/ 154 f84 1"/>
              <a:gd name="f96" fmla="*/ 56 f85 1"/>
              <a:gd name="f97" fmla="*/ 168 f84 1"/>
              <a:gd name="f98" fmla="*/ 43 f85 1"/>
              <a:gd name="f99" fmla="*/ 155 f84 1"/>
              <a:gd name="f100" fmla="*/ 93 f84 1"/>
              <a:gd name="f101" fmla="*/ 42 f85 1"/>
              <a:gd name="f102" fmla="*/ 84 f84 1"/>
              <a:gd name="f103" fmla="*/ 40 f85 1"/>
              <a:gd name="f104" fmla="*/ 39 f85 1"/>
              <a:gd name="f105" fmla="*/ 31 f85 1"/>
              <a:gd name="f106" fmla="*/ 18 f85 1"/>
              <a:gd name="f107" fmla="*/ 71 f84 1"/>
              <a:gd name="f108" fmla="*/ 16 f85 1"/>
              <a:gd name="f109" fmla="*/ 22 f84 1"/>
              <a:gd name="f110" fmla="*/ 63 f84 1"/>
              <a:gd name="f111" fmla="*/ 13 f85 1"/>
              <a:gd name="f112" fmla="*/ 75 f84 1"/>
              <a:gd name="f113" fmla="*/ 7 f85 1"/>
              <a:gd name="f114" fmla="*/ 79 f84 1"/>
              <a:gd name="f115" fmla="*/ 2 f85 1"/>
              <a:gd name="f116" fmla="*/ 74 f84 1"/>
              <a:gd name="f117" fmla="*/ 1 f85 1"/>
              <a:gd name="f118" fmla="*/ 66 f84 1"/>
              <a:gd name="f119" fmla="*/ 0 f85 1"/>
              <a:gd name="f120" fmla="*/ 9 f85 1"/>
              <a:gd name="f121" fmla="*/ 8 f84 1"/>
              <a:gd name="f122" fmla="*/ 29 f85 1"/>
              <a:gd name="f123" fmla="*/ 0 f84 1"/>
              <a:gd name="f124" fmla="*/ 35 f85 1"/>
              <a:gd name="f125" fmla="*/ 37 f85 1"/>
              <a:gd name="f126" fmla="*/ 38 f85 1"/>
              <a:gd name="f127" fmla="*/ 44 f85 1"/>
              <a:gd name="f128" fmla="*/ 45 f85 1"/>
              <a:gd name="f129" fmla="*/ 18 f84 1"/>
              <a:gd name="f130" fmla="+- f86 0 f1"/>
              <a:gd name="f131" fmla="*/ f89 1 66"/>
              <a:gd name="f132" fmla="*/ f90 1 169"/>
              <a:gd name="f133" fmla="*/ f91 1 66"/>
              <a:gd name="f134" fmla="*/ f92 1 169"/>
              <a:gd name="f135" fmla="*/ f93 1 66"/>
              <a:gd name="f136" fmla="*/ f94 1 169"/>
              <a:gd name="f137" fmla="*/ f95 1 169"/>
              <a:gd name="f138" fmla="*/ f96 1 66"/>
              <a:gd name="f139" fmla="*/ f97 1 169"/>
              <a:gd name="f140" fmla="*/ f98 1 66"/>
              <a:gd name="f141" fmla="*/ f99 1 169"/>
              <a:gd name="f142" fmla="*/ f100 1 169"/>
              <a:gd name="f143" fmla="*/ f101 1 66"/>
              <a:gd name="f144" fmla="*/ f102 1 169"/>
              <a:gd name="f145" fmla="*/ f103 1 66"/>
              <a:gd name="f146" fmla="*/ f104 1 66"/>
              <a:gd name="f147" fmla="*/ f105 1 66"/>
              <a:gd name="f148" fmla="*/ f106 1 66"/>
              <a:gd name="f149" fmla="*/ f107 1 169"/>
              <a:gd name="f150" fmla="*/ f108 1 66"/>
              <a:gd name="f151" fmla="*/ f109 1 169"/>
              <a:gd name="f152" fmla="*/ f110 1 169"/>
              <a:gd name="f153" fmla="*/ f111 1 66"/>
              <a:gd name="f154" fmla="*/ f112 1 169"/>
              <a:gd name="f155" fmla="*/ f113 1 66"/>
              <a:gd name="f156" fmla="*/ f114 1 169"/>
              <a:gd name="f157" fmla="*/ f115 1 66"/>
              <a:gd name="f158" fmla="*/ f116 1 169"/>
              <a:gd name="f159" fmla="*/ f117 1 66"/>
              <a:gd name="f160" fmla="*/ f118 1 169"/>
              <a:gd name="f161" fmla="*/ f119 1 66"/>
              <a:gd name="f162" fmla="*/ f120 1 66"/>
              <a:gd name="f163" fmla="*/ f121 1 169"/>
              <a:gd name="f164" fmla="*/ f122 1 66"/>
              <a:gd name="f165" fmla="*/ f123 1 169"/>
              <a:gd name="f166" fmla="*/ f124 1 66"/>
              <a:gd name="f167" fmla="*/ f125 1 66"/>
              <a:gd name="f168" fmla="*/ f126 1 66"/>
              <a:gd name="f169" fmla="*/ f127 1 66"/>
              <a:gd name="f170" fmla="*/ f128 1 66"/>
              <a:gd name="f171" fmla="*/ f129 1 169"/>
              <a:gd name="f172" fmla="*/ 0 1 f87"/>
              <a:gd name="f173" fmla="*/ f81 1 f87"/>
              <a:gd name="f174" fmla="*/ 0 1 f88"/>
              <a:gd name="f175" fmla="*/ f82 1 f88"/>
              <a:gd name="f176" fmla="*/ f131 1 f87"/>
              <a:gd name="f177" fmla="*/ f132 1 f88"/>
              <a:gd name="f178" fmla="*/ f133 1 f87"/>
              <a:gd name="f179" fmla="*/ f134 1 f88"/>
              <a:gd name="f180" fmla="*/ f135 1 f87"/>
              <a:gd name="f181" fmla="*/ f136 1 f88"/>
              <a:gd name="f182" fmla="*/ f137 1 f88"/>
              <a:gd name="f183" fmla="*/ f138 1 f87"/>
              <a:gd name="f184" fmla="*/ f139 1 f88"/>
              <a:gd name="f185" fmla="*/ f140 1 f87"/>
              <a:gd name="f186" fmla="*/ f141 1 f88"/>
              <a:gd name="f187" fmla="*/ f142 1 f88"/>
              <a:gd name="f188" fmla="*/ f143 1 f87"/>
              <a:gd name="f189" fmla="*/ f144 1 f88"/>
              <a:gd name="f190" fmla="*/ f145 1 f87"/>
              <a:gd name="f191" fmla="*/ f146 1 f87"/>
              <a:gd name="f192" fmla="*/ f147 1 f87"/>
              <a:gd name="f193" fmla="*/ f148 1 f87"/>
              <a:gd name="f194" fmla="*/ f149 1 f88"/>
              <a:gd name="f195" fmla="*/ f150 1 f87"/>
              <a:gd name="f196" fmla="*/ f151 1 f88"/>
              <a:gd name="f197" fmla="*/ f152 1 f88"/>
              <a:gd name="f198" fmla="*/ f153 1 f87"/>
              <a:gd name="f199" fmla="*/ f154 1 f88"/>
              <a:gd name="f200" fmla="*/ f155 1 f87"/>
              <a:gd name="f201" fmla="*/ f156 1 f88"/>
              <a:gd name="f202" fmla="*/ f157 1 f87"/>
              <a:gd name="f203" fmla="*/ f158 1 f88"/>
              <a:gd name="f204" fmla="*/ f159 1 f87"/>
              <a:gd name="f205" fmla="*/ f160 1 f88"/>
              <a:gd name="f206" fmla="*/ f161 1 f87"/>
              <a:gd name="f207" fmla="*/ f162 1 f87"/>
              <a:gd name="f208" fmla="*/ f163 1 f88"/>
              <a:gd name="f209" fmla="*/ f164 1 f87"/>
              <a:gd name="f210" fmla="*/ f165 1 f88"/>
              <a:gd name="f211" fmla="*/ f166 1 f87"/>
              <a:gd name="f212" fmla="*/ f167 1 f87"/>
              <a:gd name="f213" fmla="*/ f168 1 f87"/>
              <a:gd name="f214" fmla="*/ f169 1 f87"/>
              <a:gd name="f215" fmla="*/ f170 1 f87"/>
              <a:gd name="f216" fmla="*/ f171 1 f88"/>
              <a:gd name="f217" fmla="*/ f172 f78 1"/>
              <a:gd name="f218" fmla="*/ f173 f78 1"/>
              <a:gd name="f219" fmla="*/ f175 f79 1"/>
              <a:gd name="f220" fmla="*/ f174 f79 1"/>
              <a:gd name="f221" fmla="*/ f176 f78 1"/>
              <a:gd name="f222" fmla="*/ f177 f79 1"/>
              <a:gd name="f223" fmla="*/ f178 f78 1"/>
              <a:gd name="f224" fmla="*/ f179 f79 1"/>
              <a:gd name="f225" fmla="*/ f180 f78 1"/>
              <a:gd name="f226" fmla="*/ f181 f79 1"/>
              <a:gd name="f227" fmla="*/ f182 f79 1"/>
              <a:gd name="f228" fmla="*/ f183 f78 1"/>
              <a:gd name="f229" fmla="*/ f184 f79 1"/>
              <a:gd name="f230" fmla="*/ f185 f78 1"/>
              <a:gd name="f231" fmla="*/ f186 f79 1"/>
              <a:gd name="f232" fmla="*/ f187 f79 1"/>
              <a:gd name="f233" fmla="*/ f188 f78 1"/>
              <a:gd name="f234" fmla="*/ f189 f79 1"/>
              <a:gd name="f235" fmla="*/ f190 f78 1"/>
              <a:gd name="f236" fmla="*/ f191 f78 1"/>
              <a:gd name="f237" fmla="*/ f192 f78 1"/>
              <a:gd name="f238" fmla="*/ f193 f78 1"/>
              <a:gd name="f239" fmla="*/ f194 f79 1"/>
              <a:gd name="f240" fmla="*/ f195 f78 1"/>
              <a:gd name="f241" fmla="*/ f196 f79 1"/>
              <a:gd name="f242" fmla="*/ f197 f79 1"/>
              <a:gd name="f243" fmla="*/ f198 f78 1"/>
              <a:gd name="f244" fmla="*/ f199 f79 1"/>
              <a:gd name="f245" fmla="*/ f200 f78 1"/>
              <a:gd name="f246" fmla="*/ f201 f79 1"/>
              <a:gd name="f247" fmla="*/ f202 f78 1"/>
              <a:gd name="f248" fmla="*/ f203 f79 1"/>
              <a:gd name="f249" fmla="*/ f204 f78 1"/>
              <a:gd name="f250" fmla="*/ f205 f79 1"/>
              <a:gd name="f251" fmla="*/ f206 f78 1"/>
              <a:gd name="f252" fmla="*/ f207 f78 1"/>
              <a:gd name="f253" fmla="*/ f208 f79 1"/>
              <a:gd name="f254" fmla="*/ f209 f78 1"/>
              <a:gd name="f255" fmla="*/ f210 f79 1"/>
              <a:gd name="f256" fmla="*/ f211 f78 1"/>
              <a:gd name="f257" fmla="*/ f212 f78 1"/>
              <a:gd name="f258" fmla="*/ f213 f78 1"/>
              <a:gd name="f259" fmla="*/ f214 f78 1"/>
              <a:gd name="f260" fmla="*/ f215 f78 1"/>
              <a:gd name="f261" fmla="*/ f216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0">
                <a:pos x="f221" y="f222"/>
              </a:cxn>
              <a:cxn ang="f130">
                <a:pos x="f223" y="f224"/>
              </a:cxn>
              <a:cxn ang="f130">
                <a:pos x="f225" y="f226"/>
              </a:cxn>
              <a:cxn ang="f130">
                <a:pos x="f225" y="f227"/>
              </a:cxn>
              <a:cxn ang="f130">
                <a:pos x="f228" y="f229"/>
              </a:cxn>
              <a:cxn ang="f130">
                <a:pos x="f230" y="f231"/>
              </a:cxn>
              <a:cxn ang="f130">
                <a:pos x="f230" y="f232"/>
              </a:cxn>
              <a:cxn ang="f130">
                <a:pos x="f233" y="f234"/>
              </a:cxn>
              <a:cxn ang="f130">
                <a:pos x="f235" y="f234"/>
              </a:cxn>
              <a:cxn ang="f130">
                <a:pos x="f235" y="f232"/>
              </a:cxn>
              <a:cxn ang="f130">
                <a:pos x="f236" y="f231"/>
              </a:cxn>
              <a:cxn ang="f130">
                <a:pos x="f237" y="f229"/>
              </a:cxn>
              <a:cxn ang="f130">
                <a:pos x="f238" y="f227"/>
              </a:cxn>
              <a:cxn ang="f130">
                <a:pos x="f238" y="f239"/>
              </a:cxn>
              <a:cxn ang="f130">
                <a:pos x="f240" y="f241"/>
              </a:cxn>
              <a:cxn ang="f130">
                <a:pos x="f240" y="f242"/>
              </a:cxn>
              <a:cxn ang="f130">
                <a:pos x="f243" y="f244"/>
              </a:cxn>
              <a:cxn ang="f130">
                <a:pos x="f245" y="f246"/>
              </a:cxn>
              <a:cxn ang="f130">
                <a:pos x="f247" y="f248"/>
              </a:cxn>
              <a:cxn ang="f130">
                <a:pos x="f249" y="f250"/>
              </a:cxn>
              <a:cxn ang="f130">
                <a:pos x="f251" y="f222"/>
              </a:cxn>
              <a:cxn ang="f130">
                <a:pos x="f252" y="f253"/>
              </a:cxn>
              <a:cxn ang="f130">
                <a:pos x="f254" y="f255"/>
              </a:cxn>
              <a:cxn ang="f130">
                <a:pos x="f256" y="f222"/>
              </a:cxn>
              <a:cxn ang="f130">
                <a:pos x="f257" y="f222"/>
              </a:cxn>
              <a:cxn ang="f130">
                <a:pos x="f258" y="f255"/>
              </a:cxn>
              <a:cxn ang="f130">
                <a:pos x="f259" y="f255"/>
              </a:cxn>
              <a:cxn ang="f130">
                <a:pos x="f260" y="f261"/>
              </a:cxn>
              <a:cxn ang="f130">
                <a:pos x="f221" y="f222"/>
              </a:cxn>
            </a:cxnLst>
            <a:rect l="f217" t="f220" r="f218" b="f219"/>
            <a:pathLst>
              <a:path w="66" h="16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7" y="f19"/>
                </a:cubicBezTo>
                <a:cubicBezTo>
                  <a:pt x="f17" y="f20"/>
                  <a:pt x="f17" y="f21"/>
                  <a:pt x="f17" y="f22"/>
                </a:cubicBezTo>
                <a:cubicBezTo>
                  <a:pt x="f17" y="f23"/>
                  <a:pt x="f6" y="f24"/>
                  <a:pt x="f25" y="f24"/>
                </a:cubicBezTo>
                <a:cubicBezTo>
                  <a:pt x="f26" y="f7"/>
                  <a:pt x="f27" y="f28"/>
                  <a:pt x="f27" y="f29"/>
                </a:cubicBezTo>
                <a:cubicBezTo>
                  <a:pt x="f27" y="f30"/>
                  <a:pt x="f27" y="f31"/>
                  <a:pt x="f27" y="f32"/>
                </a:cubicBezTo>
                <a:cubicBezTo>
                  <a:pt x="f27" y="f33"/>
                  <a:pt x="f27" y="f34"/>
                  <a:pt x="f35" y="f36"/>
                </a:cubicBezTo>
                <a:cubicBezTo>
                  <a:pt x="f35" y="f36"/>
                  <a:pt x="f37" y="f36"/>
                  <a:pt x="f38" y="f36"/>
                </a:cubicBezTo>
                <a:cubicBezTo>
                  <a:pt x="f38" y="f34"/>
                  <a:pt x="f38" y="f33"/>
                  <a:pt x="f38" y="f32"/>
                </a:cubicBezTo>
                <a:cubicBezTo>
                  <a:pt x="f38" y="f31"/>
                  <a:pt x="f38" y="f30"/>
                  <a:pt x="f39" y="f29"/>
                </a:cubicBezTo>
                <a:cubicBezTo>
                  <a:pt x="f39" y="f40"/>
                  <a:pt x="f38" y="f24"/>
                  <a:pt x="f41" y="f24"/>
                </a:cubicBezTo>
                <a:cubicBezTo>
                  <a:pt x="f42" y="f7"/>
                  <a:pt x="f43" y="f44"/>
                  <a:pt x="f43" y="f22"/>
                </a:cubicBezTo>
                <a:cubicBezTo>
                  <a:pt x="f43" y="f45"/>
                  <a:pt x="f43" y="f46"/>
                  <a:pt x="f43" y="f47"/>
                </a:cubicBezTo>
                <a:cubicBezTo>
                  <a:pt x="f43" y="f48"/>
                  <a:pt x="f43" y="f39"/>
                  <a:pt x="f49" y="f50"/>
                </a:cubicBezTo>
                <a:cubicBezTo>
                  <a:pt x="f49" y="f51"/>
                  <a:pt x="f49" y="f52"/>
                  <a:pt x="f49" y="f53"/>
                </a:cubicBezTo>
                <a:cubicBezTo>
                  <a:pt x="f49" y="f54"/>
                  <a:pt x="f55" y="f47"/>
                  <a:pt x="f11" y="f56"/>
                </a:cubicBezTo>
                <a:cubicBezTo>
                  <a:pt x="f57" y="f58"/>
                  <a:pt x="f59" y="f60"/>
                  <a:pt x="f13" y="f60"/>
                </a:cubicBezTo>
                <a:cubicBezTo>
                  <a:pt x="f18" y="f60"/>
                  <a:pt x="f61" y="f62"/>
                  <a:pt x="f63" y="f64"/>
                </a:cubicBezTo>
                <a:cubicBezTo>
                  <a:pt x="f15" y="f47"/>
                  <a:pt x="f15" y="f65"/>
                  <a:pt x="f15" y="f6"/>
                </a:cubicBezTo>
                <a:cubicBezTo>
                  <a:pt x="f15" y="f10"/>
                  <a:pt x="f15" y="f66"/>
                  <a:pt x="f5" y="f9"/>
                </a:cubicBezTo>
                <a:cubicBezTo>
                  <a:pt x="f5" y="f11"/>
                  <a:pt x="f63" y="f59"/>
                  <a:pt x="f59" y="f67"/>
                </a:cubicBezTo>
                <a:cubicBezTo>
                  <a:pt x="f55" y="f68"/>
                  <a:pt x="f69" y="f61"/>
                  <a:pt x="f70" y="f5"/>
                </a:cubicBezTo>
                <a:cubicBezTo>
                  <a:pt x="f41" y="f68"/>
                  <a:pt x="f71" y="f11"/>
                  <a:pt x="f66" y="f9"/>
                </a:cubicBezTo>
                <a:cubicBezTo>
                  <a:pt x="f51" y="f9"/>
                  <a:pt x="f72" y="f9"/>
                  <a:pt x="f72" y="f9"/>
                </a:cubicBezTo>
                <a:cubicBezTo>
                  <a:pt x="f73" y="f11"/>
                  <a:pt x="f73" y="f13"/>
                  <a:pt x="f73" y="f5"/>
                </a:cubicBezTo>
                <a:cubicBezTo>
                  <a:pt x="f38" y="f5"/>
                  <a:pt x="f27" y="f5"/>
                  <a:pt x="f74" y="f5"/>
                </a:cubicBezTo>
                <a:cubicBezTo>
                  <a:pt x="f75" y="f13"/>
                  <a:pt x="f75" y="f57"/>
                  <a:pt x="f75" y="f43"/>
                </a:cubicBezTo>
                <a:cubicBezTo>
                  <a:pt x="f26" y="f43"/>
                  <a:pt x="f76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8" name="Freeform 149">
            <a:extLst>
              <a:ext uri="{FF2B5EF4-FFF2-40B4-BE49-F238E27FC236}">
                <a16:creationId xmlns:a16="http://schemas.microsoft.com/office/drawing/2014/main" id="{FB7A8008-EA74-4E86-B2D9-95955A822D47}"/>
              </a:ext>
            </a:extLst>
          </p:cNvPr>
          <p:cNvSpPr/>
          <p:nvPr/>
        </p:nvSpPr>
        <p:spPr>
          <a:xfrm>
            <a:off x="6334121" y="5348289"/>
            <a:ext cx="330198" cy="8524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144"/>
              <a:gd name="f8" fmla="val 24"/>
              <a:gd name="f9" fmla="val 23"/>
              <a:gd name="f10" fmla="val 3"/>
              <a:gd name="f11" fmla="val 6"/>
              <a:gd name="f12" fmla="val 9"/>
              <a:gd name="f13" fmla="val 11"/>
              <a:gd name="f14" fmla="val 13"/>
              <a:gd name="f15" fmla="val 25"/>
              <a:gd name="f16" fmla="val 18"/>
              <a:gd name="f17" fmla="val 27"/>
              <a:gd name="f18" fmla="val 29"/>
              <a:gd name="f19" fmla="val 31"/>
              <a:gd name="f20" fmla="val 39"/>
              <a:gd name="f21" fmla="val 46"/>
              <a:gd name="f22" fmla="val 53"/>
              <a:gd name="f23" fmla="val 54"/>
              <a:gd name="f24" fmla="val 10"/>
              <a:gd name="f25" fmla="val 55"/>
              <a:gd name="f26" fmla="val 16"/>
              <a:gd name="f27" fmla="val 30"/>
              <a:gd name="f28" fmla="val 43"/>
              <a:gd name="f29" fmla="val 57"/>
              <a:gd name="f30" fmla="val 61"/>
              <a:gd name="f31" fmla="val 52"/>
              <a:gd name="f32" fmla="val 64"/>
              <a:gd name="f33" fmla="val 50"/>
              <a:gd name="f34" fmla="val 68"/>
              <a:gd name="f35" fmla="val 48"/>
              <a:gd name="f36" fmla="val 66"/>
              <a:gd name="f37" fmla="val 45"/>
              <a:gd name="f38" fmla="val 65"/>
              <a:gd name="f39" fmla="val 41"/>
              <a:gd name="f40" fmla="val 63"/>
              <a:gd name="f41" fmla="val 72"/>
              <a:gd name="f42" fmla="val 81"/>
              <a:gd name="f43" fmla="val 90"/>
              <a:gd name="f44" fmla="val 103"/>
              <a:gd name="f45" fmla="val 117"/>
              <a:gd name="f46" fmla="val 130"/>
              <a:gd name="f47" fmla="val 40"/>
              <a:gd name="f48" fmla="val 137"/>
              <a:gd name="f49" fmla="val 42"/>
              <a:gd name="f50" fmla="val 32"/>
              <a:gd name="f51" fmla="val 21"/>
              <a:gd name="f52" fmla="val 22"/>
              <a:gd name="f53" fmla="val 131"/>
              <a:gd name="f54" fmla="val 114"/>
              <a:gd name="f55" fmla="val 98"/>
              <a:gd name="f56" fmla="val 78"/>
              <a:gd name="f57" fmla="val 75"/>
              <a:gd name="f58" fmla="val 20"/>
              <a:gd name="f59" fmla="val 19"/>
              <a:gd name="f60" fmla="val 74"/>
              <a:gd name="f61" fmla="val 77"/>
              <a:gd name="f62" fmla="val 80"/>
              <a:gd name="f63" fmla="val 97"/>
              <a:gd name="f64" fmla="val 115"/>
              <a:gd name="f65" fmla="val 133"/>
              <a:gd name="f66" fmla="val 138"/>
              <a:gd name="f67" fmla="val 132"/>
              <a:gd name="f68" fmla="val 96"/>
              <a:gd name="f69" fmla="val 34"/>
              <a:gd name="f70" fmla="val 5"/>
              <a:gd name="f71" fmla="val 2"/>
              <a:gd name="f72" fmla="val 1"/>
              <a:gd name="f73" fmla="val 12"/>
              <a:gd name="f74" fmla="val 15"/>
              <a:gd name="f75" fmla="val 17"/>
              <a:gd name="f76" fmla="+- 0 0 -90"/>
              <a:gd name="f77" fmla="*/ f3 1 56"/>
              <a:gd name="f78" fmla="*/ f4 1 144"/>
              <a:gd name="f79" fmla="val f5"/>
              <a:gd name="f80" fmla="val f6"/>
              <a:gd name="f81" fmla="val f7"/>
              <a:gd name="f82" fmla="*/ f76 f0 1"/>
              <a:gd name="f83" fmla="+- f81 0 f79"/>
              <a:gd name="f84" fmla="+- f80 0 f79"/>
              <a:gd name="f85" fmla="*/ f82 1 f2"/>
              <a:gd name="f86" fmla="*/ f84 1 56"/>
              <a:gd name="f87" fmla="*/ f83 1 144"/>
              <a:gd name="f88" fmla="*/ 24 f84 1"/>
              <a:gd name="f89" fmla="*/ 0 f83 1"/>
              <a:gd name="f90" fmla="*/ 23 f84 1"/>
              <a:gd name="f91" fmla="*/ 9 f83 1"/>
              <a:gd name="f92" fmla="*/ 25 f84 1"/>
              <a:gd name="f93" fmla="*/ 18 f83 1"/>
              <a:gd name="f94" fmla="*/ 31 f84 1"/>
              <a:gd name="f95" fmla="*/ 53 f84 1"/>
              <a:gd name="f96" fmla="*/ 55 f84 1"/>
              <a:gd name="f97" fmla="*/ 16 f83 1"/>
              <a:gd name="f98" fmla="*/ 57 f83 1"/>
              <a:gd name="f99" fmla="*/ 50 f84 1"/>
              <a:gd name="f100" fmla="*/ 68 f83 1"/>
              <a:gd name="f101" fmla="*/ 41 f84 1"/>
              <a:gd name="f102" fmla="*/ 63 f83 1"/>
              <a:gd name="f103" fmla="*/ 90 f83 1"/>
              <a:gd name="f104" fmla="*/ 130 f83 1"/>
              <a:gd name="f105" fmla="*/ 32 f84 1"/>
              <a:gd name="f106" fmla="*/ 144 f83 1"/>
              <a:gd name="f107" fmla="*/ 22 f84 1"/>
              <a:gd name="f108" fmla="*/ 131 f83 1"/>
              <a:gd name="f109" fmla="*/ 81 f83 1"/>
              <a:gd name="f110" fmla="*/ 72 f83 1"/>
              <a:gd name="f111" fmla="*/ 19 f84 1"/>
              <a:gd name="f112" fmla="*/ 80 f83 1"/>
              <a:gd name="f113" fmla="*/ 133 f83 1"/>
              <a:gd name="f114" fmla="*/ 10 f84 1"/>
              <a:gd name="f115" fmla="*/ 0 f84 1"/>
              <a:gd name="f116" fmla="*/ 132 f83 1"/>
              <a:gd name="f117" fmla="*/ 78 f83 1"/>
              <a:gd name="f118" fmla="*/ 13 f83 1"/>
              <a:gd name="f119" fmla="*/ 1 f83 1"/>
              <a:gd name="f120" fmla="*/ 15 f84 1"/>
              <a:gd name="f121" fmla="*/ 17 f84 1"/>
              <a:gd name="f122" fmla="*/ 18 f84 1"/>
              <a:gd name="f123" fmla="+- f85 0 f1"/>
              <a:gd name="f124" fmla="*/ f88 1 56"/>
              <a:gd name="f125" fmla="*/ f89 1 144"/>
              <a:gd name="f126" fmla="*/ f90 1 56"/>
              <a:gd name="f127" fmla="*/ f91 1 144"/>
              <a:gd name="f128" fmla="*/ f92 1 56"/>
              <a:gd name="f129" fmla="*/ f93 1 144"/>
              <a:gd name="f130" fmla="*/ f94 1 56"/>
              <a:gd name="f131" fmla="*/ f95 1 56"/>
              <a:gd name="f132" fmla="*/ f96 1 56"/>
              <a:gd name="f133" fmla="*/ f97 1 144"/>
              <a:gd name="f134" fmla="*/ f98 1 144"/>
              <a:gd name="f135" fmla="*/ f99 1 56"/>
              <a:gd name="f136" fmla="*/ f100 1 144"/>
              <a:gd name="f137" fmla="*/ f101 1 56"/>
              <a:gd name="f138" fmla="*/ f102 1 144"/>
              <a:gd name="f139" fmla="*/ f103 1 144"/>
              <a:gd name="f140" fmla="*/ f104 1 144"/>
              <a:gd name="f141" fmla="*/ f105 1 56"/>
              <a:gd name="f142" fmla="*/ f106 1 144"/>
              <a:gd name="f143" fmla="*/ f107 1 56"/>
              <a:gd name="f144" fmla="*/ f108 1 144"/>
              <a:gd name="f145" fmla="*/ f109 1 144"/>
              <a:gd name="f146" fmla="*/ f110 1 144"/>
              <a:gd name="f147" fmla="*/ f111 1 56"/>
              <a:gd name="f148" fmla="*/ f112 1 144"/>
              <a:gd name="f149" fmla="*/ f113 1 144"/>
              <a:gd name="f150" fmla="*/ f114 1 56"/>
              <a:gd name="f151" fmla="*/ f115 1 56"/>
              <a:gd name="f152" fmla="*/ f116 1 144"/>
              <a:gd name="f153" fmla="*/ f117 1 144"/>
              <a:gd name="f154" fmla="*/ f118 1 144"/>
              <a:gd name="f155" fmla="*/ f119 1 144"/>
              <a:gd name="f156" fmla="*/ f120 1 56"/>
              <a:gd name="f157" fmla="*/ f121 1 56"/>
              <a:gd name="f158" fmla="*/ f122 1 56"/>
              <a:gd name="f159" fmla="*/ 0 1 f86"/>
              <a:gd name="f160" fmla="*/ f80 1 f86"/>
              <a:gd name="f161" fmla="*/ 0 1 f87"/>
              <a:gd name="f162" fmla="*/ f81 1 f87"/>
              <a:gd name="f163" fmla="*/ f124 1 f86"/>
              <a:gd name="f164" fmla="*/ f125 1 f87"/>
              <a:gd name="f165" fmla="*/ f126 1 f86"/>
              <a:gd name="f166" fmla="*/ f127 1 f87"/>
              <a:gd name="f167" fmla="*/ f128 1 f86"/>
              <a:gd name="f168" fmla="*/ f129 1 f87"/>
              <a:gd name="f169" fmla="*/ f130 1 f86"/>
              <a:gd name="f170" fmla="*/ f131 1 f86"/>
              <a:gd name="f171" fmla="*/ f132 1 f86"/>
              <a:gd name="f172" fmla="*/ f133 1 f87"/>
              <a:gd name="f173" fmla="*/ f134 1 f87"/>
              <a:gd name="f174" fmla="*/ f135 1 f86"/>
              <a:gd name="f175" fmla="*/ f136 1 f87"/>
              <a:gd name="f176" fmla="*/ f137 1 f86"/>
              <a:gd name="f177" fmla="*/ f138 1 f87"/>
              <a:gd name="f178" fmla="*/ f139 1 f87"/>
              <a:gd name="f179" fmla="*/ f140 1 f87"/>
              <a:gd name="f180" fmla="*/ f141 1 f86"/>
              <a:gd name="f181" fmla="*/ f142 1 f87"/>
              <a:gd name="f182" fmla="*/ f143 1 f86"/>
              <a:gd name="f183" fmla="*/ f144 1 f87"/>
              <a:gd name="f184" fmla="*/ f145 1 f87"/>
              <a:gd name="f185" fmla="*/ f146 1 f87"/>
              <a:gd name="f186" fmla="*/ f147 1 f86"/>
              <a:gd name="f187" fmla="*/ f148 1 f87"/>
              <a:gd name="f188" fmla="*/ f149 1 f87"/>
              <a:gd name="f189" fmla="*/ f150 1 f86"/>
              <a:gd name="f190" fmla="*/ f151 1 f86"/>
              <a:gd name="f191" fmla="*/ f152 1 f87"/>
              <a:gd name="f192" fmla="*/ f153 1 f87"/>
              <a:gd name="f193" fmla="*/ f154 1 f87"/>
              <a:gd name="f194" fmla="*/ f155 1 f87"/>
              <a:gd name="f195" fmla="*/ f156 1 f86"/>
              <a:gd name="f196" fmla="*/ f157 1 f86"/>
              <a:gd name="f197" fmla="*/ f158 1 f86"/>
              <a:gd name="f198" fmla="*/ f159 f77 1"/>
              <a:gd name="f199" fmla="*/ f160 f77 1"/>
              <a:gd name="f200" fmla="*/ f162 f78 1"/>
              <a:gd name="f201" fmla="*/ f161 f78 1"/>
              <a:gd name="f202" fmla="*/ f163 f77 1"/>
              <a:gd name="f203" fmla="*/ f164 f78 1"/>
              <a:gd name="f204" fmla="*/ f165 f77 1"/>
              <a:gd name="f205" fmla="*/ f166 f78 1"/>
              <a:gd name="f206" fmla="*/ f167 f77 1"/>
              <a:gd name="f207" fmla="*/ f168 f78 1"/>
              <a:gd name="f208" fmla="*/ f169 f77 1"/>
              <a:gd name="f209" fmla="*/ f170 f77 1"/>
              <a:gd name="f210" fmla="*/ f171 f77 1"/>
              <a:gd name="f211" fmla="*/ f172 f78 1"/>
              <a:gd name="f212" fmla="*/ f173 f78 1"/>
              <a:gd name="f213" fmla="*/ f174 f77 1"/>
              <a:gd name="f214" fmla="*/ f175 f78 1"/>
              <a:gd name="f215" fmla="*/ f176 f77 1"/>
              <a:gd name="f216" fmla="*/ f177 f78 1"/>
              <a:gd name="f217" fmla="*/ f178 f78 1"/>
              <a:gd name="f218" fmla="*/ f179 f78 1"/>
              <a:gd name="f219" fmla="*/ f180 f77 1"/>
              <a:gd name="f220" fmla="*/ f181 f78 1"/>
              <a:gd name="f221" fmla="*/ f182 f77 1"/>
              <a:gd name="f222" fmla="*/ f183 f78 1"/>
              <a:gd name="f223" fmla="*/ f184 f78 1"/>
              <a:gd name="f224" fmla="*/ f185 f78 1"/>
              <a:gd name="f225" fmla="*/ f186 f77 1"/>
              <a:gd name="f226" fmla="*/ f187 f78 1"/>
              <a:gd name="f227" fmla="*/ f188 f78 1"/>
              <a:gd name="f228" fmla="*/ f189 f77 1"/>
              <a:gd name="f229" fmla="*/ f190 f77 1"/>
              <a:gd name="f230" fmla="*/ f191 f78 1"/>
              <a:gd name="f231" fmla="*/ f192 f78 1"/>
              <a:gd name="f232" fmla="*/ f193 f78 1"/>
              <a:gd name="f233" fmla="*/ f194 f78 1"/>
              <a:gd name="f234" fmla="*/ f195 f77 1"/>
              <a:gd name="f235" fmla="*/ f196 f77 1"/>
              <a:gd name="f236" fmla="*/ f197 f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3"/>
              </a:cxn>
              <a:cxn ang="f123">
                <a:pos x="f209" y="f205"/>
              </a:cxn>
              <a:cxn ang="f123">
                <a:pos x="f210" y="f211"/>
              </a:cxn>
              <a:cxn ang="f123">
                <a:pos x="f210" y="f212"/>
              </a:cxn>
              <a:cxn ang="f123">
                <a:pos x="f213" y="f214"/>
              </a:cxn>
              <a:cxn ang="f123">
                <a:pos x="f215" y="f216"/>
              </a:cxn>
              <a:cxn ang="f123">
                <a:pos x="f215" y="f217"/>
              </a:cxn>
              <a:cxn ang="f123">
                <a:pos x="f215" y="f218"/>
              </a:cxn>
              <a:cxn ang="f123">
                <a:pos x="f219" y="f220"/>
              </a:cxn>
              <a:cxn ang="f123">
                <a:pos x="f221" y="f222"/>
              </a:cxn>
              <a:cxn ang="f123">
                <a:pos x="f221" y="f223"/>
              </a:cxn>
              <a:cxn ang="f123">
                <a:pos x="f221" y="f224"/>
              </a:cxn>
              <a:cxn ang="f123">
                <a:pos x="f225" y="f224"/>
              </a:cxn>
              <a:cxn ang="f123">
                <a:pos x="f225" y="f226"/>
              </a:cxn>
              <a:cxn ang="f123">
                <a:pos x="f225" y="f227"/>
              </a:cxn>
              <a:cxn ang="f123">
                <a:pos x="f228" y="f220"/>
              </a:cxn>
              <a:cxn ang="f123">
                <a:pos x="f229" y="f230"/>
              </a:cxn>
              <a:cxn ang="f123">
                <a:pos x="f229" y="f231"/>
              </a:cxn>
              <a:cxn ang="f123">
                <a:pos x="f229" y="f232"/>
              </a:cxn>
              <a:cxn ang="f123">
                <a:pos x="f228" y="f233"/>
              </a:cxn>
              <a:cxn ang="f123">
                <a:pos x="f234" y="f211"/>
              </a:cxn>
              <a:cxn ang="f123">
                <a:pos x="f235" y="f211"/>
              </a:cxn>
              <a:cxn ang="f123">
                <a:pos x="f236" y="f233"/>
              </a:cxn>
              <a:cxn ang="f123">
                <a:pos x="f202" y="f203"/>
              </a:cxn>
            </a:cxnLst>
            <a:rect l="f198" t="f201" r="f199" b="f200"/>
            <a:pathLst>
              <a:path w="56" h="144">
                <a:moveTo>
                  <a:pt x="f8" y="f5"/>
                </a:moveTo>
                <a:cubicBezTo>
                  <a:pt x="f9" y="f10"/>
                  <a:pt x="f9" y="f11"/>
                  <a:pt x="f9" y="f12"/>
                </a:cubicBezTo>
                <a:cubicBezTo>
                  <a:pt x="f9" y="f13"/>
                  <a:pt x="f8" y="f14"/>
                  <a:pt x="f15" y="f16"/>
                </a:cubicBezTo>
                <a:cubicBezTo>
                  <a:pt x="f17" y="f13"/>
                  <a:pt x="f18" y="f11"/>
                  <a:pt x="f19" y="f5"/>
                </a:cubicBezTo>
                <a:cubicBezTo>
                  <a:pt x="f20" y="f10"/>
                  <a:pt x="f21" y="f11"/>
                  <a:pt x="f22" y="f12"/>
                </a:cubicBezTo>
                <a:cubicBezTo>
                  <a:pt x="f23" y="f24"/>
                  <a:pt x="f25" y="f14"/>
                  <a:pt x="f25" y="f26"/>
                </a:cubicBezTo>
                <a:cubicBezTo>
                  <a:pt x="f6" y="f27"/>
                  <a:pt x="f6" y="f28"/>
                  <a:pt x="f25" y="f29"/>
                </a:cubicBezTo>
                <a:cubicBezTo>
                  <a:pt x="f25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39" y="f41"/>
                  <a:pt x="f39" y="f42"/>
                  <a:pt x="f39" y="f43"/>
                </a:cubicBezTo>
                <a:cubicBezTo>
                  <a:pt x="f39" y="f44"/>
                  <a:pt x="f39" y="f45"/>
                  <a:pt x="f39" y="f46"/>
                </a:cubicBezTo>
                <a:cubicBezTo>
                  <a:pt x="f47" y="f48"/>
                  <a:pt x="f49" y="f7"/>
                  <a:pt x="f50" y="f7"/>
                </a:cubicBezTo>
                <a:cubicBezTo>
                  <a:pt x="f51" y="f7"/>
                  <a:pt x="f52" y="f48"/>
                  <a:pt x="f52" y="f53"/>
                </a:cubicBezTo>
                <a:cubicBezTo>
                  <a:pt x="f52" y="f54"/>
                  <a:pt x="f52" y="f55"/>
                  <a:pt x="f52" y="f42"/>
                </a:cubicBezTo>
                <a:cubicBezTo>
                  <a:pt x="f52" y="f56"/>
                  <a:pt x="f52" y="f57"/>
                  <a:pt x="f52" y="f41"/>
                </a:cubicBezTo>
                <a:cubicBezTo>
                  <a:pt x="f51" y="f41"/>
                  <a:pt x="f58" y="f41"/>
                  <a:pt x="f59" y="f41"/>
                </a:cubicBezTo>
                <a:cubicBezTo>
                  <a:pt x="f59" y="f60"/>
                  <a:pt x="f59" y="f61"/>
                  <a:pt x="f59" y="f62"/>
                </a:cubicBezTo>
                <a:cubicBezTo>
                  <a:pt x="f59" y="f63"/>
                  <a:pt x="f59" y="f64"/>
                  <a:pt x="f59" y="f65"/>
                </a:cubicBezTo>
                <a:cubicBezTo>
                  <a:pt x="f59" y="f66"/>
                  <a:pt x="f59" y="f7"/>
                  <a:pt x="f24" y="f7"/>
                </a:cubicBezTo>
                <a:cubicBezTo>
                  <a:pt x="f5" y="f7"/>
                  <a:pt x="f5" y="f66"/>
                  <a:pt x="f5" y="f67"/>
                </a:cubicBezTo>
                <a:cubicBezTo>
                  <a:pt x="f5" y="f54"/>
                  <a:pt x="f5" y="f68"/>
                  <a:pt x="f5" y="f56"/>
                </a:cubicBezTo>
                <a:cubicBezTo>
                  <a:pt x="f5" y="f6"/>
                  <a:pt x="f5" y="f69"/>
                  <a:pt x="f5" y="f14"/>
                </a:cubicBezTo>
                <a:cubicBezTo>
                  <a:pt x="f5" y="f70"/>
                  <a:pt x="f71" y="f72"/>
                  <a:pt x="f24" y="f72"/>
                </a:cubicBezTo>
                <a:cubicBezTo>
                  <a:pt x="f73" y="f11"/>
                  <a:pt x="f14" y="f13"/>
                  <a:pt x="f74" y="f26"/>
                </a:cubicBezTo>
                <a:cubicBezTo>
                  <a:pt x="f26" y="f26"/>
                  <a:pt x="f26" y="f26"/>
                  <a:pt x="f75" y="f26"/>
                </a:cubicBezTo>
                <a:cubicBezTo>
                  <a:pt x="f75" y="f13"/>
                  <a:pt x="f75" y="f11"/>
                  <a:pt x="f16" y="f72"/>
                </a:cubicBezTo>
                <a:cubicBezTo>
                  <a:pt x="f59" y="f72"/>
                  <a:pt x="f51" y="f5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9" name="Freeform 150">
            <a:extLst>
              <a:ext uri="{FF2B5EF4-FFF2-40B4-BE49-F238E27FC236}">
                <a16:creationId xmlns:a16="http://schemas.microsoft.com/office/drawing/2014/main" id="{7B8F6A92-1F57-488B-A4D8-78175638C5E7}"/>
              </a:ext>
            </a:extLst>
          </p:cNvPr>
          <p:cNvSpPr/>
          <p:nvPr/>
        </p:nvSpPr>
        <p:spPr>
          <a:xfrm>
            <a:off x="3430591" y="5348289"/>
            <a:ext cx="330198" cy="8635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146"/>
              <a:gd name="f8" fmla="val 17"/>
              <a:gd name="f9" fmla="val 144"/>
              <a:gd name="f10" fmla="val 139"/>
              <a:gd name="f11" fmla="val 15"/>
              <a:gd name="f12" fmla="val 134"/>
              <a:gd name="f13" fmla="val 129"/>
              <a:gd name="f14" fmla="val 93"/>
              <a:gd name="f15" fmla="val 57"/>
              <a:gd name="f16" fmla="val 14"/>
              <a:gd name="f17" fmla="val 21"/>
              <a:gd name="f18" fmla="val 31"/>
              <a:gd name="f19" fmla="val 41"/>
              <a:gd name="f20" fmla="val 51"/>
              <a:gd name="f21" fmla="val 54"/>
              <a:gd name="f22" fmla="val 59"/>
              <a:gd name="f23" fmla="val 12"/>
              <a:gd name="f24" fmla="val 62"/>
              <a:gd name="f25" fmla="val 9"/>
              <a:gd name="f26" fmla="val 65"/>
              <a:gd name="f27" fmla="val 7"/>
              <a:gd name="f28" fmla="val 68"/>
              <a:gd name="f29" fmla="val 5"/>
              <a:gd name="f30" fmla="val 1"/>
              <a:gd name="f31" fmla="val 44"/>
              <a:gd name="f32" fmla="val 30"/>
              <a:gd name="f33" fmla="val 13"/>
              <a:gd name="f34" fmla="val 4"/>
              <a:gd name="f35" fmla="val 18"/>
              <a:gd name="f36" fmla="val 3"/>
              <a:gd name="f37" fmla="val 24"/>
              <a:gd name="f38" fmla="val 26"/>
              <a:gd name="f39" fmla="val 6"/>
              <a:gd name="f40" fmla="val 28"/>
              <a:gd name="f41" fmla="val 11"/>
              <a:gd name="f42" fmla="val 16"/>
              <a:gd name="f43" fmla="val 32"/>
              <a:gd name="f44" fmla="val 33"/>
              <a:gd name="f45" fmla="val 34"/>
              <a:gd name="f46" fmla="val 36"/>
              <a:gd name="f47" fmla="val 38"/>
              <a:gd name="f48" fmla="val 39"/>
              <a:gd name="f49" fmla="val 40"/>
              <a:gd name="f50" fmla="val 42"/>
              <a:gd name="f51" fmla="val 45"/>
              <a:gd name="f52" fmla="val 53"/>
              <a:gd name="f53" fmla="val 55"/>
              <a:gd name="f54" fmla="val 52"/>
              <a:gd name="f55" fmla="val 91"/>
              <a:gd name="f56" fmla="val 131"/>
              <a:gd name="f57" fmla="val 136"/>
              <a:gd name="f58" fmla="val 143"/>
              <a:gd name="f59" fmla="val 49"/>
              <a:gd name="f60" fmla="val 142"/>
              <a:gd name="f61" fmla="val 37"/>
              <a:gd name="f62" fmla="val 114"/>
              <a:gd name="f63" fmla="val 97"/>
              <a:gd name="f64" fmla="val 79"/>
              <a:gd name="f65" fmla="val 77"/>
              <a:gd name="f66" fmla="val 74"/>
              <a:gd name="f67" fmla="val 71"/>
              <a:gd name="f68" fmla="val 35"/>
              <a:gd name="f69" fmla="val 82"/>
              <a:gd name="f70" fmla="val 88"/>
              <a:gd name="f71" fmla="val 102"/>
              <a:gd name="f72" fmla="val 116"/>
              <a:gd name="f73" fmla="val 130"/>
              <a:gd name="f74" fmla="val 145"/>
              <a:gd name="f75" fmla="+- 0 0 -90"/>
              <a:gd name="f76" fmla="*/ f3 1 56"/>
              <a:gd name="f77" fmla="*/ f4 1 146"/>
              <a:gd name="f78" fmla="val f5"/>
              <a:gd name="f79" fmla="val f6"/>
              <a:gd name="f80" fmla="val f7"/>
              <a:gd name="f81" fmla="*/ f75 f0 1"/>
              <a:gd name="f82" fmla="+- f80 0 f78"/>
              <a:gd name="f83" fmla="+- f79 0 f78"/>
              <a:gd name="f84" fmla="*/ f81 1 f2"/>
              <a:gd name="f85" fmla="*/ f83 1 56"/>
              <a:gd name="f86" fmla="*/ f82 1 146"/>
              <a:gd name="f87" fmla="*/ 17 f83 1"/>
              <a:gd name="f88" fmla="*/ 144 f82 1"/>
              <a:gd name="f89" fmla="*/ 15 f83 1"/>
              <a:gd name="f90" fmla="*/ 129 f82 1"/>
              <a:gd name="f91" fmla="*/ 14 f83 1"/>
              <a:gd name="f92" fmla="*/ 21 f82 1"/>
              <a:gd name="f93" fmla="*/ 51 f82 1"/>
              <a:gd name="f94" fmla="*/ 59 f82 1"/>
              <a:gd name="f95" fmla="*/ 7 f83 1"/>
              <a:gd name="f96" fmla="*/ 68 f82 1"/>
              <a:gd name="f97" fmla="*/ 1 f83 1"/>
              <a:gd name="f98" fmla="*/ 15 f82 1"/>
              <a:gd name="f99" fmla="*/ 7 f82 1"/>
              <a:gd name="f100" fmla="*/ 24 f83 1"/>
              <a:gd name="f101" fmla="*/ 0 f82 1"/>
              <a:gd name="f102" fmla="*/ 30 f83 1"/>
              <a:gd name="f103" fmla="*/ 16 f82 1"/>
              <a:gd name="f104" fmla="*/ 32 f83 1"/>
              <a:gd name="f105" fmla="*/ 33 f83 1"/>
              <a:gd name="f106" fmla="*/ 1 f82 1"/>
              <a:gd name="f107" fmla="*/ 38 f83 1"/>
              <a:gd name="f108" fmla="*/ 39 f83 1"/>
              <a:gd name="f109" fmla="*/ 40 f83 1"/>
              <a:gd name="f110" fmla="*/ 45 f83 1"/>
              <a:gd name="f111" fmla="*/ 56 f83 1"/>
              <a:gd name="f112" fmla="*/ 12 f82 1"/>
              <a:gd name="f113" fmla="*/ 55 f83 1"/>
              <a:gd name="f114" fmla="*/ 131 f82 1"/>
              <a:gd name="f115" fmla="*/ 49 f83 1"/>
              <a:gd name="f116" fmla="*/ 37 f83 1"/>
              <a:gd name="f117" fmla="*/ 79 f82 1"/>
              <a:gd name="f118" fmla="*/ 36 f83 1"/>
              <a:gd name="f119" fmla="*/ 71 f82 1"/>
              <a:gd name="f120" fmla="*/ 34 f83 1"/>
              <a:gd name="f121" fmla="*/ 88 f82 1"/>
              <a:gd name="f122" fmla="*/ 130 f82 1"/>
              <a:gd name="f123" fmla="+- f84 0 f1"/>
              <a:gd name="f124" fmla="*/ f87 1 56"/>
              <a:gd name="f125" fmla="*/ f88 1 146"/>
              <a:gd name="f126" fmla="*/ f89 1 56"/>
              <a:gd name="f127" fmla="*/ f90 1 146"/>
              <a:gd name="f128" fmla="*/ f91 1 56"/>
              <a:gd name="f129" fmla="*/ f92 1 146"/>
              <a:gd name="f130" fmla="*/ f93 1 146"/>
              <a:gd name="f131" fmla="*/ f94 1 146"/>
              <a:gd name="f132" fmla="*/ f95 1 56"/>
              <a:gd name="f133" fmla="*/ f96 1 146"/>
              <a:gd name="f134" fmla="*/ f97 1 56"/>
              <a:gd name="f135" fmla="*/ f98 1 146"/>
              <a:gd name="f136" fmla="*/ f99 1 146"/>
              <a:gd name="f137" fmla="*/ f100 1 56"/>
              <a:gd name="f138" fmla="*/ f101 1 146"/>
              <a:gd name="f139" fmla="*/ f102 1 56"/>
              <a:gd name="f140" fmla="*/ f103 1 146"/>
              <a:gd name="f141" fmla="*/ f104 1 56"/>
              <a:gd name="f142" fmla="*/ f105 1 56"/>
              <a:gd name="f143" fmla="*/ f106 1 146"/>
              <a:gd name="f144" fmla="*/ f107 1 56"/>
              <a:gd name="f145" fmla="*/ f108 1 56"/>
              <a:gd name="f146" fmla="*/ f109 1 56"/>
              <a:gd name="f147" fmla="*/ f110 1 56"/>
              <a:gd name="f148" fmla="*/ f111 1 56"/>
              <a:gd name="f149" fmla="*/ f112 1 146"/>
              <a:gd name="f150" fmla="*/ f113 1 56"/>
              <a:gd name="f151" fmla="*/ f114 1 146"/>
              <a:gd name="f152" fmla="*/ f115 1 56"/>
              <a:gd name="f153" fmla="*/ f116 1 56"/>
              <a:gd name="f154" fmla="*/ f117 1 146"/>
              <a:gd name="f155" fmla="*/ f118 1 56"/>
              <a:gd name="f156" fmla="*/ f119 1 146"/>
              <a:gd name="f157" fmla="*/ f120 1 56"/>
              <a:gd name="f158" fmla="*/ f121 1 146"/>
              <a:gd name="f159" fmla="*/ f122 1 146"/>
              <a:gd name="f160" fmla="*/ 0 1 f85"/>
              <a:gd name="f161" fmla="*/ f79 1 f85"/>
              <a:gd name="f162" fmla="*/ 0 1 f86"/>
              <a:gd name="f163" fmla="*/ f80 1 f86"/>
              <a:gd name="f164" fmla="*/ f124 1 f85"/>
              <a:gd name="f165" fmla="*/ f125 1 f86"/>
              <a:gd name="f166" fmla="*/ f126 1 f85"/>
              <a:gd name="f167" fmla="*/ f127 1 f86"/>
              <a:gd name="f168" fmla="*/ f128 1 f85"/>
              <a:gd name="f169" fmla="*/ f129 1 f86"/>
              <a:gd name="f170" fmla="*/ f130 1 f86"/>
              <a:gd name="f171" fmla="*/ f131 1 f86"/>
              <a:gd name="f172" fmla="*/ f132 1 f85"/>
              <a:gd name="f173" fmla="*/ f133 1 f86"/>
              <a:gd name="f174" fmla="*/ f134 1 f85"/>
              <a:gd name="f175" fmla="*/ f135 1 f86"/>
              <a:gd name="f176" fmla="*/ f136 1 f86"/>
              <a:gd name="f177" fmla="*/ f137 1 f85"/>
              <a:gd name="f178" fmla="*/ f138 1 f86"/>
              <a:gd name="f179" fmla="*/ f139 1 f85"/>
              <a:gd name="f180" fmla="*/ f140 1 f86"/>
              <a:gd name="f181" fmla="*/ f141 1 f85"/>
              <a:gd name="f182" fmla="*/ f142 1 f85"/>
              <a:gd name="f183" fmla="*/ f143 1 f86"/>
              <a:gd name="f184" fmla="*/ f144 1 f85"/>
              <a:gd name="f185" fmla="*/ f145 1 f85"/>
              <a:gd name="f186" fmla="*/ f146 1 f85"/>
              <a:gd name="f187" fmla="*/ f147 1 f85"/>
              <a:gd name="f188" fmla="*/ f148 1 f85"/>
              <a:gd name="f189" fmla="*/ f149 1 f86"/>
              <a:gd name="f190" fmla="*/ f150 1 f85"/>
              <a:gd name="f191" fmla="*/ f151 1 f86"/>
              <a:gd name="f192" fmla="*/ f152 1 f85"/>
              <a:gd name="f193" fmla="*/ f153 1 f85"/>
              <a:gd name="f194" fmla="*/ f154 1 f86"/>
              <a:gd name="f195" fmla="*/ f155 1 f85"/>
              <a:gd name="f196" fmla="*/ f156 1 f86"/>
              <a:gd name="f197" fmla="*/ f157 1 f85"/>
              <a:gd name="f198" fmla="*/ f158 1 f86"/>
              <a:gd name="f199" fmla="*/ f159 1 f86"/>
              <a:gd name="f200" fmla="*/ f160 f76 1"/>
              <a:gd name="f201" fmla="*/ f161 f76 1"/>
              <a:gd name="f202" fmla="*/ f163 f77 1"/>
              <a:gd name="f203" fmla="*/ f162 f77 1"/>
              <a:gd name="f204" fmla="*/ f164 f76 1"/>
              <a:gd name="f205" fmla="*/ f165 f77 1"/>
              <a:gd name="f206" fmla="*/ f166 f76 1"/>
              <a:gd name="f207" fmla="*/ f167 f77 1"/>
              <a:gd name="f208" fmla="*/ f168 f76 1"/>
              <a:gd name="f209" fmla="*/ f169 f77 1"/>
              <a:gd name="f210" fmla="*/ f170 f77 1"/>
              <a:gd name="f211" fmla="*/ f171 f77 1"/>
              <a:gd name="f212" fmla="*/ f172 f76 1"/>
              <a:gd name="f213" fmla="*/ f173 f77 1"/>
              <a:gd name="f214" fmla="*/ f174 f76 1"/>
              <a:gd name="f215" fmla="*/ f175 f77 1"/>
              <a:gd name="f216" fmla="*/ f176 f77 1"/>
              <a:gd name="f217" fmla="*/ f177 f76 1"/>
              <a:gd name="f218" fmla="*/ f178 f77 1"/>
              <a:gd name="f219" fmla="*/ f179 f76 1"/>
              <a:gd name="f220" fmla="*/ f180 f77 1"/>
              <a:gd name="f221" fmla="*/ f181 f76 1"/>
              <a:gd name="f222" fmla="*/ f182 f76 1"/>
              <a:gd name="f223" fmla="*/ f183 f77 1"/>
              <a:gd name="f224" fmla="*/ f184 f76 1"/>
              <a:gd name="f225" fmla="*/ f185 f76 1"/>
              <a:gd name="f226" fmla="*/ f186 f76 1"/>
              <a:gd name="f227" fmla="*/ f187 f76 1"/>
              <a:gd name="f228" fmla="*/ f188 f76 1"/>
              <a:gd name="f229" fmla="*/ f189 f77 1"/>
              <a:gd name="f230" fmla="*/ f190 f76 1"/>
              <a:gd name="f231" fmla="*/ f191 f77 1"/>
              <a:gd name="f232" fmla="*/ f192 f76 1"/>
              <a:gd name="f233" fmla="*/ f193 f76 1"/>
              <a:gd name="f234" fmla="*/ f194 f77 1"/>
              <a:gd name="f235" fmla="*/ f195 f76 1"/>
              <a:gd name="f236" fmla="*/ f196 f77 1"/>
              <a:gd name="f237" fmla="*/ f197 f76 1"/>
              <a:gd name="f238" fmla="*/ f198 f77 1"/>
              <a:gd name="f239" fmla="*/ f199 f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9"/>
              </a:cxn>
              <a:cxn ang="f123">
                <a:pos x="f208" y="f210"/>
              </a:cxn>
              <a:cxn ang="f123">
                <a:pos x="f208" y="f211"/>
              </a:cxn>
              <a:cxn ang="f123">
                <a:pos x="f212" y="f213"/>
              </a:cxn>
              <a:cxn ang="f123">
                <a:pos x="f214" y="f211"/>
              </a:cxn>
              <a:cxn ang="f123">
                <a:pos x="f214" y="f215"/>
              </a:cxn>
              <a:cxn ang="f123">
                <a:pos x="f212" y="f216"/>
              </a:cxn>
              <a:cxn ang="f123">
                <a:pos x="f217" y="f218"/>
              </a:cxn>
              <a:cxn ang="f123">
                <a:pos x="f219" y="f220"/>
              </a:cxn>
              <a:cxn ang="f123">
                <a:pos x="f221" y="f220"/>
              </a:cxn>
              <a:cxn ang="f123">
                <a:pos x="f222" y="f223"/>
              </a:cxn>
              <a:cxn ang="f123">
                <a:pos x="f224" y="f218"/>
              </a:cxn>
              <a:cxn ang="f123">
                <a:pos x="f225" y="f220"/>
              </a:cxn>
              <a:cxn ang="f123">
                <a:pos x="f226" y="f220"/>
              </a:cxn>
              <a:cxn ang="f123">
                <a:pos x="f227" y="f223"/>
              </a:cxn>
              <a:cxn ang="f123">
                <a:pos x="f228" y="f229"/>
              </a:cxn>
              <a:cxn ang="f123">
                <a:pos x="f230" y="f231"/>
              </a:cxn>
              <a:cxn ang="f123">
                <a:pos x="f232" y="f205"/>
              </a:cxn>
              <a:cxn ang="f123">
                <a:pos x="f233" y="f231"/>
              </a:cxn>
              <a:cxn ang="f123">
                <a:pos x="f233" y="f234"/>
              </a:cxn>
              <a:cxn ang="f123">
                <a:pos x="f235" y="f236"/>
              </a:cxn>
              <a:cxn ang="f123">
                <a:pos x="f237" y="f236"/>
              </a:cxn>
              <a:cxn ang="f123">
                <a:pos x="f237" y="f238"/>
              </a:cxn>
              <a:cxn ang="f123">
                <a:pos x="f237" y="f239"/>
              </a:cxn>
              <a:cxn ang="f123">
                <a:pos x="f204" y="f205"/>
              </a:cxn>
            </a:cxnLst>
            <a:rect l="f200" t="f203" r="f201" b="f202"/>
            <a:pathLst>
              <a:path w="56" h="146">
                <a:moveTo>
                  <a:pt x="f8" y="f9"/>
                </a:moveTo>
                <a:cubicBezTo>
                  <a:pt x="f8" y="f10"/>
                  <a:pt x="f11" y="f12"/>
                  <a:pt x="f11" y="f13"/>
                </a:cubicBezTo>
                <a:cubicBezTo>
                  <a:pt x="f11" y="f14"/>
                  <a:pt x="f11" y="f15"/>
                  <a:pt x="f16" y="f17"/>
                </a:cubicBezTo>
                <a:cubicBezTo>
                  <a:pt x="f16" y="f18"/>
                  <a:pt x="f16" y="f19"/>
                  <a:pt x="f16" y="f20"/>
                </a:cubicBezTo>
                <a:cubicBezTo>
                  <a:pt x="f16" y="f21"/>
                  <a:pt x="f11" y="f15"/>
                  <a:pt x="f16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26"/>
                  <a:pt x="f30" y="f24"/>
                  <a:pt x="f30" y="f22"/>
                </a:cubicBezTo>
                <a:cubicBezTo>
                  <a:pt x="f5" y="f31"/>
                  <a:pt x="f5" y="f32"/>
                  <a:pt x="f30" y="f11"/>
                </a:cubicBezTo>
                <a:cubicBezTo>
                  <a:pt x="f30" y="f33"/>
                  <a:pt x="f34" y="f25"/>
                  <a:pt x="f27" y="f27"/>
                </a:cubicBezTo>
                <a:cubicBezTo>
                  <a:pt x="f23" y="f34"/>
                  <a:pt x="f35" y="f36"/>
                  <a:pt x="f37" y="f5"/>
                </a:cubicBezTo>
                <a:cubicBezTo>
                  <a:pt x="f38" y="f39"/>
                  <a:pt x="f40" y="f41"/>
                  <a:pt x="f32" y="f42"/>
                </a:cubicBezTo>
                <a:cubicBezTo>
                  <a:pt x="f18" y="f42"/>
                  <a:pt x="f18" y="f42"/>
                  <a:pt x="f43" y="f42"/>
                </a:cubicBezTo>
                <a:cubicBezTo>
                  <a:pt x="f43" y="f41"/>
                  <a:pt x="f43" y="f39"/>
                  <a:pt x="f44" y="f30"/>
                </a:cubicBezTo>
                <a:cubicBezTo>
                  <a:pt x="f45" y="f5"/>
                  <a:pt x="f46" y="f5"/>
                  <a:pt x="f47" y="f5"/>
                </a:cubicBezTo>
                <a:cubicBezTo>
                  <a:pt x="f47" y="f39"/>
                  <a:pt x="f47" y="f41"/>
                  <a:pt x="f48" y="f42"/>
                </a:cubicBezTo>
                <a:cubicBezTo>
                  <a:pt x="f48" y="f42"/>
                  <a:pt x="f49" y="f42"/>
                  <a:pt x="f49" y="f42"/>
                </a:cubicBezTo>
                <a:cubicBezTo>
                  <a:pt x="f50" y="f41"/>
                  <a:pt x="f31" y="f39"/>
                  <a:pt x="f51" y="f30"/>
                </a:cubicBezTo>
                <a:cubicBezTo>
                  <a:pt x="f52" y="f30"/>
                  <a:pt x="f6" y="f29"/>
                  <a:pt x="f6" y="f23"/>
                </a:cubicBezTo>
                <a:cubicBezTo>
                  <a:pt x="f53" y="f54"/>
                  <a:pt x="f6" y="f55"/>
                  <a:pt x="f53" y="f56"/>
                </a:cubicBezTo>
                <a:cubicBezTo>
                  <a:pt x="f53" y="f57"/>
                  <a:pt x="f6" y="f58"/>
                  <a:pt x="f59" y="f9"/>
                </a:cubicBezTo>
                <a:cubicBezTo>
                  <a:pt x="f49" y="f7"/>
                  <a:pt x="f46" y="f60"/>
                  <a:pt x="f61" y="f56"/>
                </a:cubicBezTo>
                <a:cubicBezTo>
                  <a:pt x="f61" y="f62"/>
                  <a:pt x="f61" y="f63"/>
                  <a:pt x="f61" y="f64"/>
                </a:cubicBezTo>
                <a:cubicBezTo>
                  <a:pt x="f61" y="f65"/>
                  <a:pt x="f46" y="f66"/>
                  <a:pt x="f46" y="f67"/>
                </a:cubicBezTo>
                <a:cubicBezTo>
                  <a:pt x="f68" y="f67"/>
                  <a:pt x="f68" y="f67"/>
                  <a:pt x="f45" y="f67"/>
                </a:cubicBezTo>
                <a:cubicBezTo>
                  <a:pt x="f45" y="f65"/>
                  <a:pt x="f45" y="f69"/>
                  <a:pt x="f45" y="f70"/>
                </a:cubicBezTo>
                <a:cubicBezTo>
                  <a:pt x="f45" y="f71"/>
                  <a:pt x="f45" y="f72"/>
                  <a:pt x="f45" y="f73"/>
                </a:cubicBezTo>
                <a:cubicBezTo>
                  <a:pt x="f45" y="f58"/>
                  <a:pt x="f43" y="f74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0" name="Freeform 151">
            <a:extLst>
              <a:ext uri="{FF2B5EF4-FFF2-40B4-BE49-F238E27FC236}">
                <a16:creationId xmlns:a16="http://schemas.microsoft.com/office/drawing/2014/main" id="{E4BBD1DC-FFC3-4225-AB68-FF78A6789A71}"/>
              </a:ext>
            </a:extLst>
          </p:cNvPr>
          <p:cNvSpPr/>
          <p:nvPr/>
        </p:nvSpPr>
        <p:spPr>
          <a:xfrm>
            <a:off x="4887916" y="4619621"/>
            <a:ext cx="306388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61"/>
              <a:gd name="f8" fmla="val 30"/>
              <a:gd name="f9" fmla="val 40"/>
              <a:gd name="f10" fmla="val 48"/>
              <a:gd name="f11" fmla="val 8"/>
              <a:gd name="f12" fmla="val 49"/>
              <a:gd name="f13" fmla="val 18"/>
              <a:gd name="f14" fmla="val 22"/>
              <a:gd name="f15" fmla="val 51"/>
              <a:gd name="f16" fmla="val 25"/>
              <a:gd name="f17" fmla="val 29"/>
              <a:gd name="f18" fmla="val 31"/>
              <a:gd name="f19" fmla="val 32"/>
              <a:gd name="f20" fmla="val 34"/>
              <a:gd name="f21" fmla="val 41"/>
              <a:gd name="f22" fmla="val 38"/>
              <a:gd name="f23" fmla="val 58"/>
              <a:gd name="f24" fmla="val 60"/>
              <a:gd name="f25" fmla="val 26"/>
              <a:gd name="f26" fmla="val 24"/>
              <a:gd name="f27" fmla="val 12"/>
              <a:gd name="f28" fmla="val 59"/>
              <a:gd name="f29" fmla="val 4"/>
              <a:gd name="f30" fmla="val 5"/>
              <a:gd name="f31" fmla="val 23"/>
              <a:gd name="f32" fmla="val 6"/>
              <a:gd name="f33" fmla="val 15"/>
              <a:gd name="f34" fmla="+- 0 0 -90"/>
              <a:gd name="f35" fmla="*/ f3 1 52"/>
              <a:gd name="f36" fmla="*/ f4 1 61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52"/>
              <a:gd name="f45" fmla="*/ f41 1 61"/>
              <a:gd name="f46" fmla="*/ 30 f42 1"/>
              <a:gd name="f47" fmla="*/ 0 f41 1"/>
              <a:gd name="f48" fmla="*/ 49 f42 1"/>
              <a:gd name="f49" fmla="*/ 18 f41 1"/>
              <a:gd name="f50" fmla="*/ 52 f42 1"/>
              <a:gd name="f51" fmla="*/ 29 f41 1"/>
              <a:gd name="f52" fmla="*/ 34 f41 1"/>
              <a:gd name="f53" fmla="*/ 31 f42 1"/>
              <a:gd name="f54" fmla="*/ 60 f41 1"/>
              <a:gd name="f55" fmla="*/ 24 f42 1"/>
              <a:gd name="f56" fmla="*/ 4 f42 1"/>
              <a:gd name="f57" fmla="*/ 26 f41 1"/>
              <a:gd name="f58" fmla="*/ 5 f42 1"/>
              <a:gd name="f59" fmla="*/ 23 f41 1"/>
              <a:gd name="f60" fmla="+- f43 0 f1"/>
              <a:gd name="f61" fmla="*/ f46 1 52"/>
              <a:gd name="f62" fmla="*/ f47 1 61"/>
              <a:gd name="f63" fmla="*/ f48 1 52"/>
              <a:gd name="f64" fmla="*/ f49 1 61"/>
              <a:gd name="f65" fmla="*/ f50 1 52"/>
              <a:gd name="f66" fmla="*/ f51 1 61"/>
              <a:gd name="f67" fmla="*/ f52 1 61"/>
              <a:gd name="f68" fmla="*/ f53 1 52"/>
              <a:gd name="f69" fmla="*/ f54 1 61"/>
              <a:gd name="f70" fmla="*/ f55 1 52"/>
              <a:gd name="f71" fmla="*/ f56 1 52"/>
              <a:gd name="f72" fmla="*/ f57 1 61"/>
              <a:gd name="f73" fmla="*/ f58 1 52"/>
              <a:gd name="f74" fmla="*/ f59 1 61"/>
              <a:gd name="f75" fmla="*/ 0 1 f44"/>
              <a:gd name="f76" fmla="*/ f38 1 f44"/>
              <a:gd name="f77" fmla="*/ 0 1 f45"/>
              <a:gd name="f78" fmla="*/ f39 1 f45"/>
              <a:gd name="f79" fmla="*/ f61 1 f44"/>
              <a:gd name="f80" fmla="*/ f62 1 f45"/>
              <a:gd name="f81" fmla="*/ f63 1 f44"/>
              <a:gd name="f82" fmla="*/ f64 1 f45"/>
              <a:gd name="f83" fmla="*/ f65 1 f44"/>
              <a:gd name="f84" fmla="*/ f66 1 f45"/>
              <a:gd name="f85" fmla="*/ f67 1 f45"/>
              <a:gd name="f86" fmla="*/ f68 1 f44"/>
              <a:gd name="f87" fmla="*/ f69 1 f45"/>
              <a:gd name="f88" fmla="*/ f70 1 f44"/>
              <a:gd name="f89" fmla="*/ f71 1 f44"/>
              <a:gd name="f90" fmla="*/ f72 1 f45"/>
              <a:gd name="f91" fmla="*/ f73 1 f44"/>
              <a:gd name="f92" fmla="*/ f74 1 f45"/>
              <a:gd name="f93" fmla="*/ f75 f35 1"/>
              <a:gd name="f94" fmla="*/ f76 f35 1"/>
              <a:gd name="f95" fmla="*/ f78 f36 1"/>
              <a:gd name="f96" fmla="*/ f77 f36 1"/>
              <a:gd name="f97" fmla="*/ f79 f35 1"/>
              <a:gd name="f98" fmla="*/ f80 f36 1"/>
              <a:gd name="f99" fmla="*/ f81 f35 1"/>
              <a:gd name="f100" fmla="*/ f82 f36 1"/>
              <a:gd name="f101" fmla="*/ f83 f35 1"/>
              <a:gd name="f102" fmla="*/ f84 f36 1"/>
              <a:gd name="f103" fmla="*/ f85 f36 1"/>
              <a:gd name="f104" fmla="*/ f86 f35 1"/>
              <a:gd name="f105" fmla="*/ f87 f36 1"/>
              <a:gd name="f106" fmla="*/ f88 f35 1"/>
              <a:gd name="f107" fmla="*/ f89 f35 1"/>
              <a:gd name="f108" fmla="*/ f90 f36 1"/>
              <a:gd name="f109" fmla="*/ f91 f35 1"/>
              <a:gd name="f110" fmla="*/ f92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7" y="f98"/>
              </a:cxn>
              <a:cxn ang="f60">
                <a:pos x="f99" y="f100"/>
              </a:cxn>
              <a:cxn ang="f60">
                <a:pos x="f101" y="f102"/>
              </a:cxn>
              <a:cxn ang="f60">
                <a:pos x="f101" y="f103"/>
              </a:cxn>
              <a:cxn ang="f60">
                <a:pos x="f104" y="f105"/>
              </a:cxn>
              <a:cxn ang="f60">
                <a:pos x="f106" y="f105"/>
              </a:cxn>
              <a:cxn ang="f60">
                <a:pos x="f107" y="f108"/>
              </a:cxn>
              <a:cxn ang="f60">
                <a:pos x="f109" y="f110"/>
              </a:cxn>
              <a:cxn ang="f60">
                <a:pos x="f97" y="f98"/>
              </a:cxn>
            </a:cxnLst>
            <a:rect l="f93" t="f96" r="f94" b="f95"/>
            <a:pathLst>
              <a:path w="52" h="61">
                <a:moveTo>
                  <a:pt x="f8" y="f5"/>
                </a:moveTo>
                <a:cubicBezTo>
                  <a:pt x="f9" y="f5"/>
                  <a:pt x="f10" y="f11"/>
                  <a:pt x="f12" y="f13"/>
                </a:cubicBezTo>
                <a:cubicBezTo>
                  <a:pt x="f12" y="f14"/>
                  <a:pt x="f15" y="f16"/>
                  <a:pt x="f6" y="f17"/>
                </a:cubicBezTo>
                <a:cubicBezTo>
                  <a:pt x="f6" y="f18"/>
                  <a:pt x="f6" y="f19"/>
                  <a:pt x="f6" y="f20"/>
                </a:cubicBezTo>
                <a:cubicBezTo>
                  <a:pt x="f6" y="f21"/>
                  <a:pt x="f22" y="f23"/>
                  <a:pt x="f18" y="f24"/>
                </a:cubicBezTo>
                <a:cubicBezTo>
                  <a:pt x="f17" y="f7"/>
                  <a:pt x="f25" y="f7"/>
                  <a:pt x="f26" y="f24"/>
                </a:cubicBezTo>
                <a:cubicBezTo>
                  <a:pt x="f27" y="f28"/>
                  <a:pt x="f5" y="f22"/>
                  <a:pt x="f29" y="f25"/>
                </a:cubicBezTo>
                <a:cubicBezTo>
                  <a:pt x="f30" y="f16"/>
                  <a:pt x="f30" y="f26"/>
                  <a:pt x="f30" y="f31"/>
                </a:cubicBezTo>
                <a:cubicBezTo>
                  <a:pt x="f32" y="f11"/>
                  <a:pt x="f33" y="f5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1" name="Freeform 152">
            <a:extLst>
              <a:ext uri="{FF2B5EF4-FFF2-40B4-BE49-F238E27FC236}">
                <a16:creationId xmlns:a16="http://schemas.microsoft.com/office/drawing/2014/main" id="{F411B51F-6BAE-48B0-95C5-585F63B85B5B}"/>
              </a:ext>
            </a:extLst>
          </p:cNvPr>
          <p:cNvSpPr/>
          <p:nvPr/>
        </p:nvSpPr>
        <p:spPr>
          <a:xfrm>
            <a:off x="4362446" y="4827583"/>
            <a:ext cx="249238" cy="3079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52"/>
              <a:gd name="f8" fmla="val 27"/>
              <a:gd name="f9" fmla="val 29"/>
              <a:gd name="f10" fmla="val 1"/>
              <a:gd name="f11" fmla="val 32"/>
              <a:gd name="f12" fmla="val 3"/>
              <a:gd name="f13" fmla="val 35"/>
              <a:gd name="f14" fmla="val 6"/>
              <a:gd name="f15" fmla="val 41"/>
              <a:gd name="f16" fmla="val 12"/>
              <a:gd name="f17" fmla="val 30"/>
              <a:gd name="f18" fmla="val 37"/>
              <a:gd name="f19" fmla="val 39"/>
              <a:gd name="f20" fmla="val 34"/>
              <a:gd name="f21" fmla="val 44"/>
              <a:gd name="f22" fmla="val 26"/>
              <a:gd name="f23" fmla="val 16"/>
              <a:gd name="f24" fmla="val 51"/>
              <a:gd name="f25" fmla="val 9"/>
              <a:gd name="f26" fmla="val 24"/>
              <a:gd name="f27" fmla="val 13"/>
              <a:gd name="f28" fmla="val 5"/>
              <a:gd name="f29" fmla="val 14"/>
              <a:gd name="f30" fmla="+- 0 0 -90"/>
              <a:gd name="f31" fmla="*/ f3 1 42"/>
              <a:gd name="f32" fmla="*/ f4 1 52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42"/>
              <a:gd name="f41" fmla="*/ f37 1 52"/>
              <a:gd name="f42" fmla="*/ 27 f38 1"/>
              <a:gd name="f43" fmla="*/ 0 f37 1"/>
              <a:gd name="f44" fmla="*/ 35 f38 1"/>
              <a:gd name="f45" fmla="*/ 6 f37 1"/>
              <a:gd name="f46" fmla="*/ 37 f38 1"/>
              <a:gd name="f47" fmla="*/ 37 f37 1"/>
              <a:gd name="f48" fmla="*/ 32 f38 1"/>
              <a:gd name="f49" fmla="*/ 44 f37 1"/>
              <a:gd name="f50" fmla="*/ 9 f38 1"/>
              <a:gd name="f51" fmla="*/ 3 f38 1"/>
              <a:gd name="f52" fmla="*/ 13 f37 1"/>
              <a:gd name="f53" fmla="+- f39 0 f1"/>
              <a:gd name="f54" fmla="*/ f42 1 42"/>
              <a:gd name="f55" fmla="*/ f43 1 52"/>
              <a:gd name="f56" fmla="*/ f44 1 42"/>
              <a:gd name="f57" fmla="*/ f45 1 52"/>
              <a:gd name="f58" fmla="*/ f46 1 42"/>
              <a:gd name="f59" fmla="*/ f47 1 52"/>
              <a:gd name="f60" fmla="*/ f48 1 42"/>
              <a:gd name="f61" fmla="*/ f49 1 52"/>
              <a:gd name="f62" fmla="*/ f50 1 42"/>
              <a:gd name="f63" fmla="*/ f51 1 42"/>
              <a:gd name="f64" fmla="*/ f52 1 52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1"/>
              <a:gd name="f77" fmla="*/ f62 1 f40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2 1"/>
              <a:gd name="f92" fmla="*/ f77 f31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92" y="f91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42" h="52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8"/>
                </a:cubicBezTo>
                <a:cubicBezTo>
                  <a:pt x="f13" y="f19"/>
                  <a:pt x="f20" y="f15"/>
                  <a:pt x="f11" y="f21"/>
                </a:cubicBezTo>
                <a:cubicBezTo>
                  <a:pt x="f22" y="f7"/>
                  <a:pt x="f23" y="f24"/>
                  <a:pt x="f25" y="f21"/>
                </a:cubicBezTo>
                <a:cubicBezTo>
                  <a:pt x="f10" y="f20"/>
                  <a:pt x="f5" y="f26"/>
                  <a:pt x="f12" y="f27"/>
                </a:cubicBezTo>
                <a:cubicBezTo>
                  <a:pt x="f28" y="f14"/>
                  <a:pt x="f29" y="f5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2" name="Freeform 153">
            <a:extLst>
              <a:ext uri="{FF2B5EF4-FFF2-40B4-BE49-F238E27FC236}">
                <a16:creationId xmlns:a16="http://schemas.microsoft.com/office/drawing/2014/main" id="{69DFA4BD-2EFE-4BD2-BB25-C304A048C6F5}"/>
              </a:ext>
            </a:extLst>
          </p:cNvPr>
          <p:cNvSpPr/>
          <p:nvPr/>
        </p:nvSpPr>
        <p:spPr>
          <a:xfrm>
            <a:off x="5478463" y="4827583"/>
            <a:ext cx="265111" cy="2905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49"/>
              <a:gd name="f8" fmla="val 17"/>
              <a:gd name="f9" fmla="val 32"/>
              <a:gd name="f10" fmla="val 1"/>
              <a:gd name="f11" fmla="val 36"/>
              <a:gd name="f12" fmla="val 7"/>
              <a:gd name="f13" fmla="val 40"/>
              <a:gd name="f14" fmla="val 19"/>
              <a:gd name="f15" fmla="val 31"/>
              <a:gd name="f16" fmla="val 37"/>
              <a:gd name="f17" fmla="val 30"/>
              <a:gd name="f18" fmla="val 48"/>
              <a:gd name="f19" fmla="val 24"/>
              <a:gd name="f20" fmla="val 20"/>
              <a:gd name="f21" fmla="val 10"/>
              <a:gd name="f22" fmla="val 3"/>
              <a:gd name="f23" fmla="val 22"/>
              <a:gd name="f24" fmla="val 5"/>
              <a:gd name="f25" fmla="val 16"/>
              <a:gd name="f26" fmla="val 2"/>
              <a:gd name="f27" fmla="val 8"/>
              <a:gd name="f28" fmla="val 9"/>
              <a:gd name="f29" fmla="val 4"/>
              <a:gd name="f30" fmla="val 13"/>
              <a:gd name="f31" fmla="+- 0 0 -90"/>
              <a:gd name="f32" fmla="*/ f3 1 45"/>
              <a:gd name="f33" fmla="*/ f4 1 49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45"/>
              <a:gd name="f42" fmla="*/ f38 1 49"/>
              <a:gd name="f43" fmla="*/ 17 f39 1"/>
              <a:gd name="f44" fmla="*/ 0 f38 1"/>
              <a:gd name="f45" fmla="*/ 40 f39 1"/>
              <a:gd name="f46" fmla="*/ 19 f38 1"/>
              <a:gd name="f47" fmla="*/ 32 f39 1"/>
              <a:gd name="f48" fmla="*/ 45 f38 1"/>
              <a:gd name="f49" fmla="*/ 20 f39 1"/>
              <a:gd name="f50" fmla="*/ 49 f38 1"/>
              <a:gd name="f51" fmla="*/ 3 f39 1"/>
              <a:gd name="f52" fmla="*/ 22 f38 1"/>
              <a:gd name="f53" fmla="*/ 9 f39 1"/>
              <a:gd name="f54" fmla="*/ 4 f38 1"/>
              <a:gd name="f55" fmla="+- f40 0 f1"/>
              <a:gd name="f56" fmla="*/ f43 1 45"/>
              <a:gd name="f57" fmla="*/ f44 1 49"/>
              <a:gd name="f58" fmla="*/ f45 1 45"/>
              <a:gd name="f59" fmla="*/ f46 1 49"/>
              <a:gd name="f60" fmla="*/ f47 1 45"/>
              <a:gd name="f61" fmla="*/ f48 1 49"/>
              <a:gd name="f62" fmla="*/ f49 1 45"/>
              <a:gd name="f63" fmla="*/ f50 1 49"/>
              <a:gd name="f64" fmla="*/ f51 1 45"/>
              <a:gd name="f65" fmla="*/ f52 1 49"/>
              <a:gd name="f66" fmla="*/ f53 1 45"/>
              <a:gd name="f67" fmla="*/ f54 1 49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2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2"/>
              <a:gd name="f82" fmla="*/ f66 1 f41"/>
              <a:gd name="f83" fmla="*/ f67 1 f42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3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3 1"/>
              <a:gd name="f98" fmla="*/ f82 f32 1"/>
              <a:gd name="f99" fmla="*/ f83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7"/>
              </a:cxn>
              <a:cxn ang="f55">
                <a:pos x="f98" y="f99"/>
              </a:cxn>
              <a:cxn ang="f55">
                <a:pos x="f88" y="f89"/>
              </a:cxn>
            </a:cxnLst>
            <a:rect l="f84" t="f87" r="f85" b="f86"/>
            <a:pathLst>
              <a:path w="45" h="49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6" y="f15"/>
                  <a:pt x="f16" y="f16"/>
                  <a:pt x="f9" y="f6"/>
                </a:cubicBezTo>
                <a:cubicBezTo>
                  <a:pt x="f17" y="f18"/>
                  <a:pt x="f19" y="f7"/>
                  <a:pt x="f20" y="f7"/>
                </a:cubicBezTo>
                <a:cubicBezTo>
                  <a:pt x="f21" y="f7"/>
                  <a:pt x="f5" y="f9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26"/>
                  <a:pt x="f25" y="f10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3" name="Freeform 154">
            <a:extLst>
              <a:ext uri="{FF2B5EF4-FFF2-40B4-BE49-F238E27FC236}">
                <a16:creationId xmlns:a16="http://schemas.microsoft.com/office/drawing/2014/main" id="{67AC6F80-F09C-4303-845D-27E4EA13603A}"/>
              </a:ext>
            </a:extLst>
          </p:cNvPr>
          <p:cNvSpPr/>
          <p:nvPr/>
        </p:nvSpPr>
        <p:spPr>
          <a:xfrm>
            <a:off x="5967410" y="4981578"/>
            <a:ext cx="212726" cy="2540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43"/>
              <a:gd name="f8" fmla="val 18"/>
              <a:gd name="f9" fmla="val 11"/>
              <a:gd name="f10" fmla="val 32"/>
              <a:gd name="f11" fmla="val 1"/>
              <a:gd name="f12" fmla="val 25"/>
              <a:gd name="f13" fmla="val 20"/>
              <a:gd name="f14" fmla="val 2"/>
              <a:gd name="f15" fmla="val 14"/>
              <a:gd name="f16" fmla="val 4"/>
              <a:gd name="f17" fmla="val 9"/>
              <a:gd name="f18" fmla="val 31"/>
              <a:gd name="f19" fmla="val 10"/>
              <a:gd name="f20" fmla="val 19"/>
              <a:gd name="f21" fmla="val 37"/>
              <a:gd name="f22" fmla="val 22"/>
              <a:gd name="f23" fmla="val 42"/>
              <a:gd name="f24" fmla="val 21"/>
              <a:gd name="f25" fmla="+- 0 0 -90"/>
              <a:gd name="f26" fmla="*/ f3 1 36"/>
              <a:gd name="f27" fmla="*/ f4 1 43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36"/>
              <a:gd name="f36" fmla="*/ f32 1 43"/>
              <a:gd name="f37" fmla="*/ 18 f33 1"/>
              <a:gd name="f38" fmla="*/ 43 f32 1"/>
              <a:gd name="f39" fmla="*/ 1 f33 1"/>
              <a:gd name="f40" fmla="*/ 25 f32 1"/>
              <a:gd name="f41" fmla="*/ 4 f33 1"/>
              <a:gd name="f42" fmla="*/ 9 f32 1"/>
              <a:gd name="f43" fmla="*/ 31 f33 1"/>
              <a:gd name="f44" fmla="*/ 10 f32 1"/>
              <a:gd name="f45" fmla="*/ 22 f33 1"/>
              <a:gd name="f46" fmla="*/ 42 f32 1"/>
              <a:gd name="f47" fmla="+- f34 0 f1"/>
              <a:gd name="f48" fmla="*/ f37 1 36"/>
              <a:gd name="f49" fmla="*/ f38 1 43"/>
              <a:gd name="f50" fmla="*/ f39 1 36"/>
              <a:gd name="f51" fmla="*/ f40 1 43"/>
              <a:gd name="f52" fmla="*/ f41 1 36"/>
              <a:gd name="f53" fmla="*/ f42 1 43"/>
              <a:gd name="f54" fmla="*/ f43 1 36"/>
              <a:gd name="f55" fmla="*/ f44 1 43"/>
              <a:gd name="f56" fmla="*/ f45 1 36"/>
              <a:gd name="f57" fmla="*/ f46 1 43"/>
              <a:gd name="f58" fmla="*/ 0 1 f35"/>
              <a:gd name="f59" fmla="*/ f29 1 f35"/>
              <a:gd name="f60" fmla="*/ 0 1 f36"/>
              <a:gd name="f61" fmla="*/ f30 1 f36"/>
              <a:gd name="f62" fmla="*/ f48 1 f35"/>
              <a:gd name="f63" fmla="*/ f49 1 f36"/>
              <a:gd name="f64" fmla="*/ f50 1 f35"/>
              <a:gd name="f65" fmla="*/ f51 1 f36"/>
              <a:gd name="f66" fmla="*/ f52 1 f35"/>
              <a:gd name="f67" fmla="*/ f53 1 f36"/>
              <a:gd name="f68" fmla="*/ f54 1 f35"/>
              <a:gd name="f69" fmla="*/ f55 1 f36"/>
              <a:gd name="f70" fmla="*/ f56 1 f35"/>
              <a:gd name="f71" fmla="*/ f57 1 f36"/>
              <a:gd name="f72" fmla="*/ f58 f26 1"/>
              <a:gd name="f73" fmla="*/ f59 f26 1"/>
              <a:gd name="f74" fmla="*/ f61 f27 1"/>
              <a:gd name="f75" fmla="*/ f60 f27 1"/>
              <a:gd name="f76" fmla="*/ f62 f26 1"/>
              <a:gd name="f77" fmla="*/ f63 f27 1"/>
              <a:gd name="f78" fmla="*/ f64 f26 1"/>
              <a:gd name="f79" fmla="*/ f65 f27 1"/>
              <a:gd name="f80" fmla="*/ f66 f26 1"/>
              <a:gd name="f81" fmla="*/ f67 f27 1"/>
              <a:gd name="f82" fmla="*/ f68 f26 1"/>
              <a:gd name="f83" fmla="*/ f69 f27 1"/>
              <a:gd name="f84" fmla="*/ f70 f26 1"/>
              <a:gd name="f85" fmla="*/ f71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6" y="f77"/>
              </a:cxn>
              <a:cxn ang="f47">
                <a:pos x="f78" y="f79"/>
              </a:cxn>
              <a:cxn ang="f47">
                <a:pos x="f80" y="f81"/>
              </a:cxn>
              <a:cxn ang="f47">
                <a:pos x="f82" y="f83"/>
              </a:cxn>
              <a:cxn ang="f47">
                <a:pos x="f84" y="f85"/>
              </a:cxn>
              <a:cxn ang="f47">
                <a:pos x="f76" y="f77"/>
              </a:cxn>
            </a:cxnLst>
            <a:rect l="f72" t="f75" r="f73" b="f74"/>
            <a:pathLst>
              <a:path w="36" h="43">
                <a:moveTo>
                  <a:pt x="f8" y="f7"/>
                </a:moveTo>
                <a:cubicBezTo>
                  <a:pt x="f9" y="f7"/>
                  <a:pt x="f5" y="f10"/>
                  <a:pt x="f11" y="f12"/>
                </a:cubicBezTo>
                <a:cubicBezTo>
                  <a:pt x="f11" y="f13"/>
                  <a:pt x="f14" y="f15"/>
                  <a:pt x="f16" y="f17"/>
                </a:cubicBezTo>
                <a:cubicBezTo>
                  <a:pt x="f17" y="f5"/>
                  <a:pt x="f12" y="f11"/>
                  <a:pt x="f18" y="f19"/>
                </a:cubicBezTo>
                <a:cubicBezTo>
                  <a:pt x="f6" y="f20"/>
                  <a:pt x="f10" y="f21"/>
                  <a:pt x="f22" y="f23"/>
                </a:cubicBezTo>
                <a:cubicBezTo>
                  <a:pt x="f24" y="f7"/>
                  <a:pt x="f20" y="f7"/>
                  <a:pt x="f8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4" name="Freeform 155">
            <a:extLst>
              <a:ext uri="{FF2B5EF4-FFF2-40B4-BE49-F238E27FC236}">
                <a16:creationId xmlns:a16="http://schemas.microsoft.com/office/drawing/2014/main" id="{3100B99C-8720-4695-B18D-66B81A0CCDB2}"/>
              </a:ext>
            </a:extLst>
          </p:cNvPr>
          <p:cNvSpPr/>
          <p:nvPr/>
        </p:nvSpPr>
        <p:spPr>
          <a:xfrm>
            <a:off x="3908429" y="4999033"/>
            <a:ext cx="212726" cy="2492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42"/>
              <a:gd name="f8" fmla="val 22"/>
              <a:gd name="f9" fmla="val 14"/>
              <a:gd name="f10" fmla="val 41"/>
              <a:gd name="f11" fmla="val 4"/>
              <a:gd name="f12" fmla="val 31"/>
              <a:gd name="f13" fmla="val 3"/>
              <a:gd name="f14" fmla="val 24"/>
              <a:gd name="f15" fmla="val 13"/>
              <a:gd name="f16" fmla="val 7"/>
              <a:gd name="f17" fmla="val 1"/>
              <a:gd name="f18" fmla="val 19"/>
              <a:gd name="f19" fmla="val 23"/>
              <a:gd name="f20" fmla="val 30"/>
              <a:gd name="f21" fmla="val 2"/>
              <a:gd name="f22" fmla="val 6"/>
              <a:gd name="f23" fmla="val 34"/>
              <a:gd name="f24" fmla="val 12"/>
              <a:gd name="f25" fmla="val 20"/>
              <a:gd name="f26" fmla="val 26"/>
              <a:gd name="f27" fmla="val 33"/>
              <a:gd name="f28" fmla="val 32"/>
              <a:gd name="f29" fmla="val 37"/>
              <a:gd name="f30" fmla="+- 0 0 -90"/>
              <a:gd name="f31" fmla="*/ f3 1 36"/>
              <a:gd name="f32" fmla="*/ f4 1 42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6"/>
              <a:gd name="f41" fmla="*/ f37 1 42"/>
              <a:gd name="f42" fmla="*/ 22 f38 1"/>
              <a:gd name="f43" fmla="*/ 42 f37 1"/>
              <a:gd name="f44" fmla="*/ 3 f38 1"/>
              <a:gd name="f45" fmla="*/ 24 f37 1"/>
              <a:gd name="f46" fmla="*/ 19 f38 1"/>
              <a:gd name="f47" fmla="*/ 0 f37 1"/>
              <a:gd name="f48" fmla="*/ 31 f38 1"/>
              <a:gd name="f49" fmla="*/ 6 f37 1"/>
              <a:gd name="f50" fmla="*/ 34 f38 1"/>
              <a:gd name="f51" fmla="*/ 26 f37 1"/>
              <a:gd name="f52" fmla="+- f39 0 f1"/>
              <a:gd name="f53" fmla="*/ f42 1 36"/>
              <a:gd name="f54" fmla="*/ f43 1 42"/>
              <a:gd name="f55" fmla="*/ f44 1 36"/>
              <a:gd name="f56" fmla="*/ f45 1 42"/>
              <a:gd name="f57" fmla="*/ f46 1 36"/>
              <a:gd name="f58" fmla="*/ f47 1 42"/>
              <a:gd name="f59" fmla="*/ f48 1 36"/>
              <a:gd name="f60" fmla="*/ f49 1 42"/>
              <a:gd name="f61" fmla="*/ f50 1 36"/>
              <a:gd name="f62" fmla="*/ f51 1 42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1"/>
              <a:gd name="f71" fmla="*/ f57 1 f40"/>
              <a:gd name="f72" fmla="*/ f58 1 f41"/>
              <a:gd name="f73" fmla="*/ f59 1 f40"/>
              <a:gd name="f74" fmla="*/ f60 1 f41"/>
              <a:gd name="f75" fmla="*/ f61 1 f40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2 1"/>
              <a:gd name="f85" fmla="*/ f71 f31 1"/>
              <a:gd name="f86" fmla="*/ f72 f32 1"/>
              <a:gd name="f87" fmla="*/ f73 f31 1"/>
              <a:gd name="f88" fmla="*/ f74 f32 1"/>
              <a:gd name="f89" fmla="*/ f75 f31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81" y="f82"/>
              </a:cxn>
            </a:cxnLst>
            <a:rect l="f77" t="f80" r="f78" b="f79"/>
            <a:pathLst>
              <a:path w="36" h="42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6" y="f17"/>
                  <a:pt x="f18" y="f5"/>
                </a:cubicBezTo>
                <a:cubicBezTo>
                  <a:pt x="f19" y="f5"/>
                  <a:pt x="f20" y="f21"/>
                  <a:pt x="f12" y="f22"/>
                </a:cubicBezTo>
                <a:cubicBezTo>
                  <a:pt x="f23" y="f24"/>
                  <a:pt x="f6" y="f25"/>
                  <a:pt x="f23" y="f26"/>
                </a:cubicBezTo>
                <a:cubicBezTo>
                  <a:pt x="f27" y="f28"/>
                  <a:pt x="f26" y="f29"/>
                  <a:pt x="f8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5" name="Freeform 156">
            <a:extLst>
              <a:ext uri="{FF2B5EF4-FFF2-40B4-BE49-F238E27FC236}">
                <a16:creationId xmlns:a16="http://schemas.microsoft.com/office/drawing/2014/main" id="{87C44EA4-0415-4978-BDE3-586E8D5D29C7}"/>
              </a:ext>
            </a:extLst>
          </p:cNvPr>
          <p:cNvSpPr/>
          <p:nvPr/>
        </p:nvSpPr>
        <p:spPr>
          <a:xfrm>
            <a:off x="3549645" y="5122861"/>
            <a:ext cx="176214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35"/>
              <a:gd name="f8" fmla="val 17"/>
              <a:gd name="f9" fmla="val 24"/>
              <a:gd name="f10" fmla="val 29"/>
              <a:gd name="f11" fmla="val 7"/>
              <a:gd name="f12" fmla="val 19"/>
              <a:gd name="f13" fmla="val 25"/>
              <a:gd name="f14" fmla="val 21"/>
              <a:gd name="f15" fmla="val 15"/>
              <a:gd name="f16" fmla="val 11"/>
              <a:gd name="f17" fmla="val 1"/>
              <a:gd name="f18" fmla="val 20"/>
              <a:gd name="f19" fmla="val 9"/>
              <a:gd name="f20" fmla="+- 0 0 -90"/>
              <a:gd name="f21" fmla="*/ f3 1 30"/>
              <a:gd name="f22" fmla="*/ f4 1 35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0"/>
              <a:gd name="f31" fmla="*/ f27 1 35"/>
              <a:gd name="f32" fmla="*/ 17 f28 1"/>
              <a:gd name="f33" fmla="*/ 0 f27 1"/>
              <a:gd name="f34" fmla="*/ 29 f28 1"/>
              <a:gd name="f35" fmla="*/ 19 f27 1"/>
              <a:gd name="f36" fmla="*/ 15 f28 1"/>
              <a:gd name="f37" fmla="*/ 35 f27 1"/>
              <a:gd name="f38" fmla="*/ 1 f28 1"/>
              <a:gd name="f39" fmla="*/ 20 f27 1"/>
              <a:gd name="f40" fmla="+- f29 0 f1"/>
              <a:gd name="f41" fmla="*/ f32 1 30"/>
              <a:gd name="f42" fmla="*/ f33 1 35"/>
              <a:gd name="f43" fmla="*/ f34 1 30"/>
              <a:gd name="f44" fmla="*/ f35 1 35"/>
              <a:gd name="f45" fmla="*/ f36 1 30"/>
              <a:gd name="f46" fmla="*/ f37 1 35"/>
              <a:gd name="f47" fmla="*/ f38 1 30"/>
              <a:gd name="f48" fmla="*/ f39 1 35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30" h="35">
                <a:moveTo>
                  <a:pt x="f8" y="f5"/>
                </a:moveTo>
                <a:cubicBezTo>
                  <a:pt x="f9" y="f5"/>
                  <a:pt x="f10" y="f11"/>
                  <a:pt x="f10" y="f12"/>
                </a:cubicBezTo>
                <a:cubicBezTo>
                  <a:pt x="f6" y="f13"/>
                  <a:pt x="f14" y="f7"/>
                  <a:pt x="f15" y="f7"/>
                </a:cubicBezTo>
                <a:cubicBezTo>
                  <a:pt x="f16" y="f7"/>
                  <a:pt x="f17" y="f13"/>
                  <a:pt x="f17" y="f18"/>
                </a:cubicBezTo>
                <a:cubicBezTo>
                  <a:pt x="f5" y="f19"/>
                  <a:pt x="f11" y="f17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6" name="Freeform 157">
            <a:extLst>
              <a:ext uri="{FF2B5EF4-FFF2-40B4-BE49-F238E27FC236}">
                <a16:creationId xmlns:a16="http://schemas.microsoft.com/office/drawing/2014/main" id="{855FE08A-E480-4CD0-ACCD-03E82FFC55BF}"/>
              </a:ext>
            </a:extLst>
          </p:cNvPr>
          <p:cNvSpPr/>
          <p:nvPr/>
        </p:nvSpPr>
        <p:spPr>
          <a:xfrm>
            <a:off x="6362696" y="5122861"/>
            <a:ext cx="184151" cy="2127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"/>
              <a:gd name="f7" fmla="val 36"/>
              <a:gd name="f8" fmla="val 14"/>
              <a:gd name="f9" fmla="val 24"/>
              <a:gd name="f10" fmla="val 1"/>
              <a:gd name="f11" fmla="val 10"/>
              <a:gd name="f12" fmla="val 30"/>
              <a:gd name="f13" fmla="val 20"/>
              <a:gd name="f14" fmla="val 29"/>
              <a:gd name="f15" fmla="val 26"/>
              <a:gd name="f16" fmla="val 15"/>
              <a:gd name="f17" fmla="val 35"/>
              <a:gd name="f18" fmla="val 18"/>
              <a:gd name="f19" fmla="val 2"/>
              <a:gd name="f20" fmla="val 7"/>
              <a:gd name="f21" fmla="+- 0 0 -90"/>
              <a:gd name="f22" fmla="*/ f3 1 31"/>
              <a:gd name="f23" fmla="*/ f4 1 36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1"/>
              <a:gd name="f32" fmla="*/ f28 1 36"/>
              <a:gd name="f33" fmla="*/ 14 f29 1"/>
              <a:gd name="f34" fmla="*/ 0 f28 1"/>
              <a:gd name="f35" fmla="*/ 30 f29 1"/>
              <a:gd name="f36" fmla="*/ 20 f28 1"/>
              <a:gd name="f37" fmla="*/ 15 f29 1"/>
              <a:gd name="f38" fmla="*/ 35 f28 1"/>
              <a:gd name="f39" fmla="*/ 1 f29 1"/>
              <a:gd name="f40" fmla="*/ 18 f28 1"/>
              <a:gd name="f41" fmla="+- f30 0 f1"/>
              <a:gd name="f42" fmla="*/ f33 1 31"/>
              <a:gd name="f43" fmla="*/ f34 1 36"/>
              <a:gd name="f44" fmla="*/ f35 1 31"/>
              <a:gd name="f45" fmla="*/ f36 1 36"/>
              <a:gd name="f46" fmla="*/ f37 1 31"/>
              <a:gd name="f47" fmla="*/ f38 1 36"/>
              <a:gd name="f48" fmla="*/ f39 1 31"/>
              <a:gd name="f49" fmla="*/ f40 1 36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31" h="36">
                <a:moveTo>
                  <a:pt x="f8" y="f5"/>
                </a:moveTo>
                <a:cubicBezTo>
                  <a:pt x="f9" y="f10"/>
                  <a:pt x="f6" y="f11"/>
                  <a:pt x="f12" y="f13"/>
                </a:cubicBezTo>
                <a:cubicBezTo>
                  <a:pt x="f14" y="f15"/>
                  <a:pt x="f13" y="f7"/>
                  <a:pt x="f16" y="f17"/>
                </a:cubicBezTo>
                <a:cubicBezTo>
                  <a:pt x="f11" y="f17"/>
                  <a:pt x="f5" y="f9"/>
                  <a:pt x="f10" y="f18"/>
                </a:cubicBezTo>
                <a:cubicBezTo>
                  <a:pt x="f19" y="f20"/>
                  <a:pt x="f20" y="f5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7" name="Freeform 161">
            <a:extLst>
              <a:ext uri="{FF2B5EF4-FFF2-40B4-BE49-F238E27FC236}">
                <a16:creationId xmlns:a16="http://schemas.microsoft.com/office/drawing/2014/main" id="{03FF6B3C-B00E-4A05-9FE8-A1D9AE91CE0F}"/>
              </a:ext>
            </a:extLst>
          </p:cNvPr>
          <p:cNvSpPr/>
          <p:nvPr/>
        </p:nvSpPr>
        <p:spPr>
          <a:xfrm>
            <a:off x="4945066" y="1736729"/>
            <a:ext cx="2039934" cy="242728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25"/>
              <a:gd name="f8" fmla="val 387"/>
              <a:gd name="f9" fmla="val 189"/>
              <a:gd name="f10" fmla="val 338"/>
              <a:gd name="f11" fmla="val 200"/>
              <a:gd name="f12" fmla="val 302"/>
              <a:gd name="f13" fmla="val 210"/>
              <a:gd name="f14" fmla="val 266"/>
              <a:gd name="f15" fmla="val 221"/>
              <a:gd name="f16" fmla="val 230"/>
              <a:gd name="f17" fmla="val 239"/>
              <a:gd name="f18" fmla="val 237"/>
              <a:gd name="f19" fmla="val 257"/>
              <a:gd name="f20" fmla="val 243"/>
              <a:gd name="f21" fmla="val 275"/>
              <a:gd name="f22" fmla="val 249"/>
              <a:gd name="f23" fmla="val 281"/>
              <a:gd name="f24" fmla="val 252"/>
              <a:gd name="f25" fmla="val 287"/>
              <a:gd name="f26" fmla="val 255"/>
              <a:gd name="f27" fmla="val 294"/>
              <a:gd name="f28" fmla="val 256"/>
              <a:gd name="f29" fmla="val 300"/>
              <a:gd name="f30" fmla="val 258"/>
              <a:gd name="f31" fmla="val 303"/>
              <a:gd name="f32" fmla="val 261"/>
              <a:gd name="f33" fmla="val 305"/>
              <a:gd name="f34" fmla="val 268"/>
              <a:gd name="f35" fmla="val 311"/>
              <a:gd name="f36" fmla="val 307"/>
              <a:gd name="f37" fmla="val 318"/>
              <a:gd name="f38" fmla="val 345"/>
              <a:gd name="f39" fmla="val 384"/>
              <a:gd name="f40" fmla="val 385"/>
              <a:gd name="f41" fmla="val 386"/>
              <a:gd name="f42" fmla="val 217"/>
              <a:gd name="f43" fmla="val 109"/>
              <a:gd name="f44" fmla="val 2"/>
              <a:gd name="f45" fmla="val 374"/>
              <a:gd name="f46" fmla="val 4"/>
              <a:gd name="f47" fmla="val 6"/>
              <a:gd name="f48" fmla="val 347"/>
              <a:gd name="f49" fmla="val 11"/>
              <a:gd name="f50" fmla="val 321"/>
              <a:gd name="f51" fmla="val 16"/>
              <a:gd name="f52" fmla="val 296"/>
              <a:gd name="f53" fmla="val 20"/>
              <a:gd name="f54" fmla="val 270"/>
              <a:gd name="f55" fmla="val 21"/>
              <a:gd name="f56" fmla="val 263"/>
              <a:gd name="f57" fmla="val 24"/>
              <a:gd name="f58" fmla="val 32"/>
              <a:gd name="f59" fmla="val 56"/>
              <a:gd name="f60" fmla="val 248"/>
              <a:gd name="f61" fmla="val 79"/>
              <a:gd name="f62" fmla="val 104"/>
              <a:gd name="f63" fmla="val 115"/>
              <a:gd name="f64" fmla="val 126"/>
              <a:gd name="f65" fmla="val 136"/>
              <a:gd name="f66" fmla="val 137"/>
              <a:gd name="f67" fmla="val 138"/>
              <a:gd name="f68" fmla="val 141"/>
              <a:gd name="f69" fmla="val 324"/>
              <a:gd name="f70" fmla="val 142"/>
              <a:gd name="f71" fmla="val 309"/>
              <a:gd name="f72" fmla="val 147"/>
              <a:gd name="f73" fmla="val 295"/>
              <a:gd name="f74" fmla="val 153"/>
              <a:gd name="f75" fmla="val 273"/>
              <a:gd name="f76" fmla="val 253"/>
              <a:gd name="f77" fmla="val 140"/>
              <a:gd name="f78" fmla="val 235"/>
              <a:gd name="f79" fmla="val 234"/>
              <a:gd name="f80" fmla="val 232"/>
              <a:gd name="f81" fmla="val 139"/>
              <a:gd name="f82" fmla="val 154"/>
              <a:gd name="f83" fmla="val 168"/>
              <a:gd name="f84" fmla="val 184"/>
              <a:gd name="f85" fmla="val 177"/>
              <a:gd name="f86" fmla="val 222"/>
              <a:gd name="f87" fmla="val 178"/>
              <a:gd name="f88" fmla="val 215"/>
              <a:gd name="f89" fmla="val 209"/>
              <a:gd name="f90" fmla="val 190"/>
              <a:gd name="f91" fmla="val 203"/>
              <a:gd name="f92" fmla="val 194"/>
              <a:gd name="f93" fmla="val 197"/>
              <a:gd name="f94" fmla="val 191"/>
              <a:gd name="f95" fmla="val 201"/>
              <a:gd name="f96" fmla="val 187"/>
              <a:gd name="f97" fmla="val 205"/>
              <a:gd name="f98" fmla="val 186"/>
              <a:gd name="f99" fmla="val 225"/>
              <a:gd name="f100" fmla="val 162"/>
              <a:gd name="f101" fmla="val 143"/>
              <a:gd name="f102" fmla="val 240"/>
              <a:gd name="f103" fmla="val 242"/>
              <a:gd name="f104" fmla="val 93"/>
              <a:gd name="f105" fmla="val 244"/>
              <a:gd name="f106" fmla="val 48"/>
              <a:gd name="f107" fmla="val 208"/>
              <a:gd name="f108" fmla="val 10"/>
              <a:gd name="f109" fmla="val 166"/>
              <a:gd name="f110" fmla="val 8"/>
              <a:gd name="f111" fmla="val 119"/>
              <a:gd name="f112" fmla="val 7"/>
              <a:gd name="f113" fmla="val 49"/>
              <a:gd name="f114" fmla="val 83"/>
              <a:gd name="f115" fmla="val 97"/>
              <a:gd name="f116" fmla="val 84"/>
              <a:gd name="f117" fmla="val 113"/>
              <a:gd name="f118" fmla="val 86"/>
              <a:gd name="f119" fmla="val 130"/>
              <a:gd name="f120" fmla="val 88"/>
              <a:gd name="f121" fmla="val 89"/>
              <a:gd name="f122" fmla="val 151"/>
              <a:gd name="f123" fmla="val 158"/>
              <a:gd name="f124" fmla="val 75"/>
              <a:gd name="f125" fmla="val 65"/>
              <a:gd name="f126" fmla="val 155"/>
              <a:gd name="f127" fmla="val 63"/>
              <a:gd name="f128" fmla="val 62"/>
              <a:gd name="f129" fmla="val 133"/>
              <a:gd name="f130" fmla="val 61"/>
              <a:gd name="f131" fmla="val 125"/>
              <a:gd name="f132" fmla="val 60"/>
              <a:gd name="f133" fmla="val 116"/>
              <a:gd name="f134" fmla="val 59"/>
              <a:gd name="f135" fmla="val 108"/>
              <a:gd name="f136" fmla="val 102"/>
              <a:gd name="f137" fmla="val 69"/>
              <a:gd name="f138" fmla="val 99"/>
              <a:gd name="f139" fmla="val 74"/>
              <a:gd name="f140" fmla="val 96"/>
              <a:gd name="f141" fmla="val 76"/>
              <a:gd name="f142" fmla="val 41"/>
              <a:gd name="f143" fmla="val 114"/>
              <a:gd name="f144" fmla="val 1"/>
              <a:gd name="f145" fmla="val 161"/>
              <a:gd name="f146" fmla="val 37"/>
              <a:gd name="f147" fmla="val 251"/>
              <a:gd name="f148" fmla="val 92"/>
              <a:gd name="f149" fmla="val 100"/>
              <a:gd name="f150" fmla="val 262"/>
              <a:gd name="f151" fmla="val 103"/>
              <a:gd name="f152" fmla="val 265"/>
              <a:gd name="f153" fmla="val 110"/>
              <a:gd name="f154" fmla="val 264"/>
              <a:gd name="f155" fmla="val 145"/>
              <a:gd name="f156" fmla="val 260"/>
              <a:gd name="f157" fmla="val 150"/>
              <a:gd name="f158" fmla="val 254"/>
              <a:gd name="f159" fmla="val 156"/>
              <a:gd name="f160" fmla="val 160"/>
              <a:gd name="f161" fmla="val 238"/>
              <a:gd name="f162" fmla="val 163"/>
              <a:gd name="f163" fmla="val 169"/>
              <a:gd name="f164" fmla="val 231"/>
              <a:gd name="f165" fmla="val 174"/>
              <a:gd name="f166" fmla="val 226"/>
              <a:gd name="f167" fmla="val 223"/>
              <a:gd name="f168" fmla="val 188"/>
              <a:gd name="f169" fmla="val 220"/>
              <a:gd name="f170" fmla="val 192"/>
              <a:gd name="f171" fmla="val 219"/>
              <a:gd name="f172" fmla="val 195"/>
              <a:gd name="f173" fmla="val 218"/>
              <a:gd name="f174" fmla="val 211"/>
              <a:gd name="f175" fmla="val 227"/>
              <a:gd name="f176" fmla="val 179"/>
              <a:gd name="f177" fmla="val 247"/>
              <a:gd name="f178" fmla="val 173"/>
              <a:gd name="f179" fmla="val 172"/>
              <a:gd name="f180" fmla="val 175"/>
              <a:gd name="f181" fmla="val 279"/>
              <a:gd name="f182" fmla="val 299"/>
              <a:gd name="f183" fmla="val 183"/>
              <a:gd name="f184" fmla="val 337"/>
              <a:gd name="f185" fmla="+- 0 0 -90"/>
              <a:gd name="f186" fmla="*/ f4 1 325"/>
              <a:gd name="f187" fmla="*/ f5 1 387"/>
              <a:gd name="f188" fmla="val f6"/>
              <a:gd name="f189" fmla="val f7"/>
              <a:gd name="f190" fmla="val f8"/>
              <a:gd name="f191" fmla="*/ f185 f0 1"/>
              <a:gd name="f192" fmla="+- f190 0 f188"/>
              <a:gd name="f193" fmla="+- f189 0 f188"/>
              <a:gd name="f194" fmla="*/ f191 1 f3"/>
              <a:gd name="f195" fmla="*/ f193 1 325"/>
              <a:gd name="f196" fmla="*/ f192 1 387"/>
              <a:gd name="f197" fmla="*/ 189 f193 1"/>
              <a:gd name="f198" fmla="*/ 338 f192 1"/>
              <a:gd name="f199" fmla="*/ 221 f193 1"/>
              <a:gd name="f200" fmla="*/ 230 f192 1"/>
              <a:gd name="f201" fmla="*/ 275 f193 1"/>
              <a:gd name="f202" fmla="*/ 249 f192 1"/>
              <a:gd name="f203" fmla="*/ 294 f193 1"/>
              <a:gd name="f204" fmla="*/ 256 f192 1"/>
              <a:gd name="f205" fmla="*/ 305 f193 1"/>
              <a:gd name="f206" fmla="*/ 268 f192 1"/>
              <a:gd name="f207" fmla="*/ 325 f193 1"/>
              <a:gd name="f208" fmla="*/ 384 f192 1"/>
              <a:gd name="f209" fmla="*/ 387 f192 1"/>
              <a:gd name="f210" fmla="*/ 0 f193 1"/>
              <a:gd name="f211" fmla="*/ 6 f193 1"/>
              <a:gd name="f212" fmla="*/ 347 f192 1"/>
              <a:gd name="f213" fmla="*/ 20 f193 1"/>
              <a:gd name="f214" fmla="*/ 270 f192 1"/>
              <a:gd name="f215" fmla="*/ 32 f193 1"/>
              <a:gd name="f216" fmla="*/ 104 f193 1"/>
              <a:gd name="f217" fmla="*/ 136 f193 1"/>
              <a:gd name="f218" fmla="*/ 138 f193 1"/>
              <a:gd name="f219" fmla="*/ 147 f193 1"/>
              <a:gd name="f220" fmla="*/ 295 f192 1"/>
              <a:gd name="f221" fmla="*/ 140 f193 1"/>
              <a:gd name="f222" fmla="*/ 235 f192 1"/>
              <a:gd name="f223" fmla="*/ 139 f193 1"/>
              <a:gd name="f224" fmla="*/ 184 f193 1"/>
              <a:gd name="f225" fmla="*/ 209 f192 1"/>
              <a:gd name="f226" fmla="*/ 200 f193 1"/>
              <a:gd name="f227" fmla="*/ 191 f192 1"/>
              <a:gd name="f228" fmla="*/ 205 f193 1"/>
              <a:gd name="f229" fmla="*/ 186 f192 1"/>
              <a:gd name="f230" fmla="*/ 237 f193 1"/>
              <a:gd name="f231" fmla="*/ 143 f192 1"/>
              <a:gd name="f232" fmla="*/ 242 f193 1"/>
              <a:gd name="f233" fmla="*/ 93 f192 1"/>
              <a:gd name="f234" fmla="*/ 166 f193 1"/>
              <a:gd name="f235" fmla="*/ 8 f192 1"/>
              <a:gd name="f236" fmla="*/ 83 f193 1"/>
              <a:gd name="f237" fmla="*/ 97 f192 1"/>
              <a:gd name="f238" fmla="*/ 88 f193 1"/>
              <a:gd name="f239" fmla="*/ 147 f192 1"/>
              <a:gd name="f240" fmla="*/ 89 f193 1"/>
              <a:gd name="f241" fmla="*/ 158 f192 1"/>
              <a:gd name="f242" fmla="*/ 63 f193 1"/>
              <a:gd name="f243" fmla="*/ 142 f192 1"/>
              <a:gd name="f244" fmla="*/ 60 f193 1"/>
              <a:gd name="f245" fmla="*/ 116 f192 1"/>
              <a:gd name="f246" fmla="*/ 69 f193 1"/>
              <a:gd name="f247" fmla="*/ 99 f192 1"/>
              <a:gd name="f248" fmla="*/ 74 f193 1"/>
              <a:gd name="f249" fmla="*/ 89 f192 1"/>
              <a:gd name="f250" fmla="*/ 161 f193 1"/>
              <a:gd name="f251" fmla="*/ 1 f192 1"/>
              <a:gd name="f252" fmla="*/ 251 f193 1"/>
              <a:gd name="f253" fmla="*/ 86 f192 1"/>
              <a:gd name="f254" fmla="*/ 258 f193 1"/>
              <a:gd name="f255" fmla="*/ 100 f192 1"/>
              <a:gd name="f256" fmla="*/ 265 f193 1"/>
              <a:gd name="f257" fmla="*/ 261 f193 1"/>
              <a:gd name="f258" fmla="*/ 145 f192 1"/>
              <a:gd name="f259" fmla="*/ 249 f193 1"/>
              <a:gd name="f260" fmla="*/ 235 f193 1"/>
              <a:gd name="f261" fmla="*/ 169 f192 1"/>
              <a:gd name="f262" fmla="*/ 223 f193 1"/>
              <a:gd name="f263" fmla="*/ 219 f193 1"/>
              <a:gd name="f264" fmla="*/ 195 f192 1"/>
              <a:gd name="f265" fmla="*/ 218 f193 1"/>
              <a:gd name="f266" fmla="*/ 201 f192 1"/>
              <a:gd name="f267" fmla="*/ 195 f193 1"/>
              <a:gd name="f268" fmla="*/ 227 f192 1"/>
              <a:gd name="f269" fmla="*/ 179 f193 1"/>
              <a:gd name="f270" fmla="*/ 247 f192 1"/>
              <a:gd name="f271" fmla="*/ 175 f193 1"/>
              <a:gd name="f272" fmla="*/ 279 f192 1"/>
              <a:gd name="f273" fmla="*/ 187 f193 1"/>
              <a:gd name="f274" fmla="*/ 337 f192 1"/>
              <a:gd name="f275" fmla="+- f194 0 f1"/>
              <a:gd name="f276" fmla="*/ f197 1 325"/>
              <a:gd name="f277" fmla="*/ f198 1 387"/>
              <a:gd name="f278" fmla="*/ f199 1 325"/>
              <a:gd name="f279" fmla="*/ f200 1 387"/>
              <a:gd name="f280" fmla="*/ f201 1 325"/>
              <a:gd name="f281" fmla="*/ f202 1 387"/>
              <a:gd name="f282" fmla="*/ f203 1 325"/>
              <a:gd name="f283" fmla="*/ f204 1 387"/>
              <a:gd name="f284" fmla="*/ f205 1 325"/>
              <a:gd name="f285" fmla="*/ f206 1 387"/>
              <a:gd name="f286" fmla="*/ f207 1 325"/>
              <a:gd name="f287" fmla="*/ f208 1 387"/>
              <a:gd name="f288" fmla="*/ f209 1 387"/>
              <a:gd name="f289" fmla="*/ f210 1 325"/>
              <a:gd name="f290" fmla="*/ f211 1 325"/>
              <a:gd name="f291" fmla="*/ f212 1 387"/>
              <a:gd name="f292" fmla="*/ f213 1 325"/>
              <a:gd name="f293" fmla="*/ f214 1 387"/>
              <a:gd name="f294" fmla="*/ f215 1 325"/>
              <a:gd name="f295" fmla="*/ f216 1 325"/>
              <a:gd name="f296" fmla="*/ f217 1 325"/>
              <a:gd name="f297" fmla="*/ f218 1 325"/>
              <a:gd name="f298" fmla="*/ f219 1 325"/>
              <a:gd name="f299" fmla="*/ f220 1 387"/>
              <a:gd name="f300" fmla="*/ f221 1 325"/>
              <a:gd name="f301" fmla="*/ f222 1 387"/>
              <a:gd name="f302" fmla="*/ f223 1 325"/>
              <a:gd name="f303" fmla="*/ f224 1 325"/>
              <a:gd name="f304" fmla="*/ f225 1 387"/>
              <a:gd name="f305" fmla="*/ f226 1 325"/>
              <a:gd name="f306" fmla="*/ f227 1 387"/>
              <a:gd name="f307" fmla="*/ f228 1 325"/>
              <a:gd name="f308" fmla="*/ f229 1 387"/>
              <a:gd name="f309" fmla="*/ f230 1 325"/>
              <a:gd name="f310" fmla="*/ f231 1 387"/>
              <a:gd name="f311" fmla="*/ f232 1 325"/>
              <a:gd name="f312" fmla="*/ f233 1 387"/>
              <a:gd name="f313" fmla="*/ f234 1 325"/>
              <a:gd name="f314" fmla="*/ f235 1 387"/>
              <a:gd name="f315" fmla="*/ f236 1 325"/>
              <a:gd name="f316" fmla="*/ f237 1 387"/>
              <a:gd name="f317" fmla="*/ f238 1 325"/>
              <a:gd name="f318" fmla="*/ f239 1 387"/>
              <a:gd name="f319" fmla="*/ f240 1 325"/>
              <a:gd name="f320" fmla="*/ f241 1 387"/>
              <a:gd name="f321" fmla="*/ f242 1 325"/>
              <a:gd name="f322" fmla="*/ f243 1 387"/>
              <a:gd name="f323" fmla="*/ f244 1 325"/>
              <a:gd name="f324" fmla="*/ f245 1 387"/>
              <a:gd name="f325" fmla="*/ f246 1 325"/>
              <a:gd name="f326" fmla="*/ f247 1 387"/>
              <a:gd name="f327" fmla="*/ f248 1 325"/>
              <a:gd name="f328" fmla="*/ f249 1 387"/>
              <a:gd name="f329" fmla="*/ f250 1 325"/>
              <a:gd name="f330" fmla="*/ f251 1 387"/>
              <a:gd name="f331" fmla="*/ f252 1 325"/>
              <a:gd name="f332" fmla="*/ f253 1 387"/>
              <a:gd name="f333" fmla="*/ f254 1 325"/>
              <a:gd name="f334" fmla="*/ f255 1 387"/>
              <a:gd name="f335" fmla="*/ f256 1 325"/>
              <a:gd name="f336" fmla="*/ f257 1 325"/>
              <a:gd name="f337" fmla="*/ f258 1 387"/>
              <a:gd name="f338" fmla="*/ f259 1 325"/>
              <a:gd name="f339" fmla="*/ f260 1 325"/>
              <a:gd name="f340" fmla="*/ f261 1 387"/>
              <a:gd name="f341" fmla="*/ f262 1 325"/>
              <a:gd name="f342" fmla="*/ f263 1 325"/>
              <a:gd name="f343" fmla="*/ f264 1 387"/>
              <a:gd name="f344" fmla="*/ f265 1 325"/>
              <a:gd name="f345" fmla="*/ f266 1 387"/>
              <a:gd name="f346" fmla="*/ f267 1 325"/>
              <a:gd name="f347" fmla="*/ f268 1 387"/>
              <a:gd name="f348" fmla="*/ f269 1 325"/>
              <a:gd name="f349" fmla="*/ f270 1 387"/>
              <a:gd name="f350" fmla="*/ f271 1 325"/>
              <a:gd name="f351" fmla="*/ f272 1 387"/>
              <a:gd name="f352" fmla="*/ f273 1 325"/>
              <a:gd name="f353" fmla="*/ f274 1 387"/>
              <a:gd name="f354" fmla="*/ 0 1 f195"/>
              <a:gd name="f355" fmla="*/ f189 1 f195"/>
              <a:gd name="f356" fmla="*/ 0 1 f196"/>
              <a:gd name="f357" fmla="*/ f190 1 f196"/>
              <a:gd name="f358" fmla="*/ f276 1 f195"/>
              <a:gd name="f359" fmla="*/ f277 1 f196"/>
              <a:gd name="f360" fmla="*/ f278 1 f195"/>
              <a:gd name="f361" fmla="*/ f279 1 f196"/>
              <a:gd name="f362" fmla="*/ f280 1 f195"/>
              <a:gd name="f363" fmla="*/ f281 1 f196"/>
              <a:gd name="f364" fmla="*/ f282 1 f195"/>
              <a:gd name="f365" fmla="*/ f283 1 f196"/>
              <a:gd name="f366" fmla="*/ f284 1 f195"/>
              <a:gd name="f367" fmla="*/ f285 1 f196"/>
              <a:gd name="f368" fmla="*/ f286 1 f195"/>
              <a:gd name="f369" fmla="*/ f287 1 f196"/>
              <a:gd name="f370" fmla="*/ f288 1 f196"/>
              <a:gd name="f371" fmla="*/ f289 1 f195"/>
              <a:gd name="f372" fmla="*/ f290 1 f195"/>
              <a:gd name="f373" fmla="*/ f291 1 f196"/>
              <a:gd name="f374" fmla="*/ f292 1 f195"/>
              <a:gd name="f375" fmla="*/ f293 1 f196"/>
              <a:gd name="f376" fmla="*/ f294 1 f195"/>
              <a:gd name="f377" fmla="*/ f295 1 f195"/>
              <a:gd name="f378" fmla="*/ f296 1 f195"/>
              <a:gd name="f379" fmla="*/ f297 1 f195"/>
              <a:gd name="f380" fmla="*/ f298 1 f195"/>
              <a:gd name="f381" fmla="*/ f299 1 f196"/>
              <a:gd name="f382" fmla="*/ f300 1 f195"/>
              <a:gd name="f383" fmla="*/ f301 1 f196"/>
              <a:gd name="f384" fmla="*/ f302 1 f195"/>
              <a:gd name="f385" fmla="*/ f303 1 f195"/>
              <a:gd name="f386" fmla="*/ f304 1 f196"/>
              <a:gd name="f387" fmla="*/ f305 1 f195"/>
              <a:gd name="f388" fmla="*/ f306 1 f196"/>
              <a:gd name="f389" fmla="*/ f307 1 f195"/>
              <a:gd name="f390" fmla="*/ f308 1 f196"/>
              <a:gd name="f391" fmla="*/ f309 1 f195"/>
              <a:gd name="f392" fmla="*/ f310 1 f196"/>
              <a:gd name="f393" fmla="*/ f311 1 f195"/>
              <a:gd name="f394" fmla="*/ f312 1 f196"/>
              <a:gd name="f395" fmla="*/ f313 1 f195"/>
              <a:gd name="f396" fmla="*/ f314 1 f196"/>
              <a:gd name="f397" fmla="*/ f315 1 f195"/>
              <a:gd name="f398" fmla="*/ f316 1 f196"/>
              <a:gd name="f399" fmla="*/ f317 1 f195"/>
              <a:gd name="f400" fmla="*/ f318 1 f196"/>
              <a:gd name="f401" fmla="*/ f319 1 f195"/>
              <a:gd name="f402" fmla="*/ f320 1 f196"/>
              <a:gd name="f403" fmla="*/ f321 1 f195"/>
              <a:gd name="f404" fmla="*/ f322 1 f196"/>
              <a:gd name="f405" fmla="*/ f323 1 f195"/>
              <a:gd name="f406" fmla="*/ f324 1 f196"/>
              <a:gd name="f407" fmla="*/ f325 1 f195"/>
              <a:gd name="f408" fmla="*/ f326 1 f196"/>
              <a:gd name="f409" fmla="*/ f327 1 f195"/>
              <a:gd name="f410" fmla="*/ f328 1 f196"/>
              <a:gd name="f411" fmla="*/ f329 1 f195"/>
              <a:gd name="f412" fmla="*/ f330 1 f196"/>
              <a:gd name="f413" fmla="*/ f331 1 f195"/>
              <a:gd name="f414" fmla="*/ f332 1 f196"/>
              <a:gd name="f415" fmla="*/ f333 1 f195"/>
              <a:gd name="f416" fmla="*/ f334 1 f196"/>
              <a:gd name="f417" fmla="*/ f335 1 f195"/>
              <a:gd name="f418" fmla="*/ f336 1 f195"/>
              <a:gd name="f419" fmla="*/ f337 1 f196"/>
              <a:gd name="f420" fmla="*/ f338 1 f195"/>
              <a:gd name="f421" fmla="*/ f339 1 f195"/>
              <a:gd name="f422" fmla="*/ f340 1 f196"/>
              <a:gd name="f423" fmla="*/ f341 1 f195"/>
              <a:gd name="f424" fmla="*/ f342 1 f195"/>
              <a:gd name="f425" fmla="*/ f343 1 f196"/>
              <a:gd name="f426" fmla="*/ f344 1 f195"/>
              <a:gd name="f427" fmla="*/ f345 1 f196"/>
              <a:gd name="f428" fmla="*/ f346 1 f195"/>
              <a:gd name="f429" fmla="*/ f347 1 f196"/>
              <a:gd name="f430" fmla="*/ f348 1 f195"/>
              <a:gd name="f431" fmla="*/ f349 1 f196"/>
              <a:gd name="f432" fmla="*/ f350 1 f195"/>
              <a:gd name="f433" fmla="*/ f351 1 f196"/>
              <a:gd name="f434" fmla="*/ f352 1 f195"/>
              <a:gd name="f435" fmla="*/ f353 1 f196"/>
              <a:gd name="f436" fmla="*/ f354 f186 1"/>
              <a:gd name="f437" fmla="*/ f355 f186 1"/>
              <a:gd name="f438" fmla="*/ f357 f187 1"/>
              <a:gd name="f439" fmla="*/ f356 f187 1"/>
              <a:gd name="f440" fmla="*/ f358 f186 1"/>
              <a:gd name="f441" fmla="*/ f359 f187 1"/>
              <a:gd name="f442" fmla="*/ f360 f186 1"/>
              <a:gd name="f443" fmla="*/ f361 f187 1"/>
              <a:gd name="f444" fmla="*/ f362 f186 1"/>
              <a:gd name="f445" fmla="*/ f363 f187 1"/>
              <a:gd name="f446" fmla="*/ f364 f186 1"/>
              <a:gd name="f447" fmla="*/ f365 f187 1"/>
              <a:gd name="f448" fmla="*/ f366 f186 1"/>
              <a:gd name="f449" fmla="*/ f367 f187 1"/>
              <a:gd name="f450" fmla="*/ f368 f186 1"/>
              <a:gd name="f451" fmla="*/ f369 f187 1"/>
              <a:gd name="f452" fmla="*/ f370 f187 1"/>
              <a:gd name="f453" fmla="*/ f371 f186 1"/>
              <a:gd name="f454" fmla="*/ f372 f186 1"/>
              <a:gd name="f455" fmla="*/ f373 f187 1"/>
              <a:gd name="f456" fmla="*/ f374 f186 1"/>
              <a:gd name="f457" fmla="*/ f375 f187 1"/>
              <a:gd name="f458" fmla="*/ f376 f186 1"/>
              <a:gd name="f459" fmla="*/ f377 f186 1"/>
              <a:gd name="f460" fmla="*/ f378 f186 1"/>
              <a:gd name="f461" fmla="*/ f379 f186 1"/>
              <a:gd name="f462" fmla="*/ f380 f186 1"/>
              <a:gd name="f463" fmla="*/ f381 f187 1"/>
              <a:gd name="f464" fmla="*/ f382 f186 1"/>
              <a:gd name="f465" fmla="*/ f383 f187 1"/>
              <a:gd name="f466" fmla="*/ f384 f186 1"/>
              <a:gd name="f467" fmla="*/ f385 f186 1"/>
              <a:gd name="f468" fmla="*/ f386 f187 1"/>
              <a:gd name="f469" fmla="*/ f387 f186 1"/>
              <a:gd name="f470" fmla="*/ f388 f187 1"/>
              <a:gd name="f471" fmla="*/ f389 f186 1"/>
              <a:gd name="f472" fmla="*/ f390 f187 1"/>
              <a:gd name="f473" fmla="*/ f391 f186 1"/>
              <a:gd name="f474" fmla="*/ f392 f187 1"/>
              <a:gd name="f475" fmla="*/ f393 f186 1"/>
              <a:gd name="f476" fmla="*/ f394 f187 1"/>
              <a:gd name="f477" fmla="*/ f395 f186 1"/>
              <a:gd name="f478" fmla="*/ f396 f187 1"/>
              <a:gd name="f479" fmla="*/ f397 f186 1"/>
              <a:gd name="f480" fmla="*/ f398 f187 1"/>
              <a:gd name="f481" fmla="*/ f399 f186 1"/>
              <a:gd name="f482" fmla="*/ f400 f187 1"/>
              <a:gd name="f483" fmla="*/ f401 f186 1"/>
              <a:gd name="f484" fmla="*/ f402 f187 1"/>
              <a:gd name="f485" fmla="*/ f403 f186 1"/>
              <a:gd name="f486" fmla="*/ f404 f187 1"/>
              <a:gd name="f487" fmla="*/ f405 f186 1"/>
              <a:gd name="f488" fmla="*/ f406 f187 1"/>
              <a:gd name="f489" fmla="*/ f407 f186 1"/>
              <a:gd name="f490" fmla="*/ f408 f187 1"/>
              <a:gd name="f491" fmla="*/ f409 f186 1"/>
              <a:gd name="f492" fmla="*/ f410 f187 1"/>
              <a:gd name="f493" fmla="*/ f411 f186 1"/>
              <a:gd name="f494" fmla="*/ f412 f187 1"/>
              <a:gd name="f495" fmla="*/ f413 f186 1"/>
              <a:gd name="f496" fmla="*/ f414 f187 1"/>
              <a:gd name="f497" fmla="*/ f415 f186 1"/>
              <a:gd name="f498" fmla="*/ f416 f187 1"/>
              <a:gd name="f499" fmla="*/ f417 f186 1"/>
              <a:gd name="f500" fmla="*/ f418 f186 1"/>
              <a:gd name="f501" fmla="*/ f419 f187 1"/>
              <a:gd name="f502" fmla="*/ f420 f186 1"/>
              <a:gd name="f503" fmla="*/ f421 f186 1"/>
              <a:gd name="f504" fmla="*/ f422 f187 1"/>
              <a:gd name="f505" fmla="*/ f423 f186 1"/>
              <a:gd name="f506" fmla="*/ f424 f186 1"/>
              <a:gd name="f507" fmla="*/ f425 f187 1"/>
              <a:gd name="f508" fmla="*/ f426 f186 1"/>
              <a:gd name="f509" fmla="*/ f427 f187 1"/>
              <a:gd name="f510" fmla="*/ f428 f186 1"/>
              <a:gd name="f511" fmla="*/ f429 f187 1"/>
              <a:gd name="f512" fmla="*/ f430 f186 1"/>
              <a:gd name="f513" fmla="*/ f431 f187 1"/>
              <a:gd name="f514" fmla="*/ f432 f186 1"/>
              <a:gd name="f515" fmla="*/ f433 f187 1"/>
              <a:gd name="f516" fmla="*/ f434 f186 1"/>
              <a:gd name="f517" fmla="*/ f435 f1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5">
                <a:pos x="f440" y="f441"/>
              </a:cxn>
              <a:cxn ang="f275">
                <a:pos x="f442" y="f443"/>
              </a:cxn>
              <a:cxn ang="f275">
                <a:pos x="f444" y="f445"/>
              </a:cxn>
              <a:cxn ang="f275">
                <a:pos x="f446" y="f447"/>
              </a:cxn>
              <a:cxn ang="f275">
                <a:pos x="f448" y="f449"/>
              </a:cxn>
              <a:cxn ang="f275">
                <a:pos x="f450" y="f451"/>
              </a:cxn>
              <a:cxn ang="f275">
                <a:pos x="f450" y="f452"/>
              </a:cxn>
              <a:cxn ang="f275">
                <a:pos x="f453" y="f452"/>
              </a:cxn>
              <a:cxn ang="f275">
                <a:pos x="f454" y="f455"/>
              </a:cxn>
              <a:cxn ang="f275">
                <a:pos x="f456" y="f457"/>
              </a:cxn>
              <a:cxn ang="f275">
                <a:pos x="f458" y="f447"/>
              </a:cxn>
              <a:cxn ang="f275">
                <a:pos x="f459" y="f443"/>
              </a:cxn>
              <a:cxn ang="f275">
                <a:pos x="f460" y="f441"/>
              </a:cxn>
              <a:cxn ang="f275">
                <a:pos x="f461" y="f441"/>
              </a:cxn>
              <a:cxn ang="f275">
                <a:pos x="f462" y="f463"/>
              </a:cxn>
              <a:cxn ang="f275">
                <a:pos x="f464" y="f465"/>
              </a:cxn>
              <a:cxn ang="f275">
                <a:pos x="f466" y="f443"/>
              </a:cxn>
              <a:cxn ang="f275">
                <a:pos x="f467" y="f443"/>
              </a:cxn>
              <a:cxn ang="f275">
                <a:pos x="f467" y="f468"/>
              </a:cxn>
              <a:cxn ang="f275">
                <a:pos x="f469" y="f470"/>
              </a:cxn>
              <a:cxn ang="f275">
                <a:pos x="f471" y="f472"/>
              </a:cxn>
              <a:cxn ang="f275">
                <a:pos x="f473" y="f474"/>
              </a:cxn>
              <a:cxn ang="f275">
                <a:pos x="f475" y="f476"/>
              </a:cxn>
              <a:cxn ang="f275">
                <a:pos x="f477" y="f478"/>
              </a:cxn>
              <a:cxn ang="f275">
                <a:pos x="f479" y="f480"/>
              </a:cxn>
              <a:cxn ang="f275">
                <a:pos x="f481" y="f482"/>
              </a:cxn>
              <a:cxn ang="f275">
                <a:pos x="f483" y="f484"/>
              </a:cxn>
              <a:cxn ang="f275">
                <a:pos x="f485" y="f486"/>
              </a:cxn>
              <a:cxn ang="f275">
                <a:pos x="f487" y="f488"/>
              </a:cxn>
              <a:cxn ang="f275">
                <a:pos x="f489" y="f490"/>
              </a:cxn>
              <a:cxn ang="f275">
                <a:pos x="f491" y="f492"/>
              </a:cxn>
              <a:cxn ang="f275">
                <a:pos x="f493" y="f494"/>
              </a:cxn>
              <a:cxn ang="f275">
                <a:pos x="f495" y="f496"/>
              </a:cxn>
              <a:cxn ang="f275">
                <a:pos x="f497" y="f498"/>
              </a:cxn>
              <a:cxn ang="f275">
                <a:pos x="f499" y="f488"/>
              </a:cxn>
              <a:cxn ang="f275">
                <a:pos x="f500" y="f501"/>
              </a:cxn>
              <a:cxn ang="f275">
                <a:pos x="f502" y="f484"/>
              </a:cxn>
              <a:cxn ang="f275">
                <a:pos x="f503" y="f504"/>
              </a:cxn>
              <a:cxn ang="f275">
                <a:pos x="f505" y="f472"/>
              </a:cxn>
              <a:cxn ang="f275">
                <a:pos x="f506" y="f507"/>
              </a:cxn>
              <a:cxn ang="f275">
                <a:pos x="f508" y="f509"/>
              </a:cxn>
              <a:cxn ang="f275">
                <a:pos x="f510" y="f511"/>
              </a:cxn>
              <a:cxn ang="f275">
                <a:pos x="f512" y="f513"/>
              </a:cxn>
              <a:cxn ang="f275">
                <a:pos x="f514" y="f515"/>
              </a:cxn>
              <a:cxn ang="f275">
                <a:pos x="f516" y="f517"/>
              </a:cxn>
              <a:cxn ang="f275">
                <a:pos x="f440" y="f441"/>
              </a:cxn>
            </a:cxnLst>
            <a:rect l="f436" t="f439" r="f437" b="f438"/>
            <a:pathLst>
              <a:path w="325" h="387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7" y="f39"/>
                </a:cubicBezTo>
                <a:cubicBezTo>
                  <a:pt x="f7" y="f40"/>
                  <a:pt x="f7" y="f41"/>
                  <a:pt x="f7" y="f8"/>
                </a:cubicBezTo>
                <a:cubicBezTo>
                  <a:pt x="f42" y="f8"/>
                  <a:pt x="f43" y="f8"/>
                  <a:pt x="f6" y="f8"/>
                </a:cubicBezTo>
                <a:cubicBezTo>
                  <a:pt x="f44" y="f45"/>
                  <a:pt x="f46" y="f2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30"/>
                  <a:pt x="f58" y="f28"/>
                </a:cubicBezTo>
                <a:cubicBezTo>
                  <a:pt x="f59" y="f60"/>
                  <a:pt x="f61" y="f17"/>
                  <a:pt x="f62" y="f16"/>
                </a:cubicBezTo>
                <a:cubicBezTo>
                  <a:pt x="f63" y="f14"/>
                  <a:pt x="f64" y="f12"/>
                  <a:pt x="f65" y="f10"/>
                </a:cubicBezTo>
                <a:cubicBezTo>
                  <a:pt x="f66" y="f10"/>
                  <a:pt x="f66" y="f10"/>
                  <a:pt x="f67" y="f10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4" y="f76"/>
                  <a:pt x="f77" y="f78"/>
                </a:cubicBezTo>
                <a:cubicBezTo>
                  <a:pt x="f77" y="f79"/>
                  <a:pt x="f77" y="f80"/>
                  <a:pt x="f81" y="f16"/>
                </a:cubicBezTo>
                <a:cubicBezTo>
                  <a:pt x="f82" y="f16"/>
                  <a:pt x="f83" y="f16"/>
                  <a:pt x="f84" y="f16"/>
                </a:cubicBezTo>
                <a:cubicBezTo>
                  <a:pt x="f85" y="f86"/>
                  <a:pt x="f87" y="f88"/>
                  <a:pt x="f84" y="f89"/>
                </a:cubicBezTo>
                <a:cubicBezTo>
                  <a:pt x="f90" y="f91"/>
                  <a:pt x="f92" y="f93"/>
                  <a:pt x="f11" y="f94"/>
                </a:cubicBezTo>
                <a:cubicBezTo>
                  <a:pt x="f95" y="f9"/>
                  <a:pt x="f91" y="f96"/>
                  <a:pt x="f97" y="f98"/>
                </a:cubicBezTo>
                <a:cubicBezTo>
                  <a:pt x="f99" y="f87"/>
                  <a:pt x="f79" y="f100"/>
                  <a:pt x="f18" y="f101"/>
                </a:cubicBezTo>
                <a:cubicBezTo>
                  <a:pt x="f102" y="f64"/>
                  <a:pt x="f103" y="f43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61" y="f113"/>
                  <a:pt x="f114" y="f115"/>
                </a:cubicBezTo>
                <a:cubicBezTo>
                  <a:pt x="f116" y="f117"/>
                  <a:pt x="f118" y="f119"/>
                  <a:pt x="f120" y="f72"/>
                </a:cubicBezTo>
                <a:cubicBezTo>
                  <a:pt x="f121" y="f122"/>
                  <a:pt x="f121" y="f82"/>
                  <a:pt x="f121" y="f123"/>
                </a:cubicBezTo>
                <a:cubicBezTo>
                  <a:pt x="f124" y="f100"/>
                  <a:pt x="f125" y="f126"/>
                  <a:pt x="f127" y="f70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28" y="f136"/>
                  <a:pt x="f137" y="f138"/>
                </a:cubicBezTo>
                <a:cubicBezTo>
                  <a:pt x="f139" y="f140"/>
                  <a:pt x="f139" y="f104"/>
                  <a:pt x="f139" y="f121"/>
                </a:cubicBezTo>
                <a:cubicBezTo>
                  <a:pt x="f141" y="f142"/>
                  <a:pt x="f143" y="f144"/>
                  <a:pt x="f145" y="f144"/>
                </a:cubicBezTo>
                <a:cubicBezTo>
                  <a:pt x="f107" y="f6"/>
                  <a:pt x="f60" y="f146"/>
                  <a:pt x="f147" y="f118"/>
                </a:cubicBezTo>
                <a:cubicBezTo>
                  <a:pt x="f147" y="f148"/>
                  <a:pt x="f24" y="f140"/>
                  <a:pt x="f30" y="f149"/>
                </a:cubicBezTo>
                <a:cubicBezTo>
                  <a:pt x="f150" y="f151"/>
                  <a:pt x="f152" y="f153"/>
                  <a:pt x="f152" y="f133"/>
                </a:cubicBezTo>
                <a:cubicBezTo>
                  <a:pt x="f152" y="f64"/>
                  <a:pt x="f154" y="f65"/>
                  <a:pt x="f32" y="f155"/>
                </a:cubicBezTo>
                <a:cubicBezTo>
                  <a:pt x="f156" y="f157"/>
                  <a:pt x="f158" y="f159"/>
                  <a:pt x="f22" y="f123"/>
                </a:cubicBezTo>
                <a:cubicBezTo>
                  <a:pt x="f20" y="f160"/>
                  <a:pt x="f161" y="f162"/>
                  <a:pt x="f78" y="f163"/>
                </a:cubicBezTo>
                <a:cubicBezTo>
                  <a:pt x="f164" y="f165"/>
                  <a:pt x="f166" y="f3"/>
                  <a:pt x="f167" y="f98"/>
                </a:cubicBezTo>
                <a:cubicBezTo>
                  <a:pt x="f15" y="f168"/>
                  <a:pt x="f169" y="f170"/>
                  <a:pt x="f171" y="f172"/>
                </a:cubicBezTo>
                <a:cubicBezTo>
                  <a:pt x="f171" y="f93"/>
                  <a:pt x="f171" y="f11"/>
                  <a:pt x="f173" y="f95"/>
                </a:cubicBezTo>
                <a:cubicBezTo>
                  <a:pt x="f174" y="f13"/>
                  <a:pt x="f97" y="f15"/>
                  <a:pt x="f172" y="f175"/>
                </a:cubicBezTo>
                <a:cubicBezTo>
                  <a:pt x="f98" y="f80"/>
                  <a:pt x="f84" y="f17"/>
                  <a:pt x="f176" y="f177"/>
                </a:cubicBezTo>
                <a:cubicBezTo>
                  <a:pt x="f178" y="f19"/>
                  <a:pt x="f179" y="f34"/>
                  <a:pt x="f180" y="f181"/>
                </a:cubicBezTo>
                <a:cubicBezTo>
                  <a:pt x="f3" y="f182"/>
                  <a:pt x="f183" y="f37"/>
                  <a:pt x="f96" y="f184"/>
                </a:cubicBezTo>
                <a:cubicBezTo>
                  <a:pt x="f168" y="f184"/>
                  <a:pt x="f168" y="f10"/>
                  <a:pt x="f9" y="f10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8" name="Freeform 162">
            <a:extLst>
              <a:ext uri="{FF2B5EF4-FFF2-40B4-BE49-F238E27FC236}">
                <a16:creationId xmlns:a16="http://schemas.microsoft.com/office/drawing/2014/main" id="{FA9F38F7-4336-4DF8-BABC-07DF66416786}"/>
              </a:ext>
            </a:extLst>
          </p:cNvPr>
          <p:cNvSpPr/>
          <p:nvPr/>
        </p:nvSpPr>
        <p:spPr>
          <a:xfrm>
            <a:off x="5516566" y="1874840"/>
            <a:ext cx="890589" cy="1166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2"/>
              <a:gd name="f7" fmla="val 186"/>
              <a:gd name="f8" fmla="val 78"/>
              <a:gd name="f9" fmla="val 2"/>
              <a:gd name="f10" fmla="val 66"/>
              <a:gd name="f11" fmla="val 3"/>
              <a:gd name="f12" fmla="val 53"/>
              <a:gd name="f13" fmla="val 5"/>
              <a:gd name="f14" fmla="val 41"/>
              <a:gd name="f15" fmla="val 7"/>
              <a:gd name="f16" fmla="val 34"/>
              <a:gd name="f17" fmla="val 10"/>
              <a:gd name="f18" fmla="val 28"/>
              <a:gd name="f19" fmla="val 19"/>
              <a:gd name="f20" fmla="val 26"/>
              <a:gd name="f21" fmla="val 21"/>
              <a:gd name="f22" fmla="val 25"/>
              <a:gd name="f23" fmla="val 22"/>
              <a:gd name="f24" fmla="val 23"/>
              <a:gd name="f25" fmla="val 24"/>
              <a:gd name="f26" fmla="val 30"/>
              <a:gd name="f27" fmla="val 16"/>
              <a:gd name="f28" fmla="val 36"/>
              <a:gd name="f29" fmla="val 9"/>
              <a:gd name="f30" fmla="val 43"/>
              <a:gd name="f31" fmla="val 89"/>
              <a:gd name="f32" fmla="val 110"/>
              <a:gd name="f33" fmla="val 14"/>
              <a:gd name="f34" fmla="val 118"/>
              <a:gd name="f35" fmla="val 18"/>
              <a:gd name="f36" fmla="val 125"/>
              <a:gd name="f37" fmla="val 132"/>
              <a:gd name="f38" fmla="val 31"/>
              <a:gd name="f39" fmla="val 134"/>
              <a:gd name="f40" fmla="val 136"/>
              <a:gd name="f41" fmla="val 37"/>
              <a:gd name="f42" fmla="val 137"/>
              <a:gd name="f43" fmla="val 74"/>
              <a:gd name="f44" fmla="val 107"/>
              <a:gd name="f45" fmla="val 139"/>
              <a:gd name="f46" fmla="val 131"/>
              <a:gd name="f47" fmla="val 144"/>
              <a:gd name="f48" fmla="val 127"/>
              <a:gd name="f49" fmla="val 150"/>
              <a:gd name="f50" fmla="val 124"/>
              <a:gd name="f51" fmla="val 155"/>
              <a:gd name="f52" fmla="val 123"/>
              <a:gd name="f53" fmla="val 157"/>
              <a:gd name="f54" fmla="val 120"/>
              <a:gd name="f55" fmla="val 158"/>
              <a:gd name="f56" fmla="val 160"/>
              <a:gd name="f57" fmla="val 114"/>
              <a:gd name="f58" fmla="val 163"/>
              <a:gd name="f59" fmla="val 165"/>
              <a:gd name="f60" fmla="val 104"/>
              <a:gd name="f61" fmla="val 170"/>
              <a:gd name="f62" fmla="val 95"/>
              <a:gd name="f63" fmla="val 184"/>
              <a:gd name="f64" fmla="val 80"/>
              <a:gd name="f65" fmla="val 65"/>
              <a:gd name="f66" fmla="val 38"/>
              <a:gd name="f67" fmla="val 11"/>
              <a:gd name="f68" fmla="val 119"/>
              <a:gd name="f69" fmla="val 1"/>
              <a:gd name="f70" fmla="val 99"/>
              <a:gd name="f71" fmla="+- 0 0 -90"/>
              <a:gd name="f72" fmla="*/ f3 1 142"/>
              <a:gd name="f73" fmla="*/ f4 1 186"/>
              <a:gd name="f74" fmla="val f5"/>
              <a:gd name="f75" fmla="val f6"/>
              <a:gd name="f76" fmla="val f7"/>
              <a:gd name="f77" fmla="*/ f71 f0 1"/>
              <a:gd name="f78" fmla="+- f76 0 f74"/>
              <a:gd name="f79" fmla="+- f75 0 f74"/>
              <a:gd name="f80" fmla="*/ f77 1 f2"/>
              <a:gd name="f81" fmla="*/ f79 1 142"/>
              <a:gd name="f82" fmla="*/ f78 1 186"/>
              <a:gd name="f83" fmla="*/ 0 f79 1"/>
              <a:gd name="f84" fmla="*/ 78 f78 1"/>
              <a:gd name="f85" fmla="*/ 5 f79 1"/>
              <a:gd name="f86" fmla="*/ 41 f78 1"/>
              <a:gd name="f87" fmla="*/ 19 f79 1"/>
              <a:gd name="f88" fmla="*/ 26 f78 1"/>
              <a:gd name="f89" fmla="*/ 24 f79 1"/>
              <a:gd name="f90" fmla="*/ 21 f78 1"/>
              <a:gd name="f91" fmla="*/ 43 f79 1"/>
              <a:gd name="f92" fmla="*/ 7 f78 1"/>
              <a:gd name="f93" fmla="*/ 110 f79 1"/>
              <a:gd name="f94" fmla="*/ 14 f78 1"/>
              <a:gd name="f95" fmla="*/ 132 f79 1"/>
              <a:gd name="f96" fmla="*/ 31 f78 1"/>
              <a:gd name="f97" fmla="*/ 137 f79 1"/>
              <a:gd name="f98" fmla="*/ 139 f78 1"/>
              <a:gd name="f99" fmla="*/ 124 f79 1"/>
              <a:gd name="f100" fmla="*/ 155 f78 1"/>
              <a:gd name="f101" fmla="*/ 118 f79 1"/>
              <a:gd name="f102" fmla="*/ 160 f78 1"/>
              <a:gd name="f103" fmla="*/ 104 f79 1"/>
              <a:gd name="f104" fmla="*/ 170 f78 1"/>
              <a:gd name="f105" fmla="*/ 65 f79 1"/>
              <a:gd name="f106" fmla="*/ 184 f78 1"/>
              <a:gd name="f107" fmla="*/ 11 f79 1"/>
              <a:gd name="f108" fmla="+- f80 0 f1"/>
              <a:gd name="f109" fmla="*/ f83 1 142"/>
              <a:gd name="f110" fmla="*/ f84 1 186"/>
              <a:gd name="f111" fmla="*/ f85 1 142"/>
              <a:gd name="f112" fmla="*/ f86 1 186"/>
              <a:gd name="f113" fmla="*/ f87 1 142"/>
              <a:gd name="f114" fmla="*/ f88 1 186"/>
              <a:gd name="f115" fmla="*/ f89 1 142"/>
              <a:gd name="f116" fmla="*/ f90 1 186"/>
              <a:gd name="f117" fmla="*/ f91 1 142"/>
              <a:gd name="f118" fmla="*/ f92 1 186"/>
              <a:gd name="f119" fmla="*/ f93 1 142"/>
              <a:gd name="f120" fmla="*/ f94 1 186"/>
              <a:gd name="f121" fmla="*/ f95 1 142"/>
              <a:gd name="f122" fmla="*/ f96 1 186"/>
              <a:gd name="f123" fmla="*/ f97 1 142"/>
              <a:gd name="f124" fmla="*/ f98 1 186"/>
              <a:gd name="f125" fmla="*/ f99 1 142"/>
              <a:gd name="f126" fmla="*/ f100 1 186"/>
              <a:gd name="f127" fmla="*/ f101 1 142"/>
              <a:gd name="f128" fmla="*/ f102 1 186"/>
              <a:gd name="f129" fmla="*/ f103 1 142"/>
              <a:gd name="f130" fmla="*/ f104 1 186"/>
              <a:gd name="f131" fmla="*/ f105 1 142"/>
              <a:gd name="f132" fmla="*/ f106 1 186"/>
              <a:gd name="f133" fmla="*/ f107 1 142"/>
              <a:gd name="f134" fmla="*/ 0 1 f81"/>
              <a:gd name="f135" fmla="*/ f75 1 f81"/>
              <a:gd name="f136" fmla="*/ 0 1 f82"/>
              <a:gd name="f137" fmla="*/ f76 1 f82"/>
              <a:gd name="f138" fmla="*/ f109 1 f81"/>
              <a:gd name="f139" fmla="*/ f110 1 f82"/>
              <a:gd name="f140" fmla="*/ f111 1 f81"/>
              <a:gd name="f141" fmla="*/ f112 1 f82"/>
              <a:gd name="f142" fmla="*/ f113 1 f81"/>
              <a:gd name="f143" fmla="*/ f114 1 f82"/>
              <a:gd name="f144" fmla="*/ f115 1 f81"/>
              <a:gd name="f145" fmla="*/ f116 1 f82"/>
              <a:gd name="f146" fmla="*/ f117 1 f81"/>
              <a:gd name="f147" fmla="*/ f118 1 f82"/>
              <a:gd name="f148" fmla="*/ f119 1 f81"/>
              <a:gd name="f149" fmla="*/ f120 1 f82"/>
              <a:gd name="f150" fmla="*/ f121 1 f81"/>
              <a:gd name="f151" fmla="*/ f122 1 f82"/>
              <a:gd name="f152" fmla="*/ f123 1 f81"/>
              <a:gd name="f153" fmla="*/ f124 1 f82"/>
              <a:gd name="f154" fmla="*/ f125 1 f81"/>
              <a:gd name="f155" fmla="*/ f126 1 f82"/>
              <a:gd name="f156" fmla="*/ f127 1 f81"/>
              <a:gd name="f157" fmla="*/ f128 1 f82"/>
              <a:gd name="f158" fmla="*/ f129 1 f81"/>
              <a:gd name="f159" fmla="*/ f130 1 f82"/>
              <a:gd name="f160" fmla="*/ f131 1 f81"/>
              <a:gd name="f161" fmla="*/ f132 1 f82"/>
              <a:gd name="f162" fmla="*/ f133 1 f81"/>
              <a:gd name="f163" fmla="*/ f134 f72 1"/>
              <a:gd name="f164" fmla="*/ f135 f72 1"/>
              <a:gd name="f165" fmla="*/ f137 f73 1"/>
              <a:gd name="f166" fmla="*/ f136 f73 1"/>
              <a:gd name="f167" fmla="*/ f138 f72 1"/>
              <a:gd name="f168" fmla="*/ f139 f73 1"/>
              <a:gd name="f169" fmla="*/ f140 f72 1"/>
              <a:gd name="f170" fmla="*/ f141 f73 1"/>
              <a:gd name="f171" fmla="*/ f142 f72 1"/>
              <a:gd name="f172" fmla="*/ f143 f73 1"/>
              <a:gd name="f173" fmla="*/ f144 f72 1"/>
              <a:gd name="f174" fmla="*/ f145 f73 1"/>
              <a:gd name="f175" fmla="*/ f146 f72 1"/>
              <a:gd name="f176" fmla="*/ f147 f73 1"/>
              <a:gd name="f177" fmla="*/ f148 f72 1"/>
              <a:gd name="f178" fmla="*/ f149 f73 1"/>
              <a:gd name="f179" fmla="*/ f150 f72 1"/>
              <a:gd name="f180" fmla="*/ f151 f73 1"/>
              <a:gd name="f181" fmla="*/ f152 f72 1"/>
              <a:gd name="f182" fmla="*/ f153 f73 1"/>
              <a:gd name="f183" fmla="*/ f154 f72 1"/>
              <a:gd name="f184" fmla="*/ f155 f73 1"/>
              <a:gd name="f185" fmla="*/ f156 f72 1"/>
              <a:gd name="f186" fmla="*/ f157 f73 1"/>
              <a:gd name="f187" fmla="*/ f158 f72 1"/>
              <a:gd name="f188" fmla="*/ f159 f73 1"/>
              <a:gd name="f189" fmla="*/ f160 f72 1"/>
              <a:gd name="f190" fmla="*/ f161 f73 1"/>
              <a:gd name="f191" fmla="*/ f162 f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67" y="f168"/>
              </a:cxn>
              <a:cxn ang="f108">
                <a:pos x="f169" y="f170"/>
              </a:cxn>
              <a:cxn ang="f108">
                <a:pos x="f171" y="f172"/>
              </a:cxn>
              <a:cxn ang="f108">
                <a:pos x="f173" y="f174"/>
              </a:cxn>
              <a:cxn ang="f108">
                <a:pos x="f175" y="f176"/>
              </a:cxn>
              <a:cxn ang="f108">
                <a:pos x="f177" y="f178"/>
              </a:cxn>
              <a:cxn ang="f108">
                <a:pos x="f179" y="f180"/>
              </a:cxn>
              <a:cxn ang="f108">
                <a:pos x="f181" y="f170"/>
              </a:cxn>
              <a:cxn ang="f108">
                <a:pos x="f179" y="f182"/>
              </a:cxn>
              <a:cxn ang="f108">
                <a:pos x="f183" y="f184"/>
              </a:cxn>
              <a:cxn ang="f108">
                <a:pos x="f185" y="f186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91" y="f182"/>
              </a:cxn>
              <a:cxn ang="f108">
                <a:pos x="f167" y="f168"/>
              </a:cxn>
            </a:cxnLst>
            <a:rect l="f163" t="f166" r="f164" b="f165"/>
            <a:pathLst>
              <a:path w="142" h="186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1"/>
                </a:cubicBezTo>
                <a:cubicBezTo>
                  <a:pt x="f26" y="f27"/>
                  <a:pt x="f28" y="f29"/>
                  <a:pt x="f30" y="f15"/>
                </a:cubicBezTo>
                <a:cubicBezTo>
                  <a:pt x="f10" y="f5"/>
                  <a:pt x="f31" y="f9"/>
                  <a:pt x="f32" y="f33"/>
                </a:cubicBezTo>
                <a:cubicBezTo>
                  <a:pt x="f34" y="f35"/>
                  <a:pt x="f36" y="f22"/>
                  <a:pt x="f37" y="f38"/>
                </a:cubicBezTo>
                <a:cubicBezTo>
                  <a:pt x="f39" y="f16"/>
                  <a:pt x="f40" y="f41"/>
                  <a:pt x="f42" y="f14"/>
                </a:cubicBezTo>
                <a:cubicBezTo>
                  <a:pt x="f6" y="f43"/>
                  <a:pt x="f6" y="f44"/>
                  <a:pt x="f37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34" y="f56"/>
                </a:cubicBezTo>
                <a:cubicBezTo>
                  <a:pt x="f57" y="f58"/>
                  <a:pt x="f44" y="f59"/>
                  <a:pt x="f60" y="f61"/>
                </a:cubicBezTo>
                <a:cubicBezTo>
                  <a:pt x="f62" y="f63"/>
                  <a:pt x="f64" y="f7"/>
                  <a:pt x="f65" y="f63"/>
                </a:cubicBezTo>
                <a:cubicBezTo>
                  <a:pt x="f66" y="f2"/>
                  <a:pt x="f21" y="f58"/>
                  <a:pt x="f67" y="f45"/>
                </a:cubicBezTo>
                <a:cubicBezTo>
                  <a:pt x="f11" y="f68"/>
                  <a:pt x="f69" y="f70"/>
                  <a:pt x="f5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719DA3D0-5216-4F0E-ADBF-02AC186991ED}"/>
              </a:ext>
            </a:extLst>
          </p:cNvPr>
          <p:cNvSpPr/>
          <p:nvPr/>
        </p:nvSpPr>
        <p:spPr>
          <a:xfrm>
            <a:off x="541333" y="5172075"/>
            <a:ext cx="1108079" cy="1258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2"/>
              <a:gd name="f7" fmla="val 536"/>
              <a:gd name="f8" fmla="val 81"/>
              <a:gd name="f9" fmla="val 470"/>
              <a:gd name="f10" fmla="val 130"/>
              <a:gd name="f11" fmla="val 176"/>
              <a:gd name="f12" fmla="val 474"/>
              <a:gd name="f13" fmla="val 221"/>
              <a:gd name="f14" fmla="val 468"/>
              <a:gd name="f15" fmla="val 272"/>
              <a:gd name="f16" fmla="val 462"/>
              <a:gd name="f17" fmla="val 295"/>
              <a:gd name="f18" fmla="val 489"/>
              <a:gd name="f19" fmla="val 315"/>
              <a:gd name="f20" fmla="val 535"/>
              <a:gd name="f21" fmla="val 247"/>
              <a:gd name="f22" fmla="val 181"/>
              <a:gd name="f23" fmla="val 534"/>
              <a:gd name="f24" fmla="val 116"/>
              <a:gd name="f25" fmla="val 14"/>
              <a:gd name="f26" fmla="val 533"/>
              <a:gd name="f27" fmla="val 431"/>
              <a:gd name="f28" fmla="val 13"/>
              <a:gd name="f29" fmla="val 305"/>
              <a:gd name="f30" fmla="val 179"/>
              <a:gd name="f31" fmla="val 54"/>
              <a:gd name="f32" fmla="val 9"/>
              <a:gd name="f33" fmla="val 23"/>
              <a:gd name="f34" fmla="val 69"/>
              <a:gd name="f35" fmla="val 183"/>
              <a:gd name="f36" fmla="val 298"/>
              <a:gd name="f37" fmla="val 412"/>
              <a:gd name="f38" fmla="val 460"/>
              <a:gd name="f39" fmla="val 8"/>
              <a:gd name="f40" fmla="val 56"/>
              <a:gd name="f41" fmla="val 134"/>
              <a:gd name="f42" fmla="val 465"/>
              <a:gd name="f43" fmla="val 213"/>
              <a:gd name="f44" fmla="val 469"/>
              <a:gd name="f45" fmla="val 291"/>
              <a:gd name="f46" fmla="val 341"/>
              <a:gd name="f47" fmla="val 458"/>
              <a:gd name="f48" fmla="val 376"/>
              <a:gd name="f49" fmla="val 406"/>
              <a:gd name="f50" fmla="val 400"/>
              <a:gd name="f51" fmla="val 343"/>
              <a:gd name="f52" fmla="val 288"/>
              <a:gd name="f53" fmla="val 233"/>
              <a:gd name="f54" fmla="val 178"/>
              <a:gd name="f55" fmla="val 124"/>
              <a:gd name="f56" fmla="val 68"/>
              <a:gd name="f57" fmla="val 296"/>
              <a:gd name="f58" fmla="val 189"/>
              <a:gd name="f59" fmla="val 200"/>
              <a:gd name="f60" fmla="val 333"/>
              <a:gd name="f61" fmla="+- 0 0 -90"/>
              <a:gd name="f62" fmla="*/ f3 1 472"/>
              <a:gd name="f63" fmla="*/ f4 1 536"/>
              <a:gd name="f64" fmla="val f5"/>
              <a:gd name="f65" fmla="val f6"/>
              <a:gd name="f66" fmla="val f7"/>
              <a:gd name="f67" fmla="*/ f61 f0 1"/>
              <a:gd name="f68" fmla="+- f66 0 f64"/>
              <a:gd name="f69" fmla="+- f65 0 f64"/>
              <a:gd name="f70" fmla="*/ f67 1 f2"/>
              <a:gd name="f71" fmla="*/ f69 1 472"/>
              <a:gd name="f72" fmla="*/ f68 1 536"/>
              <a:gd name="f73" fmla="*/ 81 f69 1"/>
              <a:gd name="f74" fmla="*/ 470 f68 1"/>
              <a:gd name="f75" fmla="*/ 221 f69 1"/>
              <a:gd name="f76" fmla="*/ 468 f68 1"/>
              <a:gd name="f77" fmla="*/ 315 f69 1"/>
              <a:gd name="f78" fmla="*/ 535 f68 1"/>
              <a:gd name="f79" fmla="*/ 116 f69 1"/>
              <a:gd name="f80" fmla="*/ 14 f69 1"/>
              <a:gd name="f81" fmla="*/ 431 f68 1"/>
              <a:gd name="f82" fmla="*/ 54 f68 1"/>
              <a:gd name="f83" fmla="*/ 69 f69 1"/>
              <a:gd name="f84" fmla="*/ 0 f68 1"/>
              <a:gd name="f85" fmla="*/ 412 f69 1"/>
              <a:gd name="f86" fmla="*/ 468 f69 1"/>
              <a:gd name="f87" fmla="*/ 56 f68 1"/>
              <a:gd name="f88" fmla="*/ 469 f69 1"/>
              <a:gd name="f89" fmla="*/ 291 f68 1"/>
              <a:gd name="f90" fmla="*/ 406 f69 1"/>
              <a:gd name="f91" fmla="*/ 400 f68 1"/>
              <a:gd name="f92" fmla="*/ 233 f68 1"/>
              <a:gd name="f93" fmla="*/ 68 f68 1"/>
              <a:gd name="f94" fmla="+- f70 0 f1"/>
              <a:gd name="f95" fmla="*/ f73 1 472"/>
              <a:gd name="f96" fmla="*/ f74 1 536"/>
              <a:gd name="f97" fmla="*/ f75 1 472"/>
              <a:gd name="f98" fmla="*/ f76 1 536"/>
              <a:gd name="f99" fmla="*/ f77 1 472"/>
              <a:gd name="f100" fmla="*/ f78 1 536"/>
              <a:gd name="f101" fmla="*/ f79 1 472"/>
              <a:gd name="f102" fmla="*/ f80 1 472"/>
              <a:gd name="f103" fmla="*/ f81 1 536"/>
              <a:gd name="f104" fmla="*/ f82 1 536"/>
              <a:gd name="f105" fmla="*/ f83 1 472"/>
              <a:gd name="f106" fmla="*/ f84 1 536"/>
              <a:gd name="f107" fmla="*/ f85 1 472"/>
              <a:gd name="f108" fmla="*/ f86 1 472"/>
              <a:gd name="f109" fmla="*/ f87 1 536"/>
              <a:gd name="f110" fmla="*/ f88 1 472"/>
              <a:gd name="f111" fmla="*/ f89 1 536"/>
              <a:gd name="f112" fmla="*/ f90 1 472"/>
              <a:gd name="f113" fmla="*/ f91 1 536"/>
              <a:gd name="f114" fmla="*/ f92 1 536"/>
              <a:gd name="f115" fmla="*/ f93 1 536"/>
              <a:gd name="f116" fmla="*/ 0 1 f71"/>
              <a:gd name="f117" fmla="*/ f65 1 f71"/>
              <a:gd name="f118" fmla="*/ 0 1 f72"/>
              <a:gd name="f119" fmla="*/ f66 1 f72"/>
              <a:gd name="f120" fmla="*/ f95 1 f71"/>
              <a:gd name="f121" fmla="*/ f96 1 f72"/>
              <a:gd name="f122" fmla="*/ f97 1 f71"/>
              <a:gd name="f123" fmla="*/ f98 1 f72"/>
              <a:gd name="f124" fmla="*/ f99 1 f71"/>
              <a:gd name="f125" fmla="*/ f100 1 f72"/>
              <a:gd name="f126" fmla="*/ f101 1 f71"/>
              <a:gd name="f127" fmla="*/ f102 1 f71"/>
              <a:gd name="f128" fmla="*/ f103 1 f72"/>
              <a:gd name="f129" fmla="*/ f104 1 f72"/>
              <a:gd name="f130" fmla="*/ f105 1 f71"/>
              <a:gd name="f131" fmla="*/ f106 1 f72"/>
              <a:gd name="f132" fmla="*/ f107 1 f71"/>
              <a:gd name="f133" fmla="*/ f108 1 f71"/>
              <a:gd name="f134" fmla="*/ f109 1 f72"/>
              <a:gd name="f135" fmla="*/ f110 1 f71"/>
              <a:gd name="f136" fmla="*/ f111 1 f72"/>
              <a:gd name="f137" fmla="*/ f112 1 f71"/>
              <a:gd name="f138" fmla="*/ f113 1 f72"/>
              <a:gd name="f139" fmla="*/ f114 1 f72"/>
              <a:gd name="f140" fmla="*/ f115 1 f72"/>
              <a:gd name="f141" fmla="*/ f116 f62 1"/>
              <a:gd name="f142" fmla="*/ f117 f62 1"/>
              <a:gd name="f143" fmla="*/ f119 f63 1"/>
              <a:gd name="f144" fmla="*/ f118 f63 1"/>
              <a:gd name="f145" fmla="*/ f120 f62 1"/>
              <a:gd name="f146" fmla="*/ f121 f63 1"/>
              <a:gd name="f147" fmla="*/ f122 f62 1"/>
              <a:gd name="f148" fmla="*/ f123 f63 1"/>
              <a:gd name="f149" fmla="*/ f124 f62 1"/>
              <a:gd name="f150" fmla="*/ f125 f63 1"/>
              <a:gd name="f151" fmla="*/ f126 f62 1"/>
              <a:gd name="f152" fmla="*/ f127 f62 1"/>
              <a:gd name="f153" fmla="*/ f128 f63 1"/>
              <a:gd name="f154" fmla="*/ f129 f63 1"/>
              <a:gd name="f155" fmla="*/ f130 f62 1"/>
              <a:gd name="f156" fmla="*/ f131 f63 1"/>
              <a:gd name="f157" fmla="*/ f132 f62 1"/>
              <a:gd name="f158" fmla="*/ f133 f62 1"/>
              <a:gd name="f159" fmla="*/ f134 f63 1"/>
              <a:gd name="f160" fmla="*/ f135 f62 1"/>
              <a:gd name="f161" fmla="*/ f136 f63 1"/>
              <a:gd name="f162" fmla="*/ f137 f62 1"/>
              <a:gd name="f163" fmla="*/ f138 f63 1"/>
              <a:gd name="f164" fmla="*/ f139 f63 1"/>
              <a:gd name="f165" fmla="*/ f140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4">
                <a:pos x="f145" y="f146"/>
              </a:cxn>
              <a:cxn ang="f94">
                <a:pos x="f147" y="f148"/>
              </a:cxn>
              <a:cxn ang="f94">
                <a:pos x="f149" y="f150"/>
              </a:cxn>
              <a:cxn ang="f94">
                <a:pos x="f151" y="f150"/>
              </a:cxn>
              <a:cxn ang="f94">
                <a:pos x="f152" y="f153"/>
              </a:cxn>
              <a:cxn ang="f94">
                <a:pos x="f152" y="f154"/>
              </a:cxn>
              <a:cxn ang="f94">
                <a:pos x="f155" y="f156"/>
              </a:cxn>
              <a:cxn ang="f94">
                <a:pos x="f157" y="f156"/>
              </a:cxn>
              <a:cxn ang="f94">
                <a:pos x="f158" y="f159"/>
              </a:cxn>
              <a:cxn ang="f94">
                <a:pos x="f160" y="f161"/>
              </a:cxn>
              <a:cxn ang="f94">
                <a:pos x="f162" y="f163"/>
              </a:cxn>
              <a:cxn ang="f94">
                <a:pos x="f162" y="f164"/>
              </a:cxn>
              <a:cxn ang="f94">
                <a:pos x="f162" y="f165"/>
              </a:cxn>
              <a:cxn ang="f94">
                <a:pos x="f145" y="f165"/>
              </a:cxn>
              <a:cxn ang="f94">
                <a:pos x="f145" y="f146"/>
              </a:cxn>
            </a:cxnLst>
            <a:rect l="f141" t="f144" r="f142" b="f143"/>
            <a:pathLst>
              <a:path w="472" h="536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3"/>
                  <a:pt x="f24" y="f20"/>
                </a:cubicBezTo>
                <a:cubicBezTo>
                  <a:pt x="f5" y="f7"/>
                  <a:pt x="f25" y="f26"/>
                  <a:pt x="f25" y="f27"/>
                </a:cubicBezTo>
                <a:cubicBezTo>
                  <a:pt x="f28" y="f29"/>
                  <a:pt x="f28" y="f30"/>
                  <a:pt x="f25" y="f31"/>
                </a:cubicBezTo>
                <a:cubicBezTo>
                  <a:pt x="f25" y="f32"/>
                  <a:pt x="f33" y="f5"/>
                  <a:pt x="f34" y="f5"/>
                </a:cubicBezTo>
                <a:cubicBezTo>
                  <a:pt x="f35" y="f5"/>
                  <a:pt x="f36" y="f5"/>
                  <a:pt x="f37" y="f5"/>
                </a:cubicBezTo>
                <a:cubicBezTo>
                  <a:pt x="f38" y="f5"/>
                  <a:pt x="f14" y="f39"/>
                  <a:pt x="f14" y="f40"/>
                </a:cubicBezTo>
                <a:cubicBezTo>
                  <a:pt x="f14" y="f41"/>
                  <a:pt x="f42" y="f43"/>
                  <a:pt x="f44" y="f45"/>
                </a:cubicBezTo>
                <a:cubicBezTo>
                  <a:pt x="f6" y="f46"/>
                  <a:pt x="f47" y="f48"/>
                  <a:pt x="f49" y="f50"/>
                </a:cubicBezTo>
                <a:cubicBezTo>
                  <a:pt x="f49" y="f51"/>
                  <a:pt x="f49" y="f52"/>
                  <a:pt x="f49" y="f53"/>
                </a:cubicBezTo>
                <a:cubicBezTo>
                  <a:pt x="f49" y="f54"/>
                  <a:pt x="f49" y="f55"/>
                  <a:pt x="f49" y="f56"/>
                </a:cubicBezTo>
                <a:cubicBezTo>
                  <a:pt x="f57" y="f56"/>
                  <a:pt x="f58" y="f56"/>
                  <a:pt x="f8" y="f56"/>
                </a:cubicBezTo>
                <a:cubicBezTo>
                  <a:pt x="f8" y="f59"/>
                  <a:pt x="f8" y="f60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0519EA0D-9567-492F-8B90-1A02672A5B8D}"/>
              </a:ext>
            </a:extLst>
          </p:cNvPr>
          <p:cNvSpPr/>
          <p:nvPr/>
        </p:nvSpPr>
        <p:spPr>
          <a:xfrm>
            <a:off x="541333" y="1414467"/>
            <a:ext cx="1192213" cy="10604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8"/>
              <a:gd name="f7" fmla="val 451"/>
              <a:gd name="f8" fmla="val 74"/>
              <a:gd name="f9" fmla="val 238"/>
              <a:gd name="f10" fmla="val 48"/>
              <a:gd name="f11" fmla="val 210"/>
              <a:gd name="f12" fmla="val 24"/>
              <a:gd name="f13" fmla="val 184"/>
              <a:gd name="f14" fmla="val 159"/>
              <a:gd name="f15" fmla="val 3"/>
              <a:gd name="f16" fmla="val 156"/>
              <a:gd name="f17" fmla="val 5"/>
              <a:gd name="f18" fmla="val 153"/>
              <a:gd name="f19" fmla="val 7"/>
              <a:gd name="f20" fmla="val 150"/>
              <a:gd name="f21" fmla="val 15"/>
              <a:gd name="f22" fmla="val 152"/>
              <a:gd name="f23" fmla="val 23"/>
              <a:gd name="f24" fmla="val 29"/>
              <a:gd name="f25" fmla="val 157"/>
              <a:gd name="f26" fmla="val 58"/>
              <a:gd name="f27" fmla="val 181"/>
              <a:gd name="f28" fmla="val 79"/>
              <a:gd name="f29" fmla="val 214"/>
              <a:gd name="f30" fmla="val 122"/>
              <a:gd name="f31" fmla="val 224"/>
              <a:gd name="f32" fmla="val 142"/>
              <a:gd name="f33" fmla="val 229"/>
              <a:gd name="f34" fmla="val 262"/>
              <a:gd name="f35" fmla="val 173"/>
              <a:gd name="f36" fmla="val 281"/>
              <a:gd name="f37" fmla="val 185"/>
              <a:gd name="f38" fmla="val 294"/>
              <a:gd name="f39" fmla="val 200"/>
              <a:gd name="f40" fmla="val 305"/>
              <a:gd name="f41" fmla="val 212"/>
              <a:gd name="f42" fmla="val 319"/>
              <a:gd name="f43" fmla="val 236"/>
              <a:gd name="f44" fmla="val 348"/>
              <a:gd name="f45" fmla="val 258"/>
              <a:gd name="f46" fmla="val 378"/>
              <a:gd name="f47" fmla="val 283"/>
              <a:gd name="f48" fmla="val 407"/>
              <a:gd name="f49" fmla="val 287"/>
              <a:gd name="f50" fmla="val 412"/>
              <a:gd name="f51" fmla="val 299"/>
              <a:gd name="f52" fmla="val 410"/>
              <a:gd name="f53" fmla="val 307"/>
              <a:gd name="f54" fmla="val 306"/>
              <a:gd name="f55" fmla="val 403"/>
              <a:gd name="f56" fmla="val 393"/>
              <a:gd name="f57" fmla="val 302"/>
              <a:gd name="f58" fmla="val 386"/>
              <a:gd name="f59" fmla="val 293"/>
              <a:gd name="f60" fmla="val 372"/>
              <a:gd name="f61" fmla="val 282"/>
              <a:gd name="f62" fmla="val 359"/>
              <a:gd name="f63" fmla="val 271"/>
              <a:gd name="f64" fmla="val 346"/>
              <a:gd name="f65" fmla="val 275"/>
              <a:gd name="f66" fmla="val 342"/>
              <a:gd name="f67" fmla="val 279"/>
              <a:gd name="f68" fmla="val 339"/>
              <a:gd name="f69" fmla="val 336"/>
              <a:gd name="f70" fmla="val 295"/>
              <a:gd name="f71" fmla="val 347"/>
              <a:gd name="f72" fmla="val 321"/>
              <a:gd name="f73" fmla="val 369"/>
              <a:gd name="f74" fmla="val 327"/>
              <a:gd name="f75" fmla="val 373"/>
              <a:gd name="f76" fmla="val 337"/>
              <a:gd name="f77" fmla="val 345"/>
              <a:gd name="f78" fmla="val 374"/>
              <a:gd name="f79" fmla="val 344"/>
              <a:gd name="f80" fmla="val 365"/>
              <a:gd name="f81" fmla="val 355"/>
              <a:gd name="f82" fmla="val 340"/>
              <a:gd name="f83" fmla="val 349"/>
              <a:gd name="f84" fmla="val 331"/>
              <a:gd name="f85" fmla="val 334"/>
              <a:gd name="f86" fmla="val 320"/>
              <a:gd name="f87" fmla="val 322"/>
              <a:gd name="f88" fmla="val 309"/>
              <a:gd name="f89" fmla="val 308"/>
              <a:gd name="f90" fmla="val 313"/>
              <a:gd name="f91" fmla="val 317"/>
              <a:gd name="f92" fmla="val 333"/>
              <a:gd name="f93" fmla="val 310"/>
              <a:gd name="f94" fmla="val 358"/>
              <a:gd name="f95" fmla="val 375"/>
              <a:gd name="f96" fmla="val 335"/>
              <a:gd name="f97" fmla="val 383"/>
              <a:gd name="f98" fmla="val 382"/>
              <a:gd name="f99" fmla="val 328"/>
              <a:gd name="f100" fmla="val 318"/>
              <a:gd name="f101" fmla="val 311"/>
              <a:gd name="f102" fmla="val 297"/>
              <a:gd name="f103" fmla="val 357"/>
              <a:gd name="f104" fmla="val 284"/>
              <a:gd name="f105" fmla="val 351"/>
              <a:gd name="f106" fmla="val 267"/>
              <a:gd name="f107" fmla="val 264"/>
              <a:gd name="f108" fmla="val 260"/>
              <a:gd name="f109" fmla="val 272"/>
              <a:gd name="f110" fmla="val 384"/>
              <a:gd name="f111" fmla="val 285"/>
              <a:gd name="f112" fmla="val 398"/>
              <a:gd name="f113" fmla="val 404"/>
              <a:gd name="f114" fmla="val 413"/>
              <a:gd name="f115" fmla="val 298"/>
              <a:gd name="f116" fmla="val 421"/>
              <a:gd name="f117" fmla="val 420"/>
              <a:gd name="f118" fmla="val 291"/>
              <a:gd name="f119" fmla="val 422"/>
              <a:gd name="f120" fmla="val 280"/>
              <a:gd name="f121" fmla="val 418"/>
              <a:gd name="f122" fmla="val 276"/>
              <a:gd name="f123" fmla="val 371"/>
              <a:gd name="f124" fmla="val 228"/>
              <a:gd name="f125" fmla="val 324"/>
              <a:gd name="f126" fmla="val 134"/>
              <a:gd name="f127" fmla="val 130"/>
              <a:gd name="f128" fmla="val 250"/>
              <a:gd name="f129" fmla="val 135"/>
              <a:gd name="f130" fmla="val 243"/>
              <a:gd name="f131" fmla="val 232"/>
              <a:gd name="f132" fmla="val 227"/>
              <a:gd name="f133" fmla="val 169"/>
              <a:gd name="f134" fmla="val 217"/>
              <a:gd name="f135" fmla="val 182"/>
              <a:gd name="f136" fmla="val 202"/>
              <a:gd name="f137" fmla="val 201"/>
              <a:gd name="f138" fmla="val 196"/>
              <a:gd name="f139" fmla="val 136"/>
              <a:gd name="f140" fmla="val 131"/>
              <a:gd name="f141" fmla="val 162"/>
              <a:gd name="f142" fmla="val 138"/>
              <a:gd name="f143" fmla="val 155"/>
              <a:gd name="f144" fmla="val 109"/>
              <a:gd name="f145" fmla="val 167"/>
              <a:gd name="f146" fmla="val 49"/>
              <a:gd name="f147" fmla="val 198"/>
              <a:gd name="f148" fmla="val 11"/>
              <a:gd name="f149" fmla="val 230"/>
              <a:gd name="f150" fmla="val 6"/>
              <a:gd name="f151" fmla="val 20"/>
              <a:gd name="f152" fmla="val 440"/>
              <a:gd name="f153" fmla="val 86"/>
              <a:gd name="f154" fmla="val 168"/>
              <a:gd name="f155" fmla="val 478"/>
              <a:gd name="f156" fmla="val 191"/>
              <a:gd name="f157" fmla="val 449"/>
              <a:gd name="f158" fmla="val 235"/>
              <a:gd name="f159" fmla="val 463"/>
              <a:gd name="f160" fmla="val 457"/>
              <a:gd name="f161" fmla="val 392"/>
              <a:gd name="f162" fmla="val 361"/>
              <a:gd name="f163" fmla="val 377"/>
              <a:gd name="f164" fmla="val 352"/>
              <a:gd name="f165" fmla="val 396"/>
              <a:gd name="f166" fmla="val 416"/>
              <a:gd name="f167" fmla="val 448"/>
              <a:gd name="f168" fmla="val 263"/>
              <a:gd name="f169" fmla="val 253"/>
              <a:gd name="f170" fmla="val 245"/>
              <a:gd name="f171" fmla="val 401"/>
              <a:gd name="f172" fmla="val 389"/>
              <a:gd name="f173" fmla="val 223"/>
              <a:gd name="f174" fmla="val 215"/>
              <a:gd name="f175" fmla="val 408"/>
              <a:gd name="f176" fmla="val 206"/>
              <a:gd name="f177" fmla="val 194"/>
              <a:gd name="f178" fmla="val 411"/>
              <a:gd name="f179" fmla="val 179"/>
              <a:gd name="f180" fmla="val 409"/>
              <a:gd name="f181" fmla="val 397"/>
              <a:gd name="f182" fmla="val 149"/>
              <a:gd name="f183" fmla="val 385"/>
              <a:gd name="f184" fmla="val 140"/>
              <a:gd name="f185" fmla="val 105"/>
              <a:gd name="f186" fmla="val 88"/>
              <a:gd name="f187" fmla="val 314"/>
              <a:gd name="f188" fmla="val 85"/>
              <a:gd name="f189" fmla="val 83"/>
              <a:gd name="f190" fmla="val 304"/>
              <a:gd name="f191" fmla="val 28"/>
              <a:gd name="f192" fmla="val 51"/>
              <a:gd name="f193" fmla="val 265"/>
              <a:gd name="f194" fmla="+- 0 0 -90"/>
              <a:gd name="f195" fmla="*/ f3 1 508"/>
              <a:gd name="f196" fmla="*/ f4 1 451"/>
              <a:gd name="f197" fmla="val f5"/>
              <a:gd name="f198" fmla="val f6"/>
              <a:gd name="f199" fmla="val f7"/>
              <a:gd name="f200" fmla="*/ f194 f0 1"/>
              <a:gd name="f201" fmla="+- f199 0 f197"/>
              <a:gd name="f202" fmla="+- f198 0 f197"/>
              <a:gd name="f203" fmla="*/ f200 1 f2"/>
              <a:gd name="f204" fmla="*/ f202 1 508"/>
              <a:gd name="f205" fmla="*/ f201 1 451"/>
              <a:gd name="f206" fmla="*/ 74 f202 1"/>
              <a:gd name="f207" fmla="*/ 238 f201 1"/>
              <a:gd name="f208" fmla="*/ 0 f202 1"/>
              <a:gd name="f209" fmla="*/ 159 f201 1"/>
              <a:gd name="f210" fmla="*/ 7 f202 1"/>
              <a:gd name="f211" fmla="*/ 150 f201 1"/>
              <a:gd name="f212" fmla="*/ 29 f202 1"/>
              <a:gd name="f213" fmla="*/ 157 f201 1"/>
              <a:gd name="f214" fmla="*/ 122 f202 1"/>
              <a:gd name="f215" fmla="*/ 224 f201 1"/>
              <a:gd name="f216" fmla="*/ 173 f202 1"/>
              <a:gd name="f217" fmla="*/ 281 f201 1"/>
              <a:gd name="f218" fmla="*/ 212 f202 1"/>
              <a:gd name="f219" fmla="*/ 319 f201 1"/>
              <a:gd name="f220" fmla="*/ 283 f202 1"/>
              <a:gd name="f221" fmla="*/ 407 f201 1"/>
              <a:gd name="f222" fmla="*/ 307 f202 1"/>
              <a:gd name="f223" fmla="*/ 412 f201 1"/>
              <a:gd name="f224" fmla="*/ 302 f202 1"/>
              <a:gd name="f225" fmla="*/ 386 f201 1"/>
              <a:gd name="f226" fmla="*/ 271 f202 1"/>
              <a:gd name="f227" fmla="*/ 346 f201 1"/>
              <a:gd name="f228" fmla="*/ 336 f201 1"/>
              <a:gd name="f229" fmla="*/ 321 f202 1"/>
              <a:gd name="f230" fmla="*/ 369 f201 1"/>
              <a:gd name="f231" fmla="*/ 345 f202 1"/>
              <a:gd name="f232" fmla="*/ 374 f201 1"/>
              <a:gd name="f233" fmla="*/ 340 f202 1"/>
              <a:gd name="f234" fmla="*/ 349 f201 1"/>
              <a:gd name="f235" fmla="*/ 309 f202 1"/>
              <a:gd name="f236" fmla="*/ 308 f201 1"/>
              <a:gd name="f237" fmla="*/ 299 f201 1"/>
              <a:gd name="f238" fmla="*/ 358 f202 1"/>
              <a:gd name="f239" fmla="*/ 331 f201 1"/>
              <a:gd name="f240" fmla="*/ 383 f202 1"/>
              <a:gd name="f241" fmla="*/ 378 f202 1"/>
              <a:gd name="f242" fmla="*/ 311 f201 1"/>
              <a:gd name="f243" fmla="*/ 347 f202 1"/>
              <a:gd name="f244" fmla="*/ 271 f201 1"/>
              <a:gd name="f245" fmla="*/ 359 f202 1"/>
              <a:gd name="f246" fmla="*/ 260 f201 1"/>
              <a:gd name="f247" fmla="*/ 398 f202 1"/>
              <a:gd name="f248" fmla="*/ 295 f201 1"/>
              <a:gd name="f249" fmla="*/ 421 f202 1"/>
              <a:gd name="f250" fmla="*/ 298 f201 1"/>
              <a:gd name="f251" fmla="*/ 418 f202 1"/>
              <a:gd name="f252" fmla="*/ 276 f201 1"/>
              <a:gd name="f253" fmla="*/ 275 f202 1"/>
              <a:gd name="f254" fmla="*/ 134 f201 1"/>
              <a:gd name="f255" fmla="*/ 243 f202 1"/>
              <a:gd name="f256" fmla="*/ 142 f201 1"/>
              <a:gd name="f257" fmla="*/ 217 f202 1"/>
              <a:gd name="f258" fmla="*/ 182 f201 1"/>
              <a:gd name="f259" fmla="*/ 159 f202 1"/>
              <a:gd name="f260" fmla="*/ 196 f201 1"/>
              <a:gd name="f261" fmla="*/ 142 f202 1"/>
              <a:gd name="f262" fmla="*/ 138 f201 1"/>
              <a:gd name="f263" fmla="*/ 181 f202 1"/>
              <a:gd name="f264" fmla="*/ 49 f201 1"/>
              <a:gd name="f265" fmla="*/ 6 f201 1"/>
              <a:gd name="f266" fmla="*/ 508 f202 1"/>
              <a:gd name="f267" fmla="*/ 168 f201 1"/>
              <a:gd name="f268" fmla="*/ 235 f201 1"/>
              <a:gd name="f269" fmla="*/ 392 f202 1"/>
              <a:gd name="f270" fmla="*/ 361 f201 1"/>
              <a:gd name="f271" fmla="*/ 335 f202 1"/>
              <a:gd name="f272" fmla="*/ 416 f201 1"/>
              <a:gd name="f273" fmla="*/ 263 f202 1"/>
              <a:gd name="f274" fmla="*/ 422 f201 1"/>
              <a:gd name="f275" fmla="*/ 235 f202 1"/>
              <a:gd name="f276" fmla="*/ 389 f201 1"/>
              <a:gd name="f277" fmla="*/ 206 f202 1"/>
              <a:gd name="f278" fmla="*/ 410 f201 1"/>
              <a:gd name="f279" fmla="*/ 169 f202 1"/>
              <a:gd name="f280" fmla="*/ 403 f201 1"/>
              <a:gd name="f281" fmla="*/ 140 f202 1"/>
              <a:gd name="f282" fmla="*/ 375 f201 1"/>
              <a:gd name="f283" fmla="*/ 88 f202 1"/>
              <a:gd name="f284" fmla="*/ 314 f201 1"/>
              <a:gd name="f285" fmla="*/ 83 f202 1"/>
              <a:gd name="f286" fmla="*/ 304 f201 1"/>
              <a:gd name="f287" fmla="+- f203 0 f1"/>
              <a:gd name="f288" fmla="*/ f206 1 508"/>
              <a:gd name="f289" fmla="*/ f207 1 451"/>
              <a:gd name="f290" fmla="*/ f208 1 508"/>
              <a:gd name="f291" fmla="*/ f209 1 451"/>
              <a:gd name="f292" fmla="*/ f210 1 508"/>
              <a:gd name="f293" fmla="*/ f211 1 451"/>
              <a:gd name="f294" fmla="*/ f212 1 508"/>
              <a:gd name="f295" fmla="*/ f213 1 451"/>
              <a:gd name="f296" fmla="*/ f214 1 508"/>
              <a:gd name="f297" fmla="*/ f215 1 451"/>
              <a:gd name="f298" fmla="*/ f216 1 508"/>
              <a:gd name="f299" fmla="*/ f217 1 451"/>
              <a:gd name="f300" fmla="*/ f218 1 508"/>
              <a:gd name="f301" fmla="*/ f219 1 451"/>
              <a:gd name="f302" fmla="*/ f220 1 508"/>
              <a:gd name="f303" fmla="*/ f221 1 451"/>
              <a:gd name="f304" fmla="*/ f222 1 508"/>
              <a:gd name="f305" fmla="*/ f223 1 451"/>
              <a:gd name="f306" fmla="*/ f224 1 508"/>
              <a:gd name="f307" fmla="*/ f225 1 451"/>
              <a:gd name="f308" fmla="*/ f226 1 508"/>
              <a:gd name="f309" fmla="*/ f227 1 451"/>
              <a:gd name="f310" fmla="*/ f228 1 451"/>
              <a:gd name="f311" fmla="*/ f229 1 508"/>
              <a:gd name="f312" fmla="*/ f230 1 451"/>
              <a:gd name="f313" fmla="*/ f231 1 508"/>
              <a:gd name="f314" fmla="*/ f232 1 451"/>
              <a:gd name="f315" fmla="*/ f233 1 508"/>
              <a:gd name="f316" fmla="*/ f234 1 451"/>
              <a:gd name="f317" fmla="*/ f235 1 508"/>
              <a:gd name="f318" fmla="*/ f236 1 451"/>
              <a:gd name="f319" fmla="*/ f237 1 451"/>
              <a:gd name="f320" fmla="*/ f238 1 508"/>
              <a:gd name="f321" fmla="*/ f239 1 451"/>
              <a:gd name="f322" fmla="*/ f240 1 508"/>
              <a:gd name="f323" fmla="*/ f241 1 508"/>
              <a:gd name="f324" fmla="*/ f242 1 451"/>
              <a:gd name="f325" fmla="*/ f243 1 508"/>
              <a:gd name="f326" fmla="*/ f244 1 451"/>
              <a:gd name="f327" fmla="*/ f245 1 508"/>
              <a:gd name="f328" fmla="*/ f246 1 451"/>
              <a:gd name="f329" fmla="*/ f247 1 508"/>
              <a:gd name="f330" fmla="*/ f248 1 451"/>
              <a:gd name="f331" fmla="*/ f249 1 508"/>
              <a:gd name="f332" fmla="*/ f250 1 451"/>
              <a:gd name="f333" fmla="*/ f251 1 508"/>
              <a:gd name="f334" fmla="*/ f252 1 451"/>
              <a:gd name="f335" fmla="*/ f253 1 508"/>
              <a:gd name="f336" fmla="*/ f254 1 451"/>
              <a:gd name="f337" fmla="*/ f255 1 508"/>
              <a:gd name="f338" fmla="*/ f256 1 451"/>
              <a:gd name="f339" fmla="*/ f257 1 508"/>
              <a:gd name="f340" fmla="*/ f258 1 451"/>
              <a:gd name="f341" fmla="*/ f259 1 508"/>
              <a:gd name="f342" fmla="*/ f260 1 451"/>
              <a:gd name="f343" fmla="*/ f261 1 508"/>
              <a:gd name="f344" fmla="*/ f262 1 451"/>
              <a:gd name="f345" fmla="*/ f263 1 508"/>
              <a:gd name="f346" fmla="*/ f264 1 451"/>
              <a:gd name="f347" fmla="*/ f265 1 451"/>
              <a:gd name="f348" fmla="*/ f266 1 508"/>
              <a:gd name="f349" fmla="*/ f267 1 451"/>
              <a:gd name="f350" fmla="*/ f268 1 451"/>
              <a:gd name="f351" fmla="*/ f269 1 508"/>
              <a:gd name="f352" fmla="*/ f270 1 451"/>
              <a:gd name="f353" fmla="*/ f271 1 508"/>
              <a:gd name="f354" fmla="*/ f272 1 451"/>
              <a:gd name="f355" fmla="*/ f273 1 508"/>
              <a:gd name="f356" fmla="*/ f274 1 451"/>
              <a:gd name="f357" fmla="*/ f275 1 508"/>
              <a:gd name="f358" fmla="*/ f276 1 451"/>
              <a:gd name="f359" fmla="*/ f277 1 508"/>
              <a:gd name="f360" fmla="*/ f278 1 451"/>
              <a:gd name="f361" fmla="*/ f279 1 508"/>
              <a:gd name="f362" fmla="*/ f280 1 451"/>
              <a:gd name="f363" fmla="*/ f281 1 508"/>
              <a:gd name="f364" fmla="*/ f282 1 451"/>
              <a:gd name="f365" fmla="*/ f283 1 508"/>
              <a:gd name="f366" fmla="*/ f284 1 451"/>
              <a:gd name="f367" fmla="*/ f285 1 508"/>
              <a:gd name="f368" fmla="*/ f286 1 451"/>
              <a:gd name="f369" fmla="*/ 0 1 f204"/>
              <a:gd name="f370" fmla="*/ f198 1 f204"/>
              <a:gd name="f371" fmla="*/ 0 1 f205"/>
              <a:gd name="f372" fmla="*/ f199 1 f205"/>
              <a:gd name="f373" fmla="*/ f288 1 f204"/>
              <a:gd name="f374" fmla="*/ f289 1 f205"/>
              <a:gd name="f375" fmla="*/ f290 1 f204"/>
              <a:gd name="f376" fmla="*/ f291 1 f205"/>
              <a:gd name="f377" fmla="*/ f292 1 f204"/>
              <a:gd name="f378" fmla="*/ f293 1 f205"/>
              <a:gd name="f379" fmla="*/ f294 1 f204"/>
              <a:gd name="f380" fmla="*/ f295 1 f205"/>
              <a:gd name="f381" fmla="*/ f296 1 f204"/>
              <a:gd name="f382" fmla="*/ f297 1 f205"/>
              <a:gd name="f383" fmla="*/ f298 1 f204"/>
              <a:gd name="f384" fmla="*/ f299 1 f205"/>
              <a:gd name="f385" fmla="*/ f300 1 f204"/>
              <a:gd name="f386" fmla="*/ f301 1 f205"/>
              <a:gd name="f387" fmla="*/ f302 1 f204"/>
              <a:gd name="f388" fmla="*/ f303 1 f205"/>
              <a:gd name="f389" fmla="*/ f304 1 f204"/>
              <a:gd name="f390" fmla="*/ f305 1 f205"/>
              <a:gd name="f391" fmla="*/ f306 1 f204"/>
              <a:gd name="f392" fmla="*/ f307 1 f205"/>
              <a:gd name="f393" fmla="*/ f308 1 f204"/>
              <a:gd name="f394" fmla="*/ f309 1 f205"/>
              <a:gd name="f395" fmla="*/ f310 1 f205"/>
              <a:gd name="f396" fmla="*/ f311 1 f204"/>
              <a:gd name="f397" fmla="*/ f312 1 f205"/>
              <a:gd name="f398" fmla="*/ f313 1 f204"/>
              <a:gd name="f399" fmla="*/ f314 1 f205"/>
              <a:gd name="f400" fmla="*/ f315 1 f204"/>
              <a:gd name="f401" fmla="*/ f316 1 f205"/>
              <a:gd name="f402" fmla="*/ f317 1 f204"/>
              <a:gd name="f403" fmla="*/ f318 1 f205"/>
              <a:gd name="f404" fmla="*/ f319 1 f205"/>
              <a:gd name="f405" fmla="*/ f320 1 f204"/>
              <a:gd name="f406" fmla="*/ f321 1 f205"/>
              <a:gd name="f407" fmla="*/ f322 1 f204"/>
              <a:gd name="f408" fmla="*/ f323 1 f204"/>
              <a:gd name="f409" fmla="*/ f324 1 f205"/>
              <a:gd name="f410" fmla="*/ f325 1 f204"/>
              <a:gd name="f411" fmla="*/ f326 1 f205"/>
              <a:gd name="f412" fmla="*/ f327 1 f204"/>
              <a:gd name="f413" fmla="*/ f328 1 f205"/>
              <a:gd name="f414" fmla="*/ f329 1 f204"/>
              <a:gd name="f415" fmla="*/ f330 1 f205"/>
              <a:gd name="f416" fmla="*/ f331 1 f204"/>
              <a:gd name="f417" fmla="*/ f332 1 f205"/>
              <a:gd name="f418" fmla="*/ f333 1 f204"/>
              <a:gd name="f419" fmla="*/ f334 1 f205"/>
              <a:gd name="f420" fmla="*/ f335 1 f204"/>
              <a:gd name="f421" fmla="*/ f336 1 f205"/>
              <a:gd name="f422" fmla="*/ f337 1 f204"/>
              <a:gd name="f423" fmla="*/ f338 1 f205"/>
              <a:gd name="f424" fmla="*/ f339 1 f204"/>
              <a:gd name="f425" fmla="*/ f340 1 f205"/>
              <a:gd name="f426" fmla="*/ f341 1 f204"/>
              <a:gd name="f427" fmla="*/ f342 1 f205"/>
              <a:gd name="f428" fmla="*/ f343 1 f204"/>
              <a:gd name="f429" fmla="*/ f344 1 f205"/>
              <a:gd name="f430" fmla="*/ f345 1 f204"/>
              <a:gd name="f431" fmla="*/ f346 1 f205"/>
              <a:gd name="f432" fmla="*/ f347 1 f205"/>
              <a:gd name="f433" fmla="*/ f348 1 f204"/>
              <a:gd name="f434" fmla="*/ f349 1 f205"/>
              <a:gd name="f435" fmla="*/ f350 1 f205"/>
              <a:gd name="f436" fmla="*/ f351 1 f204"/>
              <a:gd name="f437" fmla="*/ f352 1 f205"/>
              <a:gd name="f438" fmla="*/ f353 1 f204"/>
              <a:gd name="f439" fmla="*/ f354 1 f205"/>
              <a:gd name="f440" fmla="*/ f355 1 f204"/>
              <a:gd name="f441" fmla="*/ f356 1 f205"/>
              <a:gd name="f442" fmla="*/ f357 1 f204"/>
              <a:gd name="f443" fmla="*/ f358 1 f205"/>
              <a:gd name="f444" fmla="*/ f359 1 f204"/>
              <a:gd name="f445" fmla="*/ f360 1 f205"/>
              <a:gd name="f446" fmla="*/ f361 1 f204"/>
              <a:gd name="f447" fmla="*/ f362 1 f205"/>
              <a:gd name="f448" fmla="*/ f363 1 f204"/>
              <a:gd name="f449" fmla="*/ f364 1 f205"/>
              <a:gd name="f450" fmla="*/ f365 1 f204"/>
              <a:gd name="f451" fmla="*/ f366 1 f205"/>
              <a:gd name="f452" fmla="*/ f367 1 f204"/>
              <a:gd name="f453" fmla="*/ f368 1 f205"/>
              <a:gd name="f454" fmla="*/ f369 f195 1"/>
              <a:gd name="f455" fmla="*/ f370 f195 1"/>
              <a:gd name="f456" fmla="*/ f372 f196 1"/>
              <a:gd name="f457" fmla="*/ f371 f196 1"/>
              <a:gd name="f458" fmla="*/ f373 f195 1"/>
              <a:gd name="f459" fmla="*/ f374 f196 1"/>
              <a:gd name="f460" fmla="*/ f375 f195 1"/>
              <a:gd name="f461" fmla="*/ f376 f196 1"/>
              <a:gd name="f462" fmla="*/ f377 f195 1"/>
              <a:gd name="f463" fmla="*/ f378 f196 1"/>
              <a:gd name="f464" fmla="*/ f379 f195 1"/>
              <a:gd name="f465" fmla="*/ f380 f196 1"/>
              <a:gd name="f466" fmla="*/ f381 f195 1"/>
              <a:gd name="f467" fmla="*/ f382 f196 1"/>
              <a:gd name="f468" fmla="*/ f383 f195 1"/>
              <a:gd name="f469" fmla="*/ f384 f196 1"/>
              <a:gd name="f470" fmla="*/ f385 f195 1"/>
              <a:gd name="f471" fmla="*/ f386 f196 1"/>
              <a:gd name="f472" fmla="*/ f387 f195 1"/>
              <a:gd name="f473" fmla="*/ f388 f196 1"/>
              <a:gd name="f474" fmla="*/ f389 f195 1"/>
              <a:gd name="f475" fmla="*/ f390 f196 1"/>
              <a:gd name="f476" fmla="*/ f391 f195 1"/>
              <a:gd name="f477" fmla="*/ f392 f196 1"/>
              <a:gd name="f478" fmla="*/ f393 f195 1"/>
              <a:gd name="f479" fmla="*/ f394 f196 1"/>
              <a:gd name="f480" fmla="*/ f395 f196 1"/>
              <a:gd name="f481" fmla="*/ f396 f195 1"/>
              <a:gd name="f482" fmla="*/ f397 f196 1"/>
              <a:gd name="f483" fmla="*/ f398 f195 1"/>
              <a:gd name="f484" fmla="*/ f399 f196 1"/>
              <a:gd name="f485" fmla="*/ f400 f195 1"/>
              <a:gd name="f486" fmla="*/ f401 f196 1"/>
              <a:gd name="f487" fmla="*/ f402 f195 1"/>
              <a:gd name="f488" fmla="*/ f403 f196 1"/>
              <a:gd name="f489" fmla="*/ f404 f196 1"/>
              <a:gd name="f490" fmla="*/ f405 f195 1"/>
              <a:gd name="f491" fmla="*/ f406 f196 1"/>
              <a:gd name="f492" fmla="*/ f407 f195 1"/>
              <a:gd name="f493" fmla="*/ f408 f195 1"/>
              <a:gd name="f494" fmla="*/ f409 f196 1"/>
              <a:gd name="f495" fmla="*/ f410 f195 1"/>
              <a:gd name="f496" fmla="*/ f411 f196 1"/>
              <a:gd name="f497" fmla="*/ f412 f195 1"/>
              <a:gd name="f498" fmla="*/ f413 f196 1"/>
              <a:gd name="f499" fmla="*/ f414 f195 1"/>
              <a:gd name="f500" fmla="*/ f415 f196 1"/>
              <a:gd name="f501" fmla="*/ f416 f195 1"/>
              <a:gd name="f502" fmla="*/ f417 f196 1"/>
              <a:gd name="f503" fmla="*/ f418 f195 1"/>
              <a:gd name="f504" fmla="*/ f419 f196 1"/>
              <a:gd name="f505" fmla="*/ f420 f195 1"/>
              <a:gd name="f506" fmla="*/ f421 f196 1"/>
              <a:gd name="f507" fmla="*/ f422 f195 1"/>
              <a:gd name="f508" fmla="*/ f423 f196 1"/>
              <a:gd name="f509" fmla="*/ f424 f195 1"/>
              <a:gd name="f510" fmla="*/ f425 f196 1"/>
              <a:gd name="f511" fmla="*/ f426 f195 1"/>
              <a:gd name="f512" fmla="*/ f427 f196 1"/>
              <a:gd name="f513" fmla="*/ f428 f195 1"/>
              <a:gd name="f514" fmla="*/ f429 f196 1"/>
              <a:gd name="f515" fmla="*/ f430 f195 1"/>
              <a:gd name="f516" fmla="*/ f431 f196 1"/>
              <a:gd name="f517" fmla="*/ f432 f196 1"/>
              <a:gd name="f518" fmla="*/ f433 f195 1"/>
              <a:gd name="f519" fmla="*/ f434 f196 1"/>
              <a:gd name="f520" fmla="*/ f435 f196 1"/>
              <a:gd name="f521" fmla="*/ f436 f195 1"/>
              <a:gd name="f522" fmla="*/ f437 f196 1"/>
              <a:gd name="f523" fmla="*/ f438 f195 1"/>
              <a:gd name="f524" fmla="*/ f439 f196 1"/>
              <a:gd name="f525" fmla="*/ f440 f195 1"/>
              <a:gd name="f526" fmla="*/ f441 f196 1"/>
              <a:gd name="f527" fmla="*/ f442 f195 1"/>
              <a:gd name="f528" fmla="*/ f443 f196 1"/>
              <a:gd name="f529" fmla="*/ f444 f195 1"/>
              <a:gd name="f530" fmla="*/ f445 f196 1"/>
              <a:gd name="f531" fmla="*/ f446 f195 1"/>
              <a:gd name="f532" fmla="*/ f447 f196 1"/>
              <a:gd name="f533" fmla="*/ f448 f195 1"/>
              <a:gd name="f534" fmla="*/ f449 f196 1"/>
              <a:gd name="f535" fmla="*/ f450 f195 1"/>
              <a:gd name="f536" fmla="*/ f451 f196 1"/>
              <a:gd name="f537" fmla="*/ f452 f195 1"/>
              <a:gd name="f538" fmla="*/ f453 f1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7">
                <a:pos x="f458" y="f459"/>
              </a:cxn>
              <a:cxn ang="f287">
                <a:pos x="f460" y="f461"/>
              </a:cxn>
              <a:cxn ang="f287">
                <a:pos x="f462" y="f463"/>
              </a:cxn>
              <a:cxn ang="f287">
                <a:pos x="f464" y="f465"/>
              </a:cxn>
              <a:cxn ang="f287">
                <a:pos x="f466" y="f467"/>
              </a:cxn>
              <a:cxn ang="f287">
                <a:pos x="f468" y="f469"/>
              </a:cxn>
              <a:cxn ang="f287">
                <a:pos x="f470" y="f471"/>
              </a:cxn>
              <a:cxn ang="f287">
                <a:pos x="f472" y="f473"/>
              </a:cxn>
              <a:cxn ang="f287">
                <a:pos x="f474" y="f475"/>
              </a:cxn>
              <a:cxn ang="f287">
                <a:pos x="f476" y="f477"/>
              </a:cxn>
              <a:cxn ang="f287">
                <a:pos x="f478" y="f479"/>
              </a:cxn>
              <a:cxn ang="f287">
                <a:pos x="f472" y="f480"/>
              </a:cxn>
              <a:cxn ang="f287">
                <a:pos x="f481" y="f482"/>
              </a:cxn>
              <a:cxn ang="f287">
                <a:pos x="f483" y="f484"/>
              </a:cxn>
              <a:cxn ang="f287">
                <a:pos x="f485" y="f486"/>
              </a:cxn>
              <a:cxn ang="f287">
                <a:pos x="f487" y="f488"/>
              </a:cxn>
              <a:cxn ang="f287">
                <a:pos x="f481" y="f489"/>
              </a:cxn>
              <a:cxn ang="f287">
                <a:pos x="f490" y="f491"/>
              </a:cxn>
              <a:cxn ang="f287">
                <a:pos x="f492" y="f480"/>
              </a:cxn>
              <a:cxn ang="f287">
                <a:pos x="f493" y="f494"/>
              </a:cxn>
              <a:cxn ang="f287">
                <a:pos x="f495" y="f496"/>
              </a:cxn>
              <a:cxn ang="f287">
                <a:pos x="f497" y="f498"/>
              </a:cxn>
              <a:cxn ang="f287">
                <a:pos x="f499" y="f500"/>
              </a:cxn>
              <a:cxn ang="f287">
                <a:pos x="f501" y="f502"/>
              </a:cxn>
              <a:cxn ang="f287">
                <a:pos x="f503" y="f504"/>
              </a:cxn>
              <a:cxn ang="f287">
                <a:pos x="f505" y="f506"/>
              </a:cxn>
              <a:cxn ang="f287">
                <a:pos x="f507" y="f508"/>
              </a:cxn>
              <a:cxn ang="f287">
                <a:pos x="f509" y="f510"/>
              </a:cxn>
              <a:cxn ang="f287">
                <a:pos x="f511" y="f512"/>
              </a:cxn>
              <a:cxn ang="f287">
                <a:pos x="f513" y="f514"/>
              </a:cxn>
              <a:cxn ang="f287">
                <a:pos x="f515" y="f516"/>
              </a:cxn>
              <a:cxn ang="f287">
                <a:pos x="f478" y="f517"/>
              </a:cxn>
              <a:cxn ang="f287">
                <a:pos x="f518" y="f519"/>
              </a:cxn>
              <a:cxn ang="f287">
                <a:pos x="f501" y="f520"/>
              </a:cxn>
              <a:cxn ang="f287">
                <a:pos x="f521" y="f522"/>
              </a:cxn>
              <a:cxn ang="f287">
                <a:pos x="f523" y="f524"/>
              </a:cxn>
              <a:cxn ang="f287">
                <a:pos x="f525" y="f526"/>
              </a:cxn>
              <a:cxn ang="f287">
                <a:pos x="f527" y="f528"/>
              </a:cxn>
              <a:cxn ang="f287">
                <a:pos x="f529" y="f530"/>
              </a:cxn>
              <a:cxn ang="f287">
                <a:pos x="f531" y="f532"/>
              </a:cxn>
              <a:cxn ang="f287">
                <a:pos x="f533" y="f534"/>
              </a:cxn>
              <a:cxn ang="f287">
                <a:pos x="f535" y="f536"/>
              </a:cxn>
              <a:cxn ang="f287">
                <a:pos x="f537" y="f538"/>
              </a:cxn>
              <a:cxn ang="f287">
                <a:pos x="f458" y="f459"/>
              </a:cxn>
            </a:cxnLst>
            <a:rect l="f454" t="f457" r="f455" b="f456"/>
            <a:pathLst>
              <a:path w="508" h="451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2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16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0"/>
                </a:cubicBezTo>
                <a:cubicBezTo>
                  <a:pt x="f54" y="f55"/>
                  <a:pt x="f53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47" y="f69"/>
                </a:cubicBezTo>
                <a:cubicBezTo>
                  <a:pt x="f70" y="f71"/>
                  <a:pt x="f53" y="f62"/>
                  <a:pt x="f72" y="f73"/>
                </a:cubicBezTo>
                <a:cubicBezTo>
                  <a:pt x="f74" y="f75"/>
                  <a:pt x="f76" y="f60"/>
                  <a:pt x="f77" y="f78"/>
                </a:cubicBezTo>
                <a:cubicBezTo>
                  <a:pt x="f79" y="f80"/>
                  <a:pt x="f79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40"/>
                  <a:pt x="f91" y="f57"/>
                  <a:pt x="f72" y="f51"/>
                </a:cubicBezTo>
                <a:cubicBezTo>
                  <a:pt x="f92" y="f93"/>
                  <a:pt x="f77" y="f87"/>
                  <a:pt x="f94" y="f84"/>
                </a:cubicBezTo>
                <a:cubicBezTo>
                  <a:pt x="f80" y="f69"/>
                  <a:pt x="f95" y="f96"/>
                  <a:pt x="f97" y="f69"/>
                </a:cubicBezTo>
                <a:cubicBezTo>
                  <a:pt x="f98" y="f99"/>
                  <a:pt x="f98" y="f100"/>
                  <a:pt x="f46" y="f101"/>
                </a:cubicBezTo>
                <a:cubicBezTo>
                  <a:pt x="f73" y="f102"/>
                  <a:pt x="f103" y="f104"/>
                  <a:pt x="f71" y="f63"/>
                </a:cubicBezTo>
                <a:cubicBezTo>
                  <a:pt x="f105" y="f106"/>
                  <a:pt x="f81" y="f107"/>
                  <a:pt x="f62" y="f108"/>
                </a:cubicBezTo>
                <a:cubicBezTo>
                  <a:pt x="f60" y="f109"/>
                  <a:pt x="f110" y="f111"/>
                  <a:pt x="f112" y="f70"/>
                </a:cubicBezTo>
                <a:cubicBezTo>
                  <a:pt x="f113" y="f51"/>
                  <a:pt x="f114" y="f115"/>
                  <a:pt x="f116" y="f115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2"/>
                  <a:pt x="f65" y="f126"/>
                </a:cubicBezTo>
                <a:cubicBezTo>
                  <a:pt x="f63" y="f127"/>
                  <a:pt x="f128" y="f129"/>
                  <a:pt x="f130" y="f32"/>
                </a:cubicBezTo>
                <a:cubicBezTo>
                  <a:pt x="f131" y="f22"/>
                  <a:pt x="f132" y="f133"/>
                  <a:pt x="f134" y="f135"/>
                </a:cubicBezTo>
                <a:cubicBezTo>
                  <a:pt x="f136" y="f137"/>
                  <a:pt x="f135" y="f11"/>
                  <a:pt x="f14" y="f138"/>
                </a:cubicBezTo>
                <a:cubicBezTo>
                  <a:pt x="f139" y="f135"/>
                  <a:pt x="f140" y="f141"/>
                  <a:pt x="f32" y="f142"/>
                </a:cubicBezTo>
                <a:cubicBezTo>
                  <a:pt x="f143" y="f144"/>
                  <a:pt x="f145" y="f28"/>
                  <a:pt x="f27" y="f146"/>
                </a:cubicBezTo>
                <a:cubicBezTo>
                  <a:pt x="f147" y="f148"/>
                  <a:pt x="f149" y="f5"/>
                  <a:pt x="f63" y="f150"/>
                </a:cubicBezTo>
                <a:cubicBezTo>
                  <a:pt x="f78" y="f151"/>
                  <a:pt x="f152" y="f153"/>
                  <a:pt x="f6" y="f154"/>
                </a:cubicBezTo>
                <a:cubicBezTo>
                  <a:pt x="f155" y="f156"/>
                  <a:pt x="f157" y="f29"/>
                  <a:pt x="f116" y="f158"/>
                </a:cubicBezTo>
                <a:cubicBezTo>
                  <a:pt x="f159" y="f38"/>
                  <a:pt x="f160" y="f101"/>
                  <a:pt x="f161" y="f162"/>
                </a:cubicBezTo>
                <a:cubicBezTo>
                  <a:pt x="f60" y="f163"/>
                  <a:pt x="f164" y="f165"/>
                  <a:pt x="f96" y="f166"/>
                </a:cubicBezTo>
                <a:cubicBezTo>
                  <a:pt x="f88" y="f167"/>
                  <a:pt x="f38" y="f7"/>
                  <a:pt x="f168" y="f119"/>
                </a:cubicBezTo>
                <a:cubicBezTo>
                  <a:pt x="f169" y="f50"/>
                  <a:pt x="f170" y="f171"/>
                  <a:pt x="f158" y="f172"/>
                </a:cubicBezTo>
                <a:cubicBezTo>
                  <a:pt x="f173" y="f112"/>
                  <a:pt x="f174" y="f175"/>
                  <a:pt x="f176" y="f52"/>
                </a:cubicBezTo>
                <a:cubicBezTo>
                  <a:pt x="f177" y="f178"/>
                  <a:pt x="f179" y="f180"/>
                  <a:pt x="f133" y="f55"/>
                </a:cubicBezTo>
                <a:cubicBezTo>
                  <a:pt x="f25" y="f181"/>
                  <a:pt x="f182" y="f183"/>
                  <a:pt x="f184" y="f95"/>
                </a:cubicBezTo>
                <a:cubicBezTo>
                  <a:pt x="f30" y="f81"/>
                  <a:pt x="f185" y="f85"/>
                  <a:pt x="f186" y="f187"/>
                </a:cubicBezTo>
                <a:cubicBezTo>
                  <a:pt x="f188" y="f101"/>
                  <a:pt x="f188" y="f40"/>
                  <a:pt x="f189" y="f190"/>
                </a:cubicBezTo>
                <a:cubicBezTo>
                  <a:pt x="f191" y="f118"/>
                  <a:pt x="f192" y="f193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C86C2811-21EA-4A9E-A6FB-9FF6B2BC8392}"/>
              </a:ext>
            </a:extLst>
          </p:cNvPr>
          <p:cNvSpPr/>
          <p:nvPr/>
        </p:nvSpPr>
        <p:spPr>
          <a:xfrm>
            <a:off x="547689" y="3200400"/>
            <a:ext cx="1066803" cy="1341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4"/>
              <a:gd name="f7" fmla="val 571"/>
              <a:gd name="f8" fmla="val 390"/>
              <a:gd name="f9" fmla="val 140"/>
              <a:gd name="f10" fmla="val 113"/>
              <a:gd name="f11" fmla="val 86"/>
              <a:gd name="f12" fmla="val 55"/>
              <a:gd name="f13" fmla="val 278"/>
              <a:gd name="f14" fmla="val 169"/>
              <a:gd name="f15" fmla="val 56"/>
              <a:gd name="f16" fmla="val 208"/>
              <a:gd name="f17" fmla="val 361"/>
              <a:gd name="f18" fmla="val 517"/>
              <a:gd name="f19" fmla="val 166"/>
              <a:gd name="f20" fmla="val 276"/>
              <a:gd name="f21" fmla="val 391"/>
              <a:gd name="f22" fmla="val 378"/>
              <a:gd name="f23" fmla="val 469"/>
              <a:gd name="f24" fmla="val 404"/>
              <a:gd name="f25" fmla="val 440"/>
              <a:gd name="f26" fmla="val 442"/>
              <a:gd name="f27" fmla="val 414"/>
              <a:gd name="f28" fmla="val 458"/>
              <a:gd name="f29" fmla="val 444"/>
              <a:gd name="f30" fmla="val 502"/>
              <a:gd name="f31" fmla="val 441"/>
              <a:gd name="f32" fmla="val 546"/>
              <a:gd name="f33" fmla="val 555"/>
              <a:gd name="f34" fmla="val 422"/>
              <a:gd name="f35" fmla="val 570"/>
              <a:gd name="f36" fmla="val 412"/>
              <a:gd name="f37" fmla="val 285"/>
              <a:gd name="f38" fmla="val 158"/>
              <a:gd name="f39" fmla="val 31"/>
              <a:gd name="f40" fmla="val 9"/>
              <a:gd name="f41" fmla="val 1"/>
              <a:gd name="f42" fmla="val 560"/>
              <a:gd name="f43" fmla="val 539"/>
              <a:gd name="f44" fmla="val 369"/>
              <a:gd name="f45" fmla="val 200"/>
              <a:gd name="f46" fmla="val 10"/>
              <a:gd name="f47" fmla="val 11"/>
              <a:gd name="f48" fmla="val 32"/>
              <a:gd name="f49" fmla="val 283"/>
              <a:gd name="f50" fmla="val 409"/>
              <a:gd name="f51" fmla="val 439"/>
              <a:gd name="f52" fmla="val 70"/>
              <a:gd name="f53" fmla="val 436"/>
              <a:gd name="f54" fmla="val 77"/>
              <a:gd name="f55" fmla="val 432"/>
              <a:gd name="f56" fmla="val 83"/>
              <a:gd name="f57" fmla="val 428"/>
              <a:gd name="f58" fmla="val 90"/>
              <a:gd name="f59" fmla="val 418"/>
              <a:gd name="f60" fmla="val 107"/>
              <a:gd name="f61" fmla="val 407"/>
              <a:gd name="f62" fmla="val 125"/>
              <a:gd name="f63" fmla="val 397"/>
              <a:gd name="f64" fmla="val 143"/>
              <a:gd name="f65" fmla="val 394"/>
              <a:gd name="f66" fmla="val 142"/>
              <a:gd name="f67" fmla="val 392"/>
              <a:gd name="f68" fmla="val 141"/>
              <a:gd name="f69" fmla="+- 0 0 -90"/>
              <a:gd name="f70" fmla="*/ f3 1 454"/>
              <a:gd name="f71" fmla="*/ f4 1 571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454"/>
              <a:gd name="f80" fmla="*/ f76 1 571"/>
              <a:gd name="f81" fmla="*/ 390 f77 1"/>
              <a:gd name="f82" fmla="*/ 140 f76 1"/>
              <a:gd name="f83" fmla="*/ 55 f76 1"/>
              <a:gd name="f84" fmla="*/ 56 f77 1"/>
              <a:gd name="f85" fmla="*/ 517 f76 1"/>
              <a:gd name="f86" fmla="*/ 391 f77 1"/>
              <a:gd name="f87" fmla="*/ 442 f77 1"/>
              <a:gd name="f88" fmla="*/ 414 f76 1"/>
              <a:gd name="f89" fmla="*/ 441 f77 1"/>
              <a:gd name="f90" fmla="*/ 546 f76 1"/>
              <a:gd name="f91" fmla="*/ 412 f77 1"/>
              <a:gd name="f92" fmla="*/ 570 f76 1"/>
              <a:gd name="f93" fmla="*/ 31 f77 1"/>
              <a:gd name="f94" fmla="*/ 571 f76 1"/>
              <a:gd name="f95" fmla="*/ 1 f77 1"/>
              <a:gd name="f96" fmla="*/ 539 f76 1"/>
              <a:gd name="f97" fmla="*/ 0 f77 1"/>
              <a:gd name="f98" fmla="*/ 31 f76 1"/>
              <a:gd name="f99" fmla="*/ 32 f77 1"/>
              <a:gd name="f100" fmla="*/ 0 f76 1"/>
              <a:gd name="f101" fmla="*/ 409 f77 1"/>
              <a:gd name="f102" fmla="*/ 439 f77 1"/>
              <a:gd name="f103" fmla="*/ 70 f76 1"/>
              <a:gd name="f104" fmla="*/ 428 f77 1"/>
              <a:gd name="f105" fmla="*/ 90 f76 1"/>
              <a:gd name="f106" fmla="*/ 397 f77 1"/>
              <a:gd name="f107" fmla="*/ 143 f76 1"/>
              <a:gd name="f108" fmla="+- f78 0 f1"/>
              <a:gd name="f109" fmla="*/ f81 1 454"/>
              <a:gd name="f110" fmla="*/ f82 1 571"/>
              <a:gd name="f111" fmla="*/ f83 1 571"/>
              <a:gd name="f112" fmla="*/ f84 1 454"/>
              <a:gd name="f113" fmla="*/ f85 1 571"/>
              <a:gd name="f114" fmla="*/ f86 1 454"/>
              <a:gd name="f115" fmla="*/ f87 1 454"/>
              <a:gd name="f116" fmla="*/ f88 1 571"/>
              <a:gd name="f117" fmla="*/ f89 1 454"/>
              <a:gd name="f118" fmla="*/ f90 1 571"/>
              <a:gd name="f119" fmla="*/ f91 1 454"/>
              <a:gd name="f120" fmla="*/ f92 1 571"/>
              <a:gd name="f121" fmla="*/ f93 1 454"/>
              <a:gd name="f122" fmla="*/ f94 1 571"/>
              <a:gd name="f123" fmla="*/ f95 1 454"/>
              <a:gd name="f124" fmla="*/ f96 1 571"/>
              <a:gd name="f125" fmla="*/ f97 1 454"/>
              <a:gd name="f126" fmla="*/ f98 1 571"/>
              <a:gd name="f127" fmla="*/ f99 1 454"/>
              <a:gd name="f128" fmla="*/ f100 1 571"/>
              <a:gd name="f129" fmla="*/ f101 1 454"/>
              <a:gd name="f130" fmla="*/ f102 1 454"/>
              <a:gd name="f131" fmla="*/ f103 1 571"/>
              <a:gd name="f132" fmla="*/ f104 1 454"/>
              <a:gd name="f133" fmla="*/ f105 1 571"/>
              <a:gd name="f134" fmla="*/ f106 1 454"/>
              <a:gd name="f135" fmla="*/ f107 1 571"/>
              <a:gd name="f136" fmla="*/ 0 1 f79"/>
              <a:gd name="f137" fmla="*/ f73 1 f79"/>
              <a:gd name="f138" fmla="*/ 0 1 f80"/>
              <a:gd name="f139" fmla="*/ f74 1 f80"/>
              <a:gd name="f140" fmla="*/ f109 1 f79"/>
              <a:gd name="f141" fmla="*/ f110 1 f80"/>
              <a:gd name="f142" fmla="*/ f111 1 f80"/>
              <a:gd name="f143" fmla="*/ f112 1 f79"/>
              <a:gd name="f144" fmla="*/ f113 1 f80"/>
              <a:gd name="f145" fmla="*/ f114 1 f79"/>
              <a:gd name="f146" fmla="*/ f115 1 f79"/>
              <a:gd name="f147" fmla="*/ f116 1 f80"/>
              <a:gd name="f148" fmla="*/ f117 1 f79"/>
              <a:gd name="f149" fmla="*/ f118 1 f80"/>
              <a:gd name="f150" fmla="*/ f119 1 f79"/>
              <a:gd name="f151" fmla="*/ f120 1 f80"/>
              <a:gd name="f152" fmla="*/ f121 1 f79"/>
              <a:gd name="f153" fmla="*/ f122 1 f80"/>
              <a:gd name="f154" fmla="*/ f123 1 f79"/>
              <a:gd name="f155" fmla="*/ f124 1 f80"/>
              <a:gd name="f156" fmla="*/ f125 1 f79"/>
              <a:gd name="f157" fmla="*/ f126 1 f80"/>
              <a:gd name="f158" fmla="*/ f127 1 f79"/>
              <a:gd name="f159" fmla="*/ f128 1 f80"/>
              <a:gd name="f160" fmla="*/ f129 1 f79"/>
              <a:gd name="f161" fmla="*/ f130 1 f79"/>
              <a:gd name="f162" fmla="*/ f131 1 f80"/>
              <a:gd name="f163" fmla="*/ f132 1 f79"/>
              <a:gd name="f164" fmla="*/ f133 1 f80"/>
              <a:gd name="f165" fmla="*/ f134 1 f79"/>
              <a:gd name="f166" fmla="*/ f135 1 f80"/>
              <a:gd name="f167" fmla="*/ f136 f70 1"/>
              <a:gd name="f168" fmla="*/ f137 f70 1"/>
              <a:gd name="f169" fmla="*/ f139 f71 1"/>
              <a:gd name="f170" fmla="*/ f138 f71 1"/>
              <a:gd name="f171" fmla="*/ f140 f70 1"/>
              <a:gd name="f172" fmla="*/ f141 f71 1"/>
              <a:gd name="f173" fmla="*/ f142 f71 1"/>
              <a:gd name="f174" fmla="*/ f143 f70 1"/>
              <a:gd name="f175" fmla="*/ f144 f71 1"/>
              <a:gd name="f176" fmla="*/ f145 f70 1"/>
              <a:gd name="f177" fmla="*/ f146 f70 1"/>
              <a:gd name="f178" fmla="*/ f147 f71 1"/>
              <a:gd name="f179" fmla="*/ f148 f70 1"/>
              <a:gd name="f180" fmla="*/ f149 f71 1"/>
              <a:gd name="f181" fmla="*/ f150 f70 1"/>
              <a:gd name="f182" fmla="*/ f151 f71 1"/>
              <a:gd name="f183" fmla="*/ f152 f70 1"/>
              <a:gd name="f184" fmla="*/ f153 f71 1"/>
              <a:gd name="f185" fmla="*/ f154 f70 1"/>
              <a:gd name="f186" fmla="*/ f155 f71 1"/>
              <a:gd name="f187" fmla="*/ f156 f70 1"/>
              <a:gd name="f188" fmla="*/ f157 f71 1"/>
              <a:gd name="f189" fmla="*/ f158 f70 1"/>
              <a:gd name="f190" fmla="*/ f159 f71 1"/>
              <a:gd name="f191" fmla="*/ f160 f70 1"/>
              <a:gd name="f192" fmla="*/ f161 f70 1"/>
              <a:gd name="f193" fmla="*/ f162 f71 1"/>
              <a:gd name="f194" fmla="*/ f163 f70 1"/>
              <a:gd name="f195" fmla="*/ f164 f71 1"/>
              <a:gd name="f196" fmla="*/ f165 f70 1"/>
              <a:gd name="f197" fmla="*/ f166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71" y="f172"/>
              </a:cxn>
              <a:cxn ang="f108">
                <a:pos x="f171" y="f173"/>
              </a:cxn>
              <a:cxn ang="f108">
                <a:pos x="f174" y="f173"/>
              </a:cxn>
              <a:cxn ang="f108">
                <a:pos x="f174" y="f175"/>
              </a:cxn>
              <a:cxn ang="f108">
                <a:pos x="f176" y="f175"/>
              </a:cxn>
              <a:cxn ang="f108">
                <a:pos x="f177" y="f178"/>
              </a:cxn>
              <a:cxn ang="f108">
                <a:pos x="f179" y="f180"/>
              </a:cxn>
              <a:cxn ang="f108">
                <a:pos x="f181" y="f182"/>
              </a:cxn>
              <a:cxn ang="f108">
                <a:pos x="f183" y="f184"/>
              </a:cxn>
              <a:cxn ang="f108">
                <a:pos x="f185" y="f186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91" y="f190"/>
              </a:cxn>
              <a:cxn ang="f108">
                <a:pos x="f192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71" y="f172"/>
              </a:cxn>
            </a:cxnLst>
            <a:rect l="f167" t="f170" r="f168" b="f169"/>
            <a:pathLst>
              <a:path w="453" h="571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5" y="f16"/>
                  <a:pt x="f15" y="f17"/>
                  <a:pt x="f15" y="f18"/>
                </a:cubicBezTo>
                <a:cubicBezTo>
                  <a:pt x="f19" y="f18"/>
                  <a:pt x="f20" y="f18"/>
                  <a:pt x="f21" y="f18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6" y="f28"/>
                  <a:pt x="f29" y="f30"/>
                  <a:pt x="f31" y="f32"/>
                </a:cubicBezTo>
                <a:cubicBezTo>
                  <a:pt x="f25" y="f33"/>
                  <a:pt x="f34" y="f35"/>
                  <a:pt x="f36" y="f35"/>
                </a:cubicBezTo>
                <a:cubicBezTo>
                  <a:pt x="f37" y="f7"/>
                  <a:pt x="f38" y="f7"/>
                  <a:pt x="f39" y="f7"/>
                </a:cubicBezTo>
                <a:cubicBezTo>
                  <a:pt x="f40" y="f7"/>
                  <a:pt x="f41" y="f42"/>
                  <a:pt x="f41" y="f43"/>
                </a:cubicBezTo>
                <a:cubicBezTo>
                  <a:pt x="f41" y="f44"/>
                  <a:pt x="f41" y="f45"/>
                  <a:pt x="f5" y="f39"/>
                </a:cubicBezTo>
                <a:cubicBezTo>
                  <a:pt x="f5" y="f46"/>
                  <a:pt x="f47" y="f5"/>
                  <a:pt x="f48" y="f5"/>
                </a:cubicBezTo>
                <a:cubicBezTo>
                  <a:pt x="f38" y="f5"/>
                  <a:pt x="f49" y="f5"/>
                  <a:pt x="f50" y="f5"/>
                </a:cubicBezTo>
                <a:cubicBezTo>
                  <a:pt x="f31" y="f41"/>
                  <a:pt x="f6" y="f48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4FE21523-B983-43B8-A763-C0A89AAA06BD}"/>
              </a:ext>
            </a:extLst>
          </p:cNvPr>
          <p:cNvSpPr/>
          <p:nvPr/>
        </p:nvSpPr>
        <p:spPr>
          <a:xfrm>
            <a:off x="2732090" y="3200400"/>
            <a:ext cx="1190621" cy="13557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7"/>
              <a:gd name="f7" fmla="val 577"/>
              <a:gd name="f8" fmla="val 377"/>
              <a:gd name="f9" fmla="val 364"/>
              <a:gd name="f10" fmla="val 392"/>
              <a:gd name="f11" fmla="val 421"/>
              <a:gd name="f12" fmla="val 405"/>
              <a:gd name="f13" fmla="val 473"/>
              <a:gd name="f14" fmla="val 419"/>
              <a:gd name="f15" fmla="val 524"/>
              <a:gd name="f16" fmla="val 424"/>
              <a:gd name="f17" fmla="val 543"/>
              <a:gd name="f18" fmla="val 430"/>
              <a:gd name="f19" fmla="val 563"/>
              <a:gd name="f20" fmla="val 404"/>
              <a:gd name="f21" fmla="val 569"/>
              <a:gd name="f22" fmla="val 379"/>
              <a:gd name="f23" fmla="val 575"/>
              <a:gd name="f24" fmla="val 374"/>
              <a:gd name="f25" fmla="val 556"/>
              <a:gd name="f26" fmla="val 369"/>
              <a:gd name="f27" fmla="val 537"/>
              <a:gd name="f28" fmla="val 358"/>
              <a:gd name="f29" fmla="val 493"/>
              <a:gd name="f30" fmla="val 344"/>
              <a:gd name="f31" fmla="val 451"/>
              <a:gd name="f32" fmla="val 334"/>
              <a:gd name="f33" fmla="val 407"/>
              <a:gd name="f34" fmla="val 329"/>
              <a:gd name="f35" fmla="val 385"/>
              <a:gd name="f36" fmla="val 321"/>
              <a:gd name="f37" fmla="val 373"/>
              <a:gd name="f38" fmla="val 295"/>
              <a:gd name="f39" fmla="val 375"/>
              <a:gd name="f40" fmla="val 260"/>
              <a:gd name="f41" fmla="val 378"/>
              <a:gd name="f42" fmla="val 214"/>
              <a:gd name="f43" fmla="val 365"/>
              <a:gd name="f44" fmla="val 190"/>
              <a:gd name="f45" fmla="val 382"/>
              <a:gd name="f46" fmla="val 167"/>
              <a:gd name="f47" fmla="val 399"/>
              <a:gd name="f48" fmla="val 166"/>
              <a:gd name="f49" fmla="val 446"/>
              <a:gd name="f50" fmla="val 156"/>
              <a:gd name="f51" fmla="val 481"/>
              <a:gd name="f52" fmla="val 150"/>
              <a:gd name="f53" fmla="val 498"/>
              <a:gd name="f54" fmla="val 145"/>
              <a:gd name="f55" fmla="val 516"/>
              <a:gd name="f56" fmla="val 141"/>
              <a:gd name="f57" fmla="val 534"/>
              <a:gd name="f58" fmla="val 137"/>
              <a:gd name="f59" fmla="val 555"/>
              <a:gd name="f60" fmla="val 131"/>
              <a:gd name="f61" fmla="val 104"/>
              <a:gd name="f62" fmla="val 77"/>
              <a:gd name="f63" fmla="val 561"/>
              <a:gd name="f64" fmla="val 87"/>
              <a:gd name="f65" fmla="val 538"/>
              <a:gd name="f66" fmla="val 92"/>
              <a:gd name="f67" fmla="val 519"/>
              <a:gd name="f68" fmla="val 102"/>
              <a:gd name="f69" fmla="val 478"/>
              <a:gd name="f70" fmla="val 114"/>
              <a:gd name="f71" fmla="val 438"/>
              <a:gd name="f72" fmla="val 124"/>
              <a:gd name="f73" fmla="val 397"/>
              <a:gd name="f74" fmla="val 126"/>
              <a:gd name="f75" fmla="val 386"/>
              <a:gd name="f76" fmla="val 117"/>
              <a:gd name="f77" fmla="val 370"/>
              <a:gd name="f78" fmla="val 122"/>
              <a:gd name="f79" fmla="val 363"/>
              <a:gd name="f80" fmla="val 129"/>
              <a:gd name="f81" fmla="val 352"/>
              <a:gd name="f82" fmla="val 144"/>
              <a:gd name="f83" fmla="val 339"/>
              <a:gd name="f84" fmla="val 247"/>
              <a:gd name="f85" fmla="val 337"/>
              <a:gd name="f86" fmla="val 338"/>
              <a:gd name="f87" fmla="val 429"/>
              <a:gd name="f88" fmla="val 441"/>
              <a:gd name="f89" fmla="val 453"/>
              <a:gd name="f90" fmla="val 467"/>
              <a:gd name="f91" fmla="val 242"/>
              <a:gd name="f92" fmla="val 149"/>
              <a:gd name="f93" fmla="val 55"/>
              <a:gd name="f94" fmla="val 325"/>
              <a:gd name="f95" fmla="val 185"/>
              <a:gd name="f96" fmla="val 41"/>
              <a:gd name="f97" fmla="val 135"/>
              <a:gd name="f98" fmla="val 42"/>
              <a:gd name="f99" fmla="val 293"/>
              <a:gd name="f100" fmla="val 40"/>
              <a:gd name="f101" fmla="val 310"/>
              <a:gd name="f102" fmla="val 31"/>
              <a:gd name="f103" fmla="val 326"/>
              <a:gd name="f104" fmla="val 26"/>
              <a:gd name="f105" fmla="val 343"/>
              <a:gd name="f106" fmla="val 22"/>
              <a:gd name="f107" fmla="val 342"/>
              <a:gd name="f108" fmla="val 17"/>
              <a:gd name="f109" fmla="val 340"/>
              <a:gd name="f110" fmla="val 13"/>
              <a:gd name="f111" fmla="val 254"/>
              <a:gd name="f112" fmla="val 169"/>
              <a:gd name="f113" fmla="val 83"/>
              <a:gd name="f114" fmla="val 72"/>
              <a:gd name="f115" fmla="val 14"/>
              <a:gd name="f116" fmla="val 60"/>
              <a:gd name="f117" fmla="val 12"/>
              <a:gd name="f118" fmla="val 50"/>
              <a:gd name="f119" fmla="val 2"/>
              <a:gd name="f120" fmla="val 1"/>
              <a:gd name="f121" fmla="val 187"/>
              <a:gd name="f122" fmla="val 324"/>
              <a:gd name="f123" fmla="val 460"/>
              <a:gd name="f124" fmla="val 506"/>
              <a:gd name="f125" fmla="val 3"/>
              <a:gd name="f126" fmla="val 500"/>
              <a:gd name="f127" fmla="val 49"/>
              <a:gd name="f128" fmla="val 494"/>
              <a:gd name="f129" fmla="val 497"/>
              <a:gd name="f130" fmla="val 136"/>
              <a:gd name="f131" fmla="val 179"/>
              <a:gd name="f132" fmla="val 496"/>
              <a:gd name="f133" fmla="val 228"/>
              <a:gd name="f134" fmla="val 495"/>
              <a:gd name="f135" fmla="val 276"/>
              <a:gd name="f136" fmla="val 499"/>
              <a:gd name="f137" fmla="val 357"/>
              <a:gd name="f138" fmla="val 486"/>
              <a:gd name="f139" fmla="val 367"/>
              <a:gd name="f140" fmla="val 456"/>
              <a:gd name="f141" fmla="val 432"/>
              <a:gd name="f142" fmla="+- 0 0 -90"/>
              <a:gd name="f143" fmla="*/ f3 1 507"/>
              <a:gd name="f144" fmla="*/ f4 1 577"/>
              <a:gd name="f145" fmla="val f5"/>
              <a:gd name="f146" fmla="val f6"/>
              <a:gd name="f147" fmla="val f7"/>
              <a:gd name="f148" fmla="*/ f142 f0 1"/>
              <a:gd name="f149" fmla="+- f147 0 f145"/>
              <a:gd name="f150" fmla="+- f146 0 f145"/>
              <a:gd name="f151" fmla="*/ f148 1 f2"/>
              <a:gd name="f152" fmla="*/ f150 1 507"/>
              <a:gd name="f153" fmla="*/ f149 1 577"/>
              <a:gd name="f154" fmla="*/ 377 f150 1"/>
              <a:gd name="f155" fmla="*/ 364 f149 1"/>
              <a:gd name="f156" fmla="*/ 419 f150 1"/>
              <a:gd name="f157" fmla="*/ 524 f149 1"/>
              <a:gd name="f158" fmla="*/ 404 f150 1"/>
              <a:gd name="f159" fmla="*/ 569 f149 1"/>
              <a:gd name="f160" fmla="*/ 369 f150 1"/>
              <a:gd name="f161" fmla="*/ 537 f149 1"/>
              <a:gd name="f162" fmla="*/ 334 f150 1"/>
              <a:gd name="f163" fmla="*/ 407 f149 1"/>
              <a:gd name="f164" fmla="*/ 295 f150 1"/>
              <a:gd name="f165" fmla="*/ 375 f149 1"/>
              <a:gd name="f166" fmla="*/ 190 f150 1"/>
              <a:gd name="f167" fmla="*/ 382 f149 1"/>
              <a:gd name="f168" fmla="*/ 156 f150 1"/>
              <a:gd name="f169" fmla="*/ 481 f149 1"/>
              <a:gd name="f170" fmla="*/ 141 f150 1"/>
              <a:gd name="f171" fmla="*/ 534 f149 1"/>
              <a:gd name="f172" fmla="*/ 104 f150 1"/>
              <a:gd name="f173" fmla="*/ 92 f150 1"/>
              <a:gd name="f174" fmla="*/ 519 f149 1"/>
              <a:gd name="f175" fmla="*/ 124 f150 1"/>
              <a:gd name="f176" fmla="*/ 397 f149 1"/>
              <a:gd name="f177" fmla="*/ 122 f150 1"/>
              <a:gd name="f178" fmla="*/ 363 f149 1"/>
              <a:gd name="f179" fmla="*/ 339 f149 1"/>
              <a:gd name="f180" fmla="*/ 429 f150 1"/>
              <a:gd name="f181" fmla="*/ 338 f149 1"/>
              <a:gd name="f182" fmla="*/ 467 f150 1"/>
              <a:gd name="f183" fmla="*/ 55 f149 1"/>
              <a:gd name="f184" fmla="*/ 41 f150 1"/>
              <a:gd name="f185" fmla="*/ 293 f149 1"/>
              <a:gd name="f186" fmla="*/ 26 f150 1"/>
              <a:gd name="f187" fmla="*/ 343 f149 1"/>
              <a:gd name="f188" fmla="*/ 13 f150 1"/>
              <a:gd name="f189" fmla="*/ 83 f149 1"/>
              <a:gd name="f190" fmla="*/ 12 f150 1"/>
              <a:gd name="f191" fmla="*/ 50 f149 1"/>
              <a:gd name="f192" fmla="*/ 50 f150 1"/>
              <a:gd name="f193" fmla="*/ 0 f149 1"/>
              <a:gd name="f194" fmla="*/ 460 f150 1"/>
              <a:gd name="f195" fmla="*/ 500 f150 1"/>
              <a:gd name="f196" fmla="*/ 49 f149 1"/>
              <a:gd name="f197" fmla="*/ 497 f150 1"/>
              <a:gd name="f198" fmla="*/ 179 f149 1"/>
              <a:gd name="f199" fmla="*/ 325 f149 1"/>
              <a:gd name="f200" fmla="*/ 456 f150 1"/>
              <a:gd name="f201" fmla="*/ 365 f149 1"/>
              <a:gd name="f202" fmla="+- f151 0 f1"/>
              <a:gd name="f203" fmla="*/ f154 1 507"/>
              <a:gd name="f204" fmla="*/ f155 1 577"/>
              <a:gd name="f205" fmla="*/ f156 1 507"/>
              <a:gd name="f206" fmla="*/ f157 1 577"/>
              <a:gd name="f207" fmla="*/ f158 1 507"/>
              <a:gd name="f208" fmla="*/ f159 1 577"/>
              <a:gd name="f209" fmla="*/ f160 1 507"/>
              <a:gd name="f210" fmla="*/ f161 1 577"/>
              <a:gd name="f211" fmla="*/ f162 1 507"/>
              <a:gd name="f212" fmla="*/ f163 1 577"/>
              <a:gd name="f213" fmla="*/ f164 1 507"/>
              <a:gd name="f214" fmla="*/ f165 1 577"/>
              <a:gd name="f215" fmla="*/ f166 1 507"/>
              <a:gd name="f216" fmla="*/ f167 1 577"/>
              <a:gd name="f217" fmla="*/ f168 1 507"/>
              <a:gd name="f218" fmla="*/ f169 1 577"/>
              <a:gd name="f219" fmla="*/ f170 1 507"/>
              <a:gd name="f220" fmla="*/ f171 1 577"/>
              <a:gd name="f221" fmla="*/ f172 1 507"/>
              <a:gd name="f222" fmla="*/ f173 1 507"/>
              <a:gd name="f223" fmla="*/ f174 1 577"/>
              <a:gd name="f224" fmla="*/ f175 1 507"/>
              <a:gd name="f225" fmla="*/ f176 1 577"/>
              <a:gd name="f226" fmla="*/ f177 1 507"/>
              <a:gd name="f227" fmla="*/ f178 1 577"/>
              <a:gd name="f228" fmla="*/ f179 1 577"/>
              <a:gd name="f229" fmla="*/ f180 1 507"/>
              <a:gd name="f230" fmla="*/ f181 1 577"/>
              <a:gd name="f231" fmla="*/ f182 1 507"/>
              <a:gd name="f232" fmla="*/ f183 1 577"/>
              <a:gd name="f233" fmla="*/ f184 1 507"/>
              <a:gd name="f234" fmla="*/ f185 1 577"/>
              <a:gd name="f235" fmla="*/ f186 1 507"/>
              <a:gd name="f236" fmla="*/ f187 1 577"/>
              <a:gd name="f237" fmla="*/ f188 1 507"/>
              <a:gd name="f238" fmla="*/ f189 1 577"/>
              <a:gd name="f239" fmla="*/ f190 1 507"/>
              <a:gd name="f240" fmla="*/ f191 1 577"/>
              <a:gd name="f241" fmla="*/ f192 1 507"/>
              <a:gd name="f242" fmla="*/ f193 1 577"/>
              <a:gd name="f243" fmla="*/ f194 1 507"/>
              <a:gd name="f244" fmla="*/ f195 1 507"/>
              <a:gd name="f245" fmla="*/ f196 1 577"/>
              <a:gd name="f246" fmla="*/ f197 1 507"/>
              <a:gd name="f247" fmla="*/ f198 1 577"/>
              <a:gd name="f248" fmla="*/ f199 1 577"/>
              <a:gd name="f249" fmla="*/ f200 1 507"/>
              <a:gd name="f250" fmla="*/ f201 1 577"/>
              <a:gd name="f251" fmla="*/ 0 1 f152"/>
              <a:gd name="f252" fmla="*/ f146 1 f152"/>
              <a:gd name="f253" fmla="*/ 0 1 f153"/>
              <a:gd name="f254" fmla="*/ f147 1 f153"/>
              <a:gd name="f255" fmla="*/ f203 1 f152"/>
              <a:gd name="f256" fmla="*/ f204 1 f153"/>
              <a:gd name="f257" fmla="*/ f205 1 f152"/>
              <a:gd name="f258" fmla="*/ f206 1 f153"/>
              <a:gd name="f259" fmla="*/ f207 1 f152"/>
              <a:gd name="f260" fmla="*/ f208 1 f153"/>
              <a:gd name="f261" fmla="*/ f209 1 f152"/>
              <a:gd name="f262" fmla="*/ f210 1 f153"/>
              <a:gd name="f263" fmla="*/ f211 1 f152"/>
              <a:gd name="f264" fmla="*/ f212 1 f153"/>
              <a:gd name="f265" fmla="*/ f213 1 f152"/>
              <a:gd name="f266" fmla="*/ f214 1 f153"/>
              <a:gd name="f267" fmla="*/ f215 1 f152"/>
              <a:gd name="f268" fmla="*/ f216 1 f153"/>
              <a:gd name="f269" fmla="*/ f217 1 f152"/>
              <a:gd name="f270" fmla="*/ f218 1 f153"/>
              <a:gd name="f271" fmla="*/ f219 1 f152"/>
              <a:gd name="f272" fmla="*/ f220 1 f153"/>
              <a:gd name="f273" fmla="*/ f221 1 f152"/>
              <a:gd name="f274" fmla="*/ f222 1 f152"/>
              <a:gd name="f275" fmla="*/ f223 1 f153"/>
              <a:gd name="f276" fmla="*/ f224 1 f152"/>
              <a:gd name="f277" fmla="*/ f225 1 f153"/>
              <a:gd name="f278" fmla="*/ f226 1 f152"/>
              <a:gd name="f279" fmla="*/ f227 1 f153"/>
              <a:gd name="f280" fmla="*/ f228 1 f153"/>
              <a:gd name="f281" fmla="*/ f229 1 f152"/>
              <a:gd name="f282" fmla="*/ f230 1 f153"/>
              <a:gd name="f283" fmla="*/ f231 1 f152"/>
              <a:gd name="f284" fmla="*/ f232 1 f153"/>
              <a:gd name="f285" fmla="*/ f233 1 f152"/>
              <a:gd name="f286" fmla="*/ f234 1 f153"/>
              <a:gd name="f287" fmla="*/ f235 1 f152"/>
              <a:gd name="f288" fmla="*/ f236 1 f153"/>
              <a:gd name="f289" fmla="*/ f237 1 f152"/>
              <a:gd name="f290" fmla="*/ f238 1 f153"/>
              <a:gd name="f291" fmla="*/ f239 1 f152"/>
              <a:gd name="f292" fmla="*/ f240 1 f153"/>
              <a:gd name="f293" fmla="*/ f241 1 f152"/>
              <a:gd name="f294" fmla="*/ f242 1 f153"/>
              <a:gd name="f295" fmla="*/ f243 1 f152"/>
              <a:gd name="f296" fmla="*/ f244 1 f152"/>
              <a:gd name="f297" fmla="*/ f245 1 f153"/>
              <a:gd name="f298" fmla="*/ f246 1 f152"/>
              <a:gd name="f299" fmla="*/ f247 1 f153"/>
              <a:gd name="f300" fmla="*/ f248 1 f153"/>
              <a:gd name="f301" fmla="*/ f249 1 f152"/>
              <a:gd name="f302" fmla="*/ f250 1 f153"/>
              <a:gd name="f303" fmla="*/ f251 f143 1"/>
              <a:gd name="f304" fmla="*/ f252 f143 1"/>
              <a:gd name="f305" fmla="*/ f254 f144 1"/>
              <a:gd name="f306" fmla="*/ f253 f144 1"/>
              <a:gd name="f307" fmla="*/ f255 f143 1"/>
              <a:gd name="f308" fmla="*/ f256 f144 1"/>
              <a:gd name="f309" fmla="*/ f257 f143 1"/>
              <a:gd name="f310" fmla="*/ f258 f144 1"/>
              <a:gd name="f311" fmla="*/ f259 f143 1"/>
              <a:gd name="f312" fmla="*/ f260 f144 1"/>
              <a:gd name="f313" fmla="*/ f261 f143 1"/>
              <a:gd name="f314" fmla="*/ f262 f144 1"/>
              <a:gd name="f315" fmla="*/ f263 f143 1"/>
              <a:gd name="f316" fmla="*/ f264 f144 1"/>
              <a:gd name="f317" fmla="*/ f265 f143 1"/>
              <a:gd name="f318" fmla="*/ f266 f144 1"/>
              <a:gd name="f319" fmla="*/ f267 f143 1"/>
              <a:gd name="f320" fmla="*/ f268 f144 1"/>
              <a:gd name="f321" fmla="*/ f269 f143 1"/>
              <a:gd name="f322" fmla="*/ f270 f144 1"/>
              <a:gd name="f323" fmla="*/ f271 f143 1"/>
              <a:gd name="f324" fmla="*/ f272 f144 1"/>
              <a:gd name="f325" fmla="*/ f273 f143 1"/>
              <a:gd name="f326" fmla="*/ f274 f143 1"/>
              <a:gd name="f327" fmla="*/ f275 f144 1"/>
              <a:gd name="f328" fmla="*/ f276 f143 1"/>
              <a:gd name="f329" fmla="*/ f277 f144 1"/>
              <a:gd name="f330" fmla="*/ f278 f143 1"/>
              <a:gd name="f331" fmla="*/ f279 f144 1"/>
              <a:gd name="f332" fmla="*/ f280 f144 1"/>
              <a:gd name="f333" fmla="*/ f281 f143 1"/>
              <a:gd name="f334" fmla="*/ f282 f144 1"/>
              <a:gd name="f335" fmla="*/ f283 f143 1"/>
              <a:gd name="f336" fmla="*/ f284 f144 1"/>
              <a:gd name="f337" fmla="*/ f285 f143 1"/>
              <a:gd name="f338" fmla="*/ f286 f144 1"/>
              <a:gd name="f339" fmla="*/ f287 f143 1"/>
              <a:gd name="f340" fmla="*/ f288 f144 1"/>
              <a:gd name="f341" fmla="*/ f289 f143 1"/>
              <a:gd name="f342" fmla="*/ f290 f144 1"/>
              <a:gd name="f343" fmla="*/ f291 f143 1"/>
              <a:gd name="f344" fmla="*/ f292 f144 1"/>
              <a:gd name="f345" fmla="*/ f293 f143 1"/>
              <a:gd name="f346" fmla="*/ f294 f144 1"/>
              <a:gd name="f347" fmla="*/ f295 f143 1"/>
              <a:gd name="f348" fmla="*/ f296 f143 1"/>
              <a:gd name="f349" fmla="*/ f297 f144 1"/>
              <a:gd name="f350" fmla="*/ f298 f143 1"/>
              <a:gd name="f351" fmla="*/ f299 f144 1"/>
              <a:gd name="f352" fmla="*/ f300 f144 1"/>
              <a:gd name="f353" fmla="*/ f301 f143 1"/>
              <a:gd name="f354" fmla="*/ f302 f1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2">
                <a:pos x="f307" y="f308"/>
              </a:cxn>
              <a:cxn ang="f202">
                <a:pos x="f309" y="f310"/>
              </a:cxn>
              <a:cxn ang="f202">
                <a:pos x="f311" y="f312"/>
              </a:cxn>
              <a:cxn ang="f202">
                <a:pos x="f313" y="f314"/>
              </a:cxn>
              <a:cxn ang="f202">
                <a:pos x="f315" y="f316"/>
              </a:cxn>
              <a:cxn ang="f202">
                <a:pos x="f317" y="f318"/>
              </a:cxn>
              <a:cxn ang="f202">
                <a:pos x="f319" y="f320"/>
              </a:cxn>
              <a:cxn ang="f202">
                <a:pos x="f321" y="f322"/>
              </a:cxn>
              <a:cxn ang="f202">
                <a:pos x="f323" y="f324"/>
              </a:cxn>
              <a:cxn ang="f202">
                <a:pos x="f325" y="f312"/>
              </a:cxn>
              <a:cxn ang="f202">
                <a:pos x="f326" y="f327"/>
              </a:cxn>
              <a:cxn ang="f202">
                <a:pos x="f328" y="f329"/>
              </a:cxn>
              <a:cxn ang="f202">
                <a:pos x="f330" y="f331"/>
              </a:cxn>
              <a:cxn ang="f202">
                <a:pos x="f321" y="f332"/>
              </a:cxn>
              <a:cxn ang="f202">
                <a:pos x="f333" y="f334"/>
              </a:cxn>
              <a:cxn ang="f202">
                <a:pos x="f335" y="f334"/>
              </a:cxn>
              <a:cxn ang="f202">
                <a:pos x="f335" y="f336"/>
              </a:cxn>
              <a:cxn ang="f202">
                <a:pos x="f337" y="f336"/>
              </a:cxn>
              <a:cxn ang="f202">
                <a:pos x="f337" y="f338"/>
              </a:cxn>
              <a:cxn ang="f202">
                <a:pos x="f339" y="f340"/>
              </a:cxn>
              <a:cxn ang="f202">
                <a:pos x="f341" y="f332"/>
              </a:cxn>
              <a:cxn ang="f202">
                <a:pos x="f341" y="f342"/>
              </a:cxn>
              <a:cxn ang="f202">
                <a:pos x="f343" y="f344"/>
              </a:cxn>
              <a:cxn ang="f202">
                <a:pos x="f345" y="f346"/>
              </a:cxn>
              <a:cxn ang="f202">
                <a:pos x="f347" y="f346"/>
              </a:cxn>
              <a:cxn ang="f202">
                <a:pos x="f348" y="f349"/>
              </a:cxn>
              <a:cxn ang="f202">
                <a:pos x="f350" y="f351"/>
              </a:cxn>
              <a:cxn ang="f202">
                <a:pos x="f350" y="f352"/>
              </a:cxn>
              <a:cxn ang="f202">
                <a:pos x="f353" y="f354"/>
              </a:cxn>
              <a:cxn ang="f202">
                <a:pos x="f307" y="f308"/>
              </a:cxn>
            </a:cxnLst>
            <a:rect l="f303" t="f306" r="f304" b="f305"/>
            <a:pathLst>
              <a:path w="507" h="57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7"/>
                  <a:pt x="f61" y="f2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50" y="f83"/>
                </a:cubicBezTo>
                <a:cubicBezTo>
                  <a:pt x="f84" y="f85"/>
                  <a:pt x="f86" y="f86"/>
                  <a:pt x="f87" y="f86"/>
                </a:cubicBezTo>
                <a:cubicBezTo>
                  <a:pt x="f88" y="f86"/>
                  <a:pt x="f89" y="f86"/>
                  <a:pt x="f90" y="f86"/>
                </a:cubicBezTo>
                <a:cubicBezTo>
                  <a:pt x="f90" y="f91"/>
                  <a:pt x="f90" y="f92"/>
                  <a:pt x="f90" y="f93"/>
                </a:cubicBezTo>
                <a:cubicBezTo>
                  <a:pt x="f94" y="f93"/>
                  <a:pt x="f95" y="f93"/>
                  <a:pt x="f96" y="f93"/>
                </a:cubicBezTo>
                <a:cubicBezTo>
                  <a:pt x="f96" y="f97"/>
                  <a:pt x="f98" y="f42"/>
                  <a:pt x="f96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83"/>
                </a:cubicBezTo>
                <a:cubicBezTo>
                  <a:pt x="f110" y="f111"/>
                  <a:pt x="f110" y="f112"/>
                  <a:pt x="f110" y="f113"/>
                </a:cubicBezTo>
                <a:cubicBezTo>
                  <a:pt x="f110" y="f114"/>
                  <a:pt x="f115" y="f116"/>
                  <a:pt x="f117" y="f118"/>
                </a:cubicBezTo>
                <a:cubicBezTo>
                  <a:pt x="f5" y="f119"/>
                  <a:pt x="f120" y="f5"/>
                  <a:pt x="f118" y="f5"/>
                </a:cubicBezTo>
                <a:cubicBezTo>
                  <a:pt x="f121" y="f5"/>
                  <a:pt x="f122" y="f5"/>
                  <a:pt x="f123" y="f5"/>
                </a:cubicBezTo>
                <a:cubicBezTo>
                  <a:pt x="f6" y="f5"/>
                  <a:pt x="f124" y="f125"/>
                  <a:pt x="f126" y="f127"/>
                </a:cubicBezTo>
                <a:cubicBezTo>
                  <a:pt x="f128" y="f66"/>
                  <a:pt x="f129" y="f130"/>
                  <a:pt x="f129" y="f131"/>
                </a:cubicBezTo>
                <a:cubicBezTo>
                  <a:pt x="f132" y="f133"/>
                  <a:pt x="f134" y="f135"/>
                  <a:pt x="f129" y="f94"/>
                </a:cubicBezTo>
                <a:cubicBezTo>
                  <a:pt x="f136" y="f137"/>
                  <a:pt x="f138" y="f139"/>
                  <a:pt x="f140" y="f43"/>
                </a:cubicBezTo>
                <a:cubicBezTo>
                  <a:pt x="f141" y="f79"/>
                  <a:pt x="f33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98EA6EE1-87EA-4C83-9F55-3DAC053FA66A}"/>
              </a:ext>
            </a:extLst>
          </p:cNvPr>
          <p:cNvSpPr/>
          <p:nvPr/>
        </p:nvSpPr>
        <p:spPr>
          <a:xfrm>
            <a:off x="2647946" y="1222379"/>
            <a:ext cx="895353" cy="13604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81"/>
              <a:gd name="f8" fmla="val 579"/>
              <a:gd name="f9" fmla="val 361"/>
              <a:gd name="f10" fmla="val 162"/>
              <a:gd name="f11" fmla="val 350"/>
              <a:gd name="f12" fmla="val 160"/>
              <a:gd name="f13" fmla="val 336"/>
              <a:gd name="f14" fmla="val 55"/>
              <a:gd name="f15" fmla="val 239"/>
              <a:gd name="f16" fmla="val 143"/>
              <a:gd name="f17" fmla="val 44"/>
              <a:gd name="f18" fmla="val 147"/>
              <a:gd name="f19" fmla="val 335"/>
              <a:gd name="f20" fmla="val 140"/>
              <a:gd name="f21" fmla="val 238"/>
              <a:gd name="f22" fmla="val 338"/>
              <a:gd name="f23" fmla="val 314"/>
              <a:gd name="f24" fmla="val 294"/>
              <a:gd name="f25" fmla="val 273"/>
              <a:gd name="f26" fmla="val 366"/>
              <a:gd name="f27" fmla="val 276"/>
              <a:gd name="f28" fmla="val 369"/>
              <a:gd name="f29" fmla="val 365"/>
              <a:gd name="f30" fmla="val 311"/>
              <a:gd name="f31" fmla="val 364"/>
              <a:gd name="f32" fmla="val 331"/>
              <a:gd name="f33" fmla="val 363"/>
              <a:gd name="f34" fmla="val 341"/>
              <a:gd name="f35" fmla="val 320"/>
              <a:gd name="f36" fmla="val 367"/>
              <a:gd name="f37" fmla="val 299"/>
              <a:gd name="f38" fmla="val 274"/>
              <a:gd name="f39" fmla="val 287"/>
              <a:gd name="f40" fmla="val 417"/>
              <a:gd name="f41" fmla="val 466"/>
              <a:gd name="f42" fmla="val 312"/>
              <a:gd name="f43" fmla="val 514"/>
              <a:gd name="f44" fmla="val 520"/>
              <a:gd name="f45" fmla="val 318"/>
              <a:gd name="f46" fmla="val 527"/>
              <a:gd name="f47" fmla="val 317"/>
              <a:gd name="f48" fmla="val 532"/>
              <a:gd name="f49" fmla="val 546"/>
              <a:gd name="f50" fmla="val 305"/>
              <a:gd name="f51" fmla="val 559"/>
              <a:gd name="f52" fmla="val 572"/>
              <a:gd name="f53" fmla="val 288"/>
              <a:gd name="f54" fmla="val 563"/>
              <a:gd name="f55" fmla="val 271"/>
              <a:gd name="f56" fmla="val 556"/>
              <a:gd name="f57" fmla="val 267"/>
              <a:gd name="f58" fmla="val 545"/>
              <a:gd name="f59" fmla="val 252"/>
              <a:gd name="f60" fmla="val 498"/>
              <a:gd name="f61" fmla="val 240"/>
              <a:gd name="f62" fmla="val 449"/>
              <a:gd name="f63" fmla="val 228"/>
              <a:gd name="f64" fmla="val 401"/>
              <a:gd name="f65" fmla="val 225"/>
              <a:gd name="f66" fmla="val 391"/>
              <a:gd name="f67" fmla="val 222"/>
              <a:gd name="f68" fmla="val 380"/>
              <a:gd name="f69" fmla="val 219"/>
              <a:gd name="f70" fmla="val 370"/>
              <a:gd name="f71" fmla="val 148"/>
              <a:gd name="f72" fmla="val 414"/>
              <a:gd name="f73" fmla="val 137"/>
              <a:gd name="f74" fmla="val 454"/>
              <a:gd name="f75" fmla="val 127"/>
              <a:gd name="f76" fmla="val 495"/>
              <a:gd name="f77" fmla="val 116"/>
              <a:gd name="f78" fmla="val 536"/>
              <a:gd name="f79" fmla="val 111"/>
              <a:gd name="f80" fmla="val 555"/>
              <a:gd name="f81" fmla="val 104"/>
              <a:gd name="f82" fmla="val 79"/>
              <a:gd name="f83" fmla="val 569"/>
              <a:gd name="f84" fmla="val 69"/>
              <a:gd name="f85" fmla="val 566"/>
              <a:gd name="f86" fmla="val 62"/>
              <a:gd name="f87" fmla="val 538"/>
              <a:gd name="f88" fmla="val 65"/>
              <a:gd name="f89" fmla="val 524"/>
              <a:gd name="f90" fmla="val 76"/>
              <a:gd name="f91" fmla="val 472"/>
              <a:gd name="f92" fmla="val 92"/>
              <a:gd name="f93" fmla="val 421"/>
              <a:gd name="f94" fmla="val 106"/>
              <a:gd name="f95" fmla="val 84"/>
              <a:gd name="f96" fmla="val 66"/>
              <a:gd name="f97" fmla="val 47"/>
              <a:gd name="f98" fmla="val 21"/>
              <a:gd name="f99" fmla="val 368"/>
              <a:gd name="f100" fmla="val 12"/>
              <a:gd name="f101" fmla="val 357"/>
              <a:gd name="f102" fmla="val 13"/>
              <a:gd name="f103" fmla="val 250"/>
              <a:gd name="f104" fmla="val 170"/>
              <a:gd name="f105" fmla="val 89"/>
              <a:gd name="f106" fmla="val 72"/>
              <a:gd name="f107" fmla="val 9"/>
              <a:gd name="f108" fmla="val 5"/>
              <a:gd name="f109" fmla="val 38"/>
              <a:gd name="f110" fmla="val 15"/>
              <a:gd name="f111" fmla="val 6"/>
              <a:gd name="f112" fmla="val 1"/>
              <a:gd name="f113" fmla="val 31"/>
              <a:gd name="f114" fmla="val 243"/>
              <a:gd name="f115" fmla="val 349"/>
              <a:gd name="f116" fmla="val 2"/>
              <a:gd name="f117" fmla="val 358"/>
              <a:gd name="f118" fmla="val 376"/>
              <a:gd name="f119" fmla="val 374"/>
              <a:gd name="f120" fmla="val 74"/>
              <a:gd name="f121" fmla="+- 0 0 -90"/>
              <a:gd name="f122" fmla="*/ f4 1 381"/>
              <a:gd name="f123" fmla="*/ f5 1 579"/>
              <a:gd name="f124" fmla="val f6"/>
              <a:gd name="f125" fmla="val f7"/>
              <a:gd name="f126" fmla="val f8"/>
              <a:gd name="f127" fmla="*/ f121 f0 1"/>
              <a:gd name="f128" fmla="+- f126 0 f124"/>
              <a:gd name="f129" fmla="+- f125 0 f124"/>
              <a:gd name="f130" fmla="*/ f127 1 f3"/>
              <a:gd name="f131" fmla="*/ f129 1 381"/>
              <a:gd name="f132" fmla="*/ f128 1 579"/>
              <a:gd name="f133" fmla="*/ 361 f129 1"/>
              <a:gd name="f134" fmla="*/ 162 f128 1"/>
              <a:gd name="f135" fmla="*/ 336 f129 1"/>
              <a:gd name="f136" fmla="*/ 55 f128 1"/>
              <a:gd name="f137" fmla="*/ 44 f129 1"/>
              <a:gd name="f138" fmla="*/ 335 f128 1"/>
              <a:gd name="f139" fmla="*/ 338 f129 1"/>
              <a:gd name="f140" fmla="*/ 273 f128 1"/>
              <a:gd name="f141" fmla="*/ 365 f129 1"/>
              <a:gd name="f142" fmla="*/ 311 f128 1"/>
              <a:gd name="f143" fmla="*/ 341 f129 1"/>
              <a:gd name="f144" fmla="*/ 365 f128 1"/>
              <a:gd name="f145" fmla="*/ 274 f129 1"/>
              <a:gd name="f146" fmla="*/ 366 f128 1"/>
              <a:gd name="f147" fmla="*/ 312 f129 1"/>
              <a:gd name="f148" fmla="*/ 514 f128 1"/>
              <a:gd name="f149" fmla="*/ 317 f129 1"/>
              <a:gd name="f150" fmla="*/ 532 f128 1"/>
              <a:gd name="f151" fmla="*/ 299 f129 1"/>
              <a:gd name="f152" fmla="*/ 572 f128 1"/>
              <a:gd name="f153" fmla="*/ 267 f129 1"/>
              <a:gd name="f154" fmla="*/ 545 f128 1"/>
              <a:gd name="f155" fmla="*/ 228 f129 1"/>
              <a:gd name="f156" fmla="*/ 401 f128 1"/>
              <a:gd name="f157" fmla="*/ 219 f129 1"/>
              <a:gd name="f158" fmla="*/ 370 f128 1"/>
              <a:gd name="f159" fmla="*/ 148 f129 1"/>
              <a:gd name="f160" fmla="*/ 414 f128 1"/>
              <a:gd name="f161" fmla="*/ 116 f129 1"/>
              <a:gd name="f162" fmla="*/ 536 f128 1"/>
              <a:gd name="f163" fmla="*/ 79 f129 1"/>
              <a:gd name="f164" fmla="*/ 569 f128 1"/>
              <a:gd name="f165" fmla="*/ 65 f129 1"/>
              <a:gd name="f166" fmla="*/ 524 f128 1"/>
              <a:gd name="f167" fmla="*/ 106 f129 1"/>
              <a:gd name="f168" fmla="*/ 47 f129 1"/>
              <a:gd name="f169" fmla="*/ 12 f129 1"/>
              <a:gd name="f170" fmla="*/ 331 f128 1"/>
              <a:gd name="f171" fmla="*/ 89 f128 1"/>
              <a:gd name="f172" fmla="*/ 5 f129 1"/>
              <a:gd name="f173" fmla="*/ 38 f128 1"/>
              <a:gd name="f174" fmla="*/ 31 f129 1"/>
              <a:gd name="f175" fmla="*/ 1 f128 1"/>
              <a:gd name="f176" fmla="*/ 349 f129 1"/>
              <a:gd name="f177" fmla="*/ 2 f128 1"/>
              <a:gd name="f178" fmla="*/ 376 f129 1"/>
              <a:gd name="f179" fmla="*/ 31 f128 1"/>
              <a:gd name="f180" fmla="+- f130 0 f1"/>
              <a:gd name="f181" fmla="*/ f133 1 381"/>
              <a:gd name="f182" fmla="*/ f134 1 579"/>
              <a:gd name="f183" fmla="*/ f135 1 381"/>
              <a:gd name="f184" fmla="*/ f136 1 579"/>
              <a:gd name="f185" fmla="*/ f137 1 381"/>
              <a:gd name="f186" fmla="*/ f138 1 579"/>
              <a:gd name="f187" fmla="*/ f139 1 381"/>
              <a:gd name="f188" fmla="*/ f140 1 579"/>
              <a:gd name="f189" fmla="*/ f141 1 381"/>
              <a:gd name="f190" fmla="*/ f142 1 579"/>
              <a:gd name="f191" fmla="*/ f143 1 381"/>
              <a:gd name="f192" fmla="*/ f144 1 579"/>
              <a:gd name="f193" fmla="*/ f145 1 381"/>
              <a:gd name="f194" fmla="*/ f146 1 579"/>
              <a:gd name="f195" fmla="*/ f147 1 381"/>
              <a:gd name="f196" fmla="*/ f148 1 579"/>
              <a:gd name="f197" fmla="*/ f149 1 381"/>
              <a:gd name="f198" fmla="*/ f150 1 579"/>
              <a:gd name="f199" fmla="*/ f151 1 381"/>
              <a:gd name="f200" fmla="*/ f152 1 579"/>
              <a:gd name="f201" fmla="*/ f153 1 381"/>
              <a:gd name="f202" fmla="*/ f154 1 579"/>
              <a:gd name="f203" fmla="*/ f155 1 381"/>
              <a:gd name="f204" fmla="*/ f156 1 579"/>
              <a:gd name="f205" fmla="*/ f157 1 381"/>
              <a:gd name="f206" fmla="*/ f158 1 579"/>
              <a:gd name="f207" fmla="*/ f159 1 381"/>
              <a:gd name="f208" fmla="*/ f160 1 579"/>
              <a:gd name="f209" fmla="*/ f161 1 381"/>
              <a:gd name="f210" fmla="*/ f162 1 579"/>
              <a:gd name="f211" fmla="*/ f163 1 381"/>
              <a:gd name="f212" fmla="*/ f164 1 579"/>
              <a:gd name="f213" fmla="*/ f165 1 381"/>
              <a:gd name="f214" fmla="*/ f166 1 579"/>
              <a:gd name="f215" fmla="*/ f167 1 381"/>
              <a:gd name="f216" fmla="*/ f168 1 381"/>
              <a:gd name="f217" fmla="*/ f169 1 381"/>
              <a:gd name="f218" fmla="*/ f170 1 579"/>
              <a:gd name="f219" fmla="*/ f171 1 579"/>
              <a:gd name="f220" fmla="*/ f172 1 381"/>
              <a:gd name="f221" fmla="*/ f173 1 579"/>
              <a:gd name="f222" fmla="*/ f174 1 381"/>
              <a:gd name="f223" fmla="*/ f175 1 579"/>
              <a:gd name="f224" fmla="*/ f176 1 381"/>
              <a:gd name="f225" fmla="*/ f177 1 579"/>
              <a:gd name="f226" fmla="*/ f178 1 381"/>
              <a:gd name="f227" fmla="*/ f179 1 579"/>
              <a:gd name="f228" fmla="*/ 0 1 f131"/>
              <a:gd name="f229" fmla="*/ f125 1 f131"/>
              <a:gd name="f230" fmla="*/ 0 1 f132"/>
              <a:gd name="f231" fmla="*/ f126 1 f132"/>
              <a:gd name="f232" fmla="*/ f181 1 f131"/>
              <a:gd name="f233" fmla="*/ f182 1 f132"/>
              <a:gd name="f234" fmla="*/ f183 1 f131"/>
              <a:gd name="f235" fmla="*/ f184 1 f132"/>
              <a:gd name="f236" fmla="*/ f185 1 f131"/>
              <a:gd name="f237" fmla="*/ f186 1 f132"/>
              <a:gd name="f238" fmla="*/ f187 1 f131"/>
              <a:gd name="f239" fmla="*/ f188 1 f132"/>
              <a:gd name="f240" fmla="*/ f189 1 f131"/>
              <a:gd name="f241" fmla="*/ f190 1 f132"/>
              <a:gd name="f242" fmla="*/ f191 1 f131"/>
              <a:gd name="f243" fmla="*/ f192 1 f132"/>
              <a:gd name="f244" fmla="*/ f193 1 f131"/>
              <a:gd name="f245" fmla="*/ f194 1 f132"/>
              <a:gd name="f246" fmla="*/ f195 1 f131"/>
              <a:gd name="f247" fmla="*/ f196 1 f132"/>
              <a:gd name="f248" fmla="*/ f197 1 f131"/>
              <a:gd name="f249" fmla="*/ f198 1 f132"/>
              <a:gd name="f250" fmla="*/ f199 1 f131"/>
              <a:gd name="f251" fmla="*/ f200 1 f132"/>
              <a:gd name="f252" fmla="*/ f201 1 f131"/>
              <a:gd name="f253" fmla="*/ f202 1 f132"/>
              <a:gd name="f254" fmla="*/ f203 1 f131"/>
              <a:gd name="f255" fmla="*/ f204 1 f132"/>
              <a:gd name="f256" fmla="*/ f205 1 f131"/>
              <a:gd name="f257" fmla="*/ f206 1 f132"/>
              <a:gd name="f258" fmla="*/ f207 1 f131"/>
              <a:gd name="f259" fmla="*/ f208 1 f132"/>
              <a:gd name="f260" fmla="*/ f209 1 f131"/>
              <a:gd name="f261" fmla="*/ f210 1 f132"/>
              <a:gd name="f262" fmla="*/ f211 1 f131"/>
              <a:gd name="f263" fmla="*/ f212 1 f132"/>
              <a:gd name="f264" fmla="*/ f213 1 f131"/>
              <a:gd name="f265" fmla="*/ f214 1 f132"/>
              <a:gd name="f266" fmla="*/ f215 1 f131"/>
              <a:gd name="f267" fmla="*/ f216 1 f131"/>
              <a:gd name="f268" fmla="*/ f217 1 f131"/>
              <a:gd name="f269" fmla="*/ f218 1 f132"/>
              <a:gd name="f270" fmla="*/ f219 1 f132"/>
              <a:gd name="f271" fmla="*/ f220 1 f131"/>
              <a:gd name="f272" fmla="*/ f221 1 f132"/>
              <a:gd name="f273" fmla="*/ f222 1 f131"/>
              <a:gd name="f274" fmla="*/ f223 1 f132"/>
              <a:gd name="f275" fmla="*/ f224 1 f131"/>
              <a:gd name="f276" fmla="*/ f225 1 f132"/>
              <a:gd name="f277" fmla="*/ f226 1 f131"/>
              <a:gd name="f278" fmla="*/ f227 1 f132"/>
              <a:gd name="f279" fmla="*/ f228 f122 1"/>
              <a:gd name="f280" fmla="*/ f229 f122 1"/>
              <a:gd name="f281" fmla="*/ f231 f123 1"/>
              <a:gd name="f282" fmla="*/ f230 f123 1"/>
              <a:gd name="f283" fmla="*/ f232 f122 1"/>
              <a:gd name="f284" fmla="*/ f233 f123 1"/>
              <a:gd name="f285" fmla="*/ f234 f122 1"/>
              <a:gd name="f286" fmla="*/ f235 f123 1"/>
              <a:gd name="f287" fmla="*/ f236 f122 1"/>
              <a:gd name="f288" fmla="*/ f237 f123 1"/>
              <a:gd name="f289" fmla="*/ f238 f122 1"/>
              <a:gd name="f290" fmla="*/ f239 f123 1"/>
              <a:gd name="f291" fmla="*/ f240 f122 1"/>
              <a:gd name="f292" fmla="*/ f241 f123 1"/>
              <a:gd name="f293" fmla="*/ f242 f122 1"/>
              <a:gd name="f294" fmla="*/ f243 f123 1"/>
              <a:gd name="f295" fmla="*/ f244 f122 1"/>
              <a:gd name="f296" fmla="*/ f245 f123 1"/>
              <a:gd name="f297" fmla="*/ f246 f122 1"/>
              <a:gd name="f298" fmla="*/ f247 f123 1"/>
              <a:gd name="f299" fmla="*/ f248 f122 1"/>
              <a:gd name="f300" fmla="*/ f249 f123 1"/>
              <a:gd name="f301" fmla="*/ f250 f122 1"/>
              <a:gd name="f302" fmla="*/ f251 f123 1"/>
              <a:gd name="f303" fmla="*/ f252 f122 1"/>
              <a:gd name="f304" fmla="*/ f253 f123 1"/>
              <a:gd name="f305" fmla="*/ f254 f122 1"/>
              <a:gd name="f306" fmla="*/ f255 f123 1"/>
              <a:gd name="f307" fmla="*/ f256 f122 1"/>
              <a:gd name="f308" fmla="*/ f257 f123 1"/>
              <a:gd name="f309" fmla="*/ f258 f122 1"/>
              <a:gd name="f310" fmla="*/ f259 f123 1"/>
              <a:gd name="f311" fmla="*/ f260 f122 1"/>
              <a:gd name="f312" fmla="*/ f261 f123 1"/>
              <a:gd name="f313" fmla="*/ f262 f122 1"/>
              <a:gd name="f314" fmla="*/ f263 f123 1"/>
              <a:gd name="f315" fmla="*/ f264 f122 1"/>
              <a:gd name="f316" fmla="*/ f265 f123 1"/>
              <a:gd name="f317" fmla="*/ f266 f122 1"/>
              <a:gd name="f318" fmla="*/ f267 f122 1"/>
              <a:gd name="f319" fmla="*/ f268 f122 1"/>
              <a:gd name="f320" fmla="*/ f269 f123 1"/>
              <a:gd name="f321" fmla="*/ f270 f123 1"/>
              <a:gd name="f322" fmla="*/ f271 f122 1"/>
              <a:gd name="f323" fmla="*/ f272 f123 1"/>
              <a:gd name="f324" fmla="*/ f273 f122 1"/>
              <a:gd name="f325" fmla="*/ f274 f123 1"/>
              <a:gd name="f326" fmla="*/ f275 f122 1"/>
              <a:gd name="f327" fmla="*/ f276 f123 1"/>
              <a:gd name="f328" fmla="*/ f277 f122 1"/>
              <a:gd name="f329" fmla="*/ f278 f1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0">
                <a:pos x="f283" y="f284"/>
              </a:cxn>
              <a:cxn ang="f180">
                <a:pos x="f285" y="f286"/>
              </a:cxn>
              <a:cxn ang="f180">
                <a:pos x="f287" y="f286"/>
              </a:cxn>
              <a:cxn ang="f180">
                <a:pos x="f287" y="f288"/>
              </a:cxn>
              <a:cxn ang="f180">
                <a:pos x="f289" y="f288"/>
              </a:cxn>
              <a:cxn ang="f180">
                <a:pos x="f289" y="f290"/>
              </a:cxn>
              <a:cxn ang="f180">
                <a:pos x="f291" y="f292"/>
              </a:cxn>
              <a:cxn ang="f180">
                <a:pos x="f293" y="f294"/>
              </a:cxn>
              <a:cxn ang="f180">
                <a:pos x="f295" y="f296"/>
              </a:cxn>
              <a:cxn ang="f180">
                <a:pos x="f297" y="f298"/>
              </a:cxn>
              <a:cxn ang="f180">
                <a:pos x="f299" y="f300"/>
              </a:cxn>
              <a:cxn ang="f180">
                <a:pos x="f301" y="f302"/>
              </a:cxn>
              <a:cxn ang="f180">
                <a:pos x="f303" y="f304"/>
              </a:cxn>
              <a:cxn ang="f180">
                <a:pos x="f305" y="f306"/>
              </a:cxn>
              <a:cxn ang="f180">
                <a:pos x="f307" y="f308"/>
              </a:cxn>
              <a:cxn ang="f180">
                <a:pos x="f309" y="f310"/>
              </a:cxn>
              <a:cxn ang="f180">
                <a:pos x="f311" y="f312"/>
              </a:cxn>
              <a:cxn ang="f180">
                <a:pos x="f313" y="f314"/>
              </a:cxn>
              <a:cxn ang="f180">
                <a:pos x="f315" y="f316"/>
              </a:cxn>
              <a:cxn ang="f180">
                <a:pos x="f317" y="f296"/>
              </a:cxn>
              <a:cxn ang="f180">
                <a:pos x="f318" y="f296"/>
              </a:cxn>
              <a:cxn ang="f180">
                <a:pos x="f319" y="f320"/>
              </a:cxn>
              <a:cxn ang="f180">
                <a:pos x="f319" y="f321"/>
              </a:cxn>
              <a:cxn ang="f180">
                <a:pos x="f322" y="f323"/>
              </a:cxn>
              <a:cxn ang="f180">
                <a:pos x="f324" y="f325"/>
              </a:cxn>
              <a:cxn ang="f180">
                <a:pos x="f326" y="f327"/>
              </a:cxn>
              <a:cxn ang="f180">
                <a:pos x="f328" y="f329"/>
              </a:cxn>
              <a:cxn ang="f180">
                <a:pos x="f283" y="f284"/>
              </a:cxn>
            </a:cxnLst>
            <a:rect l="f279" t="f282" r="f280" b="f281"/>
            <a:pathLst>
              <a:path w="381" h="579">
                <a:moveTo>
                  <a:pt x="f9" y="f10"/>
                </a:moveTo>
                <a:cubicBezTo>
                  <a:pt x="f11" y="f12"/>
                  <a:pt x="f11" y="f12"/>
                  <a:pt x="f13" y="f14"/>
                </a:cubicBezTo>
                <a:cubicBezTo>
                  <a:pt x="f15" y="f14"/>
                  <a:pt x="f16" y="f14"/>
                  <a:pt x="f17" y="f14"/>
                </a:cubicBezTo>
                <a:cubicBezTo>
                  <a:pt x="f17" y="f18"/>
                  <a:pt x="f17" y="f15"/>
                  <a:pt x="f17" y="f19"/>
                </a:cubicBezTo>
                <a:cubicBezTo>
                  <a:pt x="f20" y="f19"/>
                  <a:pt x="f21" y="f19"/>
                  <a:pt x="f22" y="f19"/>
                </a:cubicBezTo>
                <a:cubicBezTo>
                  <a:pt x="f22" y="f23"/>
                  <a:pt x="f22" y="f24"/>
                  <a:pt x="f22" y="f25"/>
                </a:cubicBezTo>
                <a:cubicBezTo>
                  <a:pt x="f26" y="f27"/>
                  <a:pt x="f28" y="f27"/>
                  <a:pt x="f29" y="f30"/>
                </a:cubicBezTo>
                <a:cubicBezTo>
                  <a:pt x="f31" y="f32"/>
                  <a:pt x="f7" y="f33"/>
                  <a:pt x="f34" y="f29"/>
                </a:cubicBezTo>
                <a:cubicBezTo>
                  <a:pt x="f35" y="f36"/>
                  <a:pt x="f37" y="f26"/>
                  <a:pt x="f38" y="f26"/>
                </a:cubicBezTo>
                <a:cubicBezTo>
                  <a:pt x="f39" y="f40"/>
                  <a:pt x="f37" y="f41"/>
                  <a:pt x="f42" y="f43"/>
                </a:cubicBezTo>
                <a:cubicBezTo>
                  <a:pt x="f23" y="f44"/>
                  <a:pt x="f45" y="f46"/>
                  <a:pt x="f47" y="f48"/>
                </a:cubicBezTo>
                <a:cubicBezTo>
                  <a:pt x="f42" y="f49"/>
                  <a:pt x="f50" y="f51"/>
                  <a:pt x="f37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10" y="f2"/>
                  <a:pt x="f10" y="f2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26"/>
                </a:cubicBezTo>
                <a:cubicBezTo>
                  <a:pt x="f95" y="f26"/>
                  <a:pt x="f96" y="f31"/>
                  <a:pt x="f97" y="f26"/>
                </a:cubicBezTo>
                <a:cubicBezTo>
                  <a:pt x="f98" y="f99"/>
                  <a:pt x="f100" y="f101"/>
                  <a:pt x="f100" y="f32"/>
                </a:cubicBezTo>
                <a:cubicBezTo>
                  <a:pt x="f102" y="f103"/>
                  <a:pt x="f102" y="f104"/>
                  <a:pt x="f100" y="f105"/>
                </a:cubicBezTo>
                <a:cubicBezTo>
                  <a:pt x="f100" y="f106"/>
                  <a:pt x="f107" y="f14"/>
                  <a:pt x="f108" y="f109"/>
                </a:cubicBezTo>
                <a:cubicBezTo>
                  <a:pt x="f6" y="f110"/>
                  <a:pt x="f111" y="f112"/>
                  <a:pt x="f113" y="f112"/>
                </a:cubicBezTo>
                <a:cubicBezTo>
                  <a:pt x="f73" y="f6"/>
                  <a:pt x="f114" y="f6"/>
                  <a:pt x="f115" y="f116"/>
                </a:cubicBezTo>
                <a:cubicBezTo>
                  <a:pt x="f117" y="f116"/>
                  <a:pt x="f118" y="f98"/>
                  <a:pt x="f118" y="f113"/>
                </a:cubicBezTo>
                <a:cubicBezTo>
                  <a:pt x="f119" y="f120"/>
                  <a:pt x="f26" y="f77"/>
                  <a:pt x="f9" y="f10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7FB062F-5001-4953-87BA-007EE932E68B}"/>
              </a:ext>
            </a:extLst>
          </p:cNvPr>
          <p:cNvSpPr/>
          <p:nvPr/>
        </p:nvSpPr>
        <p:spPr>
          <a:xfrm>
            <a:off x="3173416" y="1614492"/>
            <a:ext cx="820738" cy="9540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9"/>
              <a:gd name="f7" fmla="val 406"/>
              <a:gd name="f8" fmla="val 284"/>
              <a:gd name="f9" fmla="val 155"/>
              <a:gd name="f10" fmla="val 215"/>
              <a:gd name="f11" fmla="val 283"/>
              <a:gd name="f12" fmla="val 269"/>
              <a:gd name="f13" fmla="val 323"/>
              <a:gd name="f14" fmla="val 342"/>
              <a:gd name="f15" fmla="val 289"/>
              <a:gd name="f16" fmla="val 361"/>
              <a:gd name="f17" fmla="val 286"/>
              <a:gd name="f18" fmla="val 379"/>
              <a:gd name="f19" fmla="val 389"/>
              <a:gd name="f20" fmla="val 270"/>
              <a:gd name="f21" fmla="val 397"/>
              <a:gd name="f22" fmla="val 261"/>
              <a:gd name="f23" fmla="val 252"/>
              <a:gd name="f24" fmla="val 238"/>
              <a:gd name="f25" fmla="val 236"/>
              <a:gd name="f26" fmla="val 231"/>
              <a:gd name="f27" fmla="val 318"/>
              <a:gd name="f28" fmla="val 229"/>
              <a:gd name="f29" fmla="val 287"/>
              <a:gd name="f30" fmla="val 226"/>
              <a:gd name="f31" fmla="val 223"/>
              <a:gd name="f32" fmla="val 220"/>
              <a:gd name="f33" fmla="val 312"/>
              <a:gd name="f34" fmla="val 337"/>
              <a:gd name="f35" fmla="val 362"/>
              <a:gd name="f36" fmla="val 219"/>
              <a:gd name="f37" fmla="val 383"/>
              <a:gd name="f38" fmla="val 217"/>
              <a:gd name="f39" fmla="val 191"/>
              <a:gd name="f40" fmla="val 405"/>
              <a:gd name="f41" fmla="val 165"/>
              <a:gd name="f42" fmla="val 404"/>
              <a:gd name="f43" fmla="val 167"/>
              <a:gd name="f44" fmla="val 382"/>
              <a:gd name="f45" fmla="val 272"/>
              <a:gd name="f46" fmla="val 182"/>
              <a:gd name="f47" fmla="val 87"/>
              <a:gd name="f48" fmla="val 127"/>
              <a:gd name="f49" fmla="val 78"/>
              <a:gd name="f50" fmla="val 80"/>
              <a:gd name="f51" fmla="val 69"/>
              <a:gd name="f52" fmla="val 34"/>
              <a:gd name="f53" fmla="val 56"/>
              <a:gd name="f54" fmla="val 20"/>
              <a:gd name="f55" fmla="val 53"/>
              <a:gd name="f56" fmla="val 36"/>
              <a:gd name="f57" fmla="val 1"/>
              <a:gd name="f58" fmla="val 26"/>
              <a:gd name="f59" fmla="val 25"/>
              <a:gd name="f60" fmla="val 2"/>
              <a:gd name="f61" fmla="val 43"/>
              <a:gd name="f62" fmla="val 6"/>
              <a:gd name="f63" fmla="val 97"/>
              <a:gd name="f64" fmla="val 15"/>
              <a:gd name="f65" fmla="val 150"/>
              <a:gd name="f66" fmla="val 203"/>
              <a:gd name="f67" fmla="val 210"/>
              <a:gd name="f68" fmla="val 38"/>
              <a:gd name="f69" fmla="val 218"/>
              <a:gd name="f70" fmla="val 52"/>
              <a:gd name="f71" fmla="val 60"/>
              <a:gd name="f72" fmla="val 211"/>
              <a:gd name="f73" fmla="val 99"/>
              <a:gd name="f74" fmla="val 119"/>
              <a:gd name="f75" fmla="val 136"/>
              <a:gd name="f76" fmla="val 225"/>
              <a:gd name="f77" fmla="val 144"/>
              <a:gd name="f78" fmla="val 241"/>
              <a:gd name="f79" fmla="val 128"/>
              <a:gd name="f80" fmla="val 242"/>
              <a:gd name="f81" fmla="val 120"/>
              <a:gd name="f82" fmla="val 243"/>
              <a:gd name="f83" fmla="val 104"/>
              <a:gd name="f84" fmla="val 88"/>
              <a:gd name="f85" fmla="val 237"/>
              <a:gd name="f86" fmla="val 72"/>
              <a:gd name="f87" fmla="val 245"/>
              <a:gd name="f88" fmla="val 37"/>
              <a:gd name="f89" fmla="val 250"/>
              <a:gd name="f90" fmla="val 266"/>
              <a:gd name="f91" fmla="val 293"/>
              <a:gd name="f92" fmla="val 40"/>
              <a:gd name="f93" fmla="val 298"/>
              <a:gd name="f94" fmla="val 51"/>
              <a:gd name="f95" fmla="val 91"/>
              <a:gd name="f96" fmla="val 333"/>
              <a:gd name="f97" fmla="val 133"/>
              <a:gd name="f98" fmla="val 346"/>
              <a:gd name="f99" fmla="val 175"/>
              <a:gd name="f100" fmla="val 184"/>
              <a:gd name="f101" fmla="val 197"/>
              <a:gd name="f102" fmla="val 332"/>
              <a:gd name="f103" fmla="val 208"/>
              <a:gd name="f104" fmla="val 321"/>
              <a:gd name="f105" fmla="val 202"/>
              <a:gd name="f106" fmla="val 307"/>
              <a:gd name="f107" fmla="val 199"/>
              <a:gd name="f108" fmla="val 299"/>
              <a:gd name="f109" fmla="val 292"/>
              <a:gd name="f110" fmla="val 183"/>
              <a:gd name="f111" fmla="val 290"/>
              <a:gd name="f112" fmla="val 171"/>
              <a:gd name="f113" fmla="+- 0 0 -90"/>
              <a:gd name="f114" fmla="*/ f3 1 349"/>
              <a:gd name="f115" fmla="*/ f4 1 406"/>
              <a:gd name="f116" fmla="val f5"/>
              <a:gd name="f117" fmla="val f6"/>
              <a:gd name="f118" fmla="val f7"/>
              <a:gd name="f119" fmla="*/ f113 f0 1"/>
              <a:gd name="f120" fmla="+- f118 0 f116"/>
              <a:gd name="f121" fmla="+- f117 0 f116"/>
              <a:gd name="f122" fmla="*/ f119 1 f2"/>
              <a:gd name="f123" fmla="*/ f121 1 349"/>
              <a:gd name="f124" fmla="*/ f120 1 406"/>
              <a:gd name="f125" fmla="*/ 284 f121 1"/>
              <a:gd name="f126" fmla="*/ 155 f120 1"/>
              <a:gd name="f127" fmla="*/ 323 f120 1"/>
              <a:gd name="f128" fmla="*/ 286 f121 1"/>
              <a:gd name="f129" fmla="*/ 379 f120 1"/>
              <a:gd name="f130" fmla="*/ 261 f121 1"/>
              <a:gd name="f131" fmla="*/ 406 f120 1"/>
              <a:gd name="f132" fmla="*/ 236 f121 1"/>
              <a:gd name="f133" fmla="*/ 229 f121 1"/>
              <a:gd name="f134" fmla="*/ 287 f120 1"/>
              <a:gd name="f135" fmla="*/ 220 f121 1"/>
              <a:gd name="f136" fmla="*/ 362 f120 1"/>
              <a:gd name="f137" fmla="*/ 191 f121 1"/>
              <a:gd name="f138" fmla="*/ 405 f120 1"/>
              <a:gd name="f139" fmla="*/ 167 f121 1"/>
              <a:gd name="f140" fmla="*/ 87 f120 1"/>
              <a:gd name="f141" fmla="*/ 34 f121 1"/>
              <a:gd name="f142" fmla="*/ 56 f120 1"/>
              <a:gd name="f143" fmla="*/ 1 f121 1"/>
              <a:gd name="f144" fmla="*/ 26 f120 1"/>
              <a:gd name="f145" fmla="*/ 43 f121 1"/>
              <a:gd name="f146" fmla="*/ 6 f120 1"/>
              <a:gd name="f147" fmla="*/ 203 f121 1"/>
              <a:gd name="f148" fmla="*/ 36 f120 1"/>
              <a:gd name="f149" fmla="*/ 218 f121 1"/>
              <a:gd name="f150" fmla="*/ 60 f120 1"/>
              <a:gd name="f151" fmla="*/ 211 f121 1"/>
              <a:gd name="f152" fmla="*/ 119 f120 1"/>
              <a:gd name="f153" fmla="*/ 225 f121 1"/>
              <a:gd name="f154" fmla="*/ 144 f120 1"/>
              <a:gd name="f155" fmla="*/ 242 f121 1"/>
              <a:gd name="f156" fmla="*/ 120 f120 1"/>
              <a:gd name="f157" fmla="*/ 237 f121 1"/>
              <a:gd name="f158" fmla="*/ 72 f120 1"/>
              <a:gd name="f159" fmla="*/ 250 f121 1"/>
              <a:gd name="f160" fmla="*/ 37 f120 1"/>
              <a:gd name="f161" fmla="*/ 298 f121 1"/>
              <a:gd name="f162" fmla="*/ 51 f120 1"/>
              <a:gd name="f163" fmla="*/ 346 f121 1"/>
              <a:gd name="f164" fmla="*/ 175 f120 1"/>
              <a:gd name="f165" fmla="*/ 332 f121 1"/>
              <a:gd name="f166" fmla="*/ 208 f120 1"/>
              <a:gd name="f167" fmla="*/ 299 f121 1"/>
              <a:gd name="f168" fmla="*/ 191 f120 1"/>
              <a:gd name="f169" fmla="+- f122 0 f1"/>
              <a:gd name="f170" fmla="*/ f125 1 349"/>
              <a:gd name="f171" fmla="*/ f126 1 406"/>
              <a:gd name="f172" fmla="*/ f127 1 406"/>
              <a:gd name="f173" fmla="*/ f128 1 349"/>
              <a:gd name="f174" fmla="*/ f129 1 406"/>
              <a:gd name="f175" fmla="*/ f130 1 349"/>
              <a:gd name="f176" fmla="*/ f131 1 406"/>
              <a:gd name="f177" fmla="*/ f132 1 349"/>
              <a:gd name="f178" fmla="*/ f133 1 349"/>
              <a:gd name="f179" fmla="*/ f134 1 406"/>
              <a:gd name="f180" fmla="*/ f135 1 349"/>
              <a:gd name="f181" fmla="*/ f136 1 406"/>
              <a:gd name="f182" fmla="*/ f137 1 349"/>
              <a:gd name="f183" fmla="*/ f138 1 406"/>
              <a:gd name="f184" fmla="*/ f139 1 349"/>
              <a:gd name="f185" fmla="*/ f140 1 406"/>
              <a:gd name="f186" fmla="*/ f141 1 349"/>
              <a:gd name="f187" fmla="*/ f142 1 406"/>
              <a:gd name="f188" fmla="*/ f143 1 349"/>
              <a:gd name="f189" fmla="*/ f144 1 406"/>
              <a:gd name="f190" fmla="*/ f145 1 349"/>
              <a:gd name="f191" fmla="*/ f146 1 406"/>
              <a:gd name="f192" fmla="*/ f147 1 349"/>
              <a:gd name="f193" fmla="*/ f148 1 406"/>
              <a:gd name="f194" fmla="*/ f149 1 349"/>
              <a:gd name="f195" fmla="*/ f150 1 406"/>
              <a:gd name="f196" fmla="*/ f151 1 349"/>
              <a:gd name="f197" fmla="*/ f152 1 406"/>
              <a:gd name="f198" fmla="*/ f153 1 349"/>
              <a:gd name="f199" fmla="*/ f154 1 406"/>
              <a:gd name="f200" fmla="*/ f155 1 349"/>
              <a:gd name="f201" fmla="*/ f156 1 406"/>
              <a:gd name="f202" fmla="*/ f157 1 349"/>
              <a:gd name="f203" fmla="*/ f158 1 406"/>
              <a:gd name="f204" fmla="*/ f159 1 349"/>
              <a:gd name="f205" fmla="*/ f160 1 406"/>
              <a:gd name="f206" fmla="*/ f161 1 349"/>
              <a:gd name="f207" fmla="*/ f162 1 406"/>
              <a:gd name="f208" fmla="*/ f163 1 349"/>
              <a:gd name="f209" fmla="*/ f164 1 406"/>
              <a:gd name="f210" fmla="*/ f165 1 349"/>
              <a:gd name="f211" fmla="*/ f166 1 406"/>
              <a:gd name="f212" fmla="*/ f167 1 349"/>
              <a:gd name="f213" fmla="*/ f168 1 406"/>
              <a:gd name="f214" fmla="*/ 0 1 f123"/>
              <a:gd name="f215" fmla="*/ f117 1 f123"/>
              <a:gd name="f216" fmla="*/ 0 1 f124"/>
              <a:gd name="f217" fmla="*/ f118 1 f124"/>
              <a:gd name="f218" fmla="*/ f170 1 f123"/>
              <a:gd name="f219" fmla="*/ f171 1 f124"/>
              <a:gd name="f220" fmla="*/ f172 1 f124"/>
              <a:gd name="f221" fmla="*/ f173 1 f123"/>
              <a:gd name="f222" fmla="*/ f174 1 f124"/>
              <a:gd name="f223" fmla="*/ f175 1 f123"/>
              <a:gd name="f224" fmla="*/ f176 1 f124"/>
              <a:gd name="f225" fmla="*/ f177 1 f123"/>
              <a:gd name="f226" fmla="*/ f178 1 f123"/>
              <a:gd name="f227" fmla="*/ f179 1 f124"/>
              <a:gd name="f228" fmla="*/ f180 1 f123"/>
              <a:gd name="f229" fmla="*/ f181 1 f124"/>
              <a:gd name="f230" fmla="*/ f182 1 f123"/>
              <a:gd name="f231" fmla="*/ f183 1 f124"/>
              <a:gd name="f232" fmla="*/ f184 1 f123"/>
              <a:gd name="f233" fmla="*/ f185 1 f124"/>
              <a:gd name="f234" fmla="*/ f186 1 f123"/>
              <a:gd name="f235" fmla="*/ f187 1 f124"/>
              <a:gd name="f236" fmla="*/ f188 1 f123"/>
              <a:gd name="f237" fmla="*/ f189 1 f124"/>
              <a:gd name="f238" fmla="*/ f190 1 f123"/>
              <a:gd name="f239" fmla="*/ f191 1 f124"/>
              <a:gd name="f240" fmla="*/ f192 1 f123"/>
              <a:gd name="f241" fmla="*/ f193 1 f124"/>
              <a:gd name="f242" fmla="*/ f194 1 f123"/>
              <a:gd name="f243" fmla="*/ f195 1 f124"/>
              <a:gd name="f244" fmla="*/ f196 1 f123"/>
              <a:gd name="f245" fmla="*/ f197 1 f124"/>
              <a:gd name="f246" fmla="*/ f198 1 f123"/>
              <a:gd name="f247" fmla="*/ f199 1 f124"/>
              <a:gd name="f248" fmla="*/ f200 1 f123"/>
              <a:gd name="f249" fmla="*/ f201 1 f124"/>
              <a:gd name="f250" fmla="*/ f202 1 f123"/>
              <a:gd name="f251" fmla="*/ f203 1 f124"/>
              <a:gd name="f252" fmla="*/ f204 1 f123"/>
              <a:gd name="f253" fmla="*/ f205 1 f124"/>
              <a:gd name="f254" fmla="*/ f206 1 f123"/>
              <a:gd name="f255" fmla="*/ f207 1 f124"/>
              <a:gd name="f256" fmla="*/ f208 1 f123"/>
              <a:gd name="f257" fmla="*/ f209 1 f124"/>
              <a:gd name="f258" fmla="*/ f210 1 f123"/>
              <a:gd name="f259" fmla="*/ f211 1 f124"/>
              <a:gd name="f260" fmla="*/ f212 1 f123"/>
              <a:gd name="f261" fmla="*/ f213 1 f124"/>
              <a:gd name="f262" fmla="*/ f214 f114 1"/>
              <a:gd name="f263" fmla="*/ f215 f114 1"/>
              <a:gd name="f264" fmla="*/ f217 f115 1"/>
              <a:gd name="f265" fmla="*/ f216 f115 1"/>
              <a:gd name="f266" fmla="*/ f218 f114 1"/>
              <a:gd name="f267" fmla="*/ f219 f115 1"/>
              <a:gd name="f268" fmla="*/ f220 f115 1"/>
              <a:gd name="f269" fmla="*/ f221 f114 1"/>
              <a:gd name="f270" fmla="*/ f222 f115 1"/>
              <a:gd name="f271" fmla="*/ f223 f114 1"/>
              <a:gd name="f272" fmla="*/ f224 f115 1"/>
              <a:gd name="f273" fmla="*/ f225 f114 1"/>
              <a:gd name="f274" fmla="*/ f226 f114 1"/>
              <a:gd name="f275" fmla="*/ f227 f115 1"/>
              <a:gd name="f276" fmla="*/ f228 f114 1"/>
              <a:gd name="f277" fmla="*/ f229 f115 1"/>
              <a:gd name="f278" fmla="*/ f230 f114 1"/>
              <a:gd name="f279" fmla="*/ f231 f115 1"/>
              <a:gd name="f280" fmla="*/ f232 f114 1"/>
              <a:gd name="f281" fmla="*/ f233 f115 1"/>
              <a:gd name="f282" fmla="*/ f234 f114 1"/>
              <a:gd name="f283" fmla="*/ f235 f115 1"/>
              <a:gd name="f284" fmla="*/ f236 f114 1"/>
              <a:gd name="f285" fmla="*/ f237 f115 1"/>
              <a:gd name="f286" fmla="*/ f238 f114 1"/>
              <a:gd name="f287" fmla="*/ f239 f115 1"/>
              <a:gd name="f288" fmla="*/ f240 f114 1"/>
              <a:gd name="f289" fmla="*/ f241 f115 1"/>
              <a:gd name="f290" fmla="*/ f242 f114 1"/>
              <a:gd name="f291" fmla="*/ f243 f115 1"/>
              <a:gd name="f292" fmla="*/ f244 f114 1"/>
              <a:gd name="f293" fmla="*/ f245 f115 1"/>
              <a:gd name="f294" fmla="*/ f246 f114 1"/>
              <a:gd name="f295" fmla="*/ f247 f115 1"/>
              <a:gd name="f296" fmla="*/ f248 f114 1"/>
              <a:gd name="f297" fmla="*/ f249 f115 1"/>
              <a:gd name="f298" fmla="*/ f250 f114 1"/>
              <a:gd name="f299" fmla="*/ f251 f115 1"/>
              <a:gd name="f300" fmla="*/ f252 f114 1"/>
              <a:gd name="f301" fmla="*/ f253 f115 1"/>
              <a:gd name="f302" fmla="*/ f254 f114 1"/>
              <a:gd name="f303" fmla="*/ f255 f115 1"/>
              <a:gd name="f304" fmla="*/ f256 f114 1"/>
              <a:gd name="f305" fmla="*/ f257 f115 1"/>
              <a:gd name="f306" fmla="*/ f258 f114 1"/>
              <a:gd name="f307" fmla="*/ f259 f115 1"/>
              <a:gd name="f308" fmla="*/ f260 f114 1"/>
              <a:gd name="f309" fmla="*/ f261 f1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9">
                <a:pos x="f266" y="f267"/>
              </a:cxn>
              <a:cxn ang="f169">
                <a:pos x="f266" y="f268"/>
              </a:cxn>
              <a:cxn ang="f169">
                <a:pos x="f269" y="f270"/>
              </a:cxn>
              <a:cxn ang="f169">
                <a:pos x="f271" y="f272"/>
              </a:cxn>
              <a:cxn ang="f169">
                <a:pos x="f273" y="f270"/>
              </a:cxn>
              <a:cxn ang="f169">
                <a:pos x="f274" y="f275"/>
              </a:cxn>
              <a:cxn ang="f169">
                <a:pos x="f276" y="f275"/>
              </a:cxn>
              <a:cxn ang="f169">
                <a:pos x="f276" y="f277"/>
              </a:cxn>
              <a:cxn ang="f169">
                <a:pos x="f278" y="f279"/>
              </a:cxn>
              <a:cxn ang="f169">
                <a:pos x="f280" y="f277"/>
              </a:cxn>
              <a:cxn ang="f169">
                <a:pos x="f280" y="f281"/>
              </a:cxn>
              <a:cxn ang="f169">
                <a:pos x="f282" y="f283"/>
              </a:cxn>
              <a:cxn ang="f169">
                <a:pos x="f284" y="f285"/>
              </a:cxn>
              <a:cxn ang="f169">
                <a:pos x="f286" y="f287"/>
              </a:cxn>
              <a:cxn ang="f169">
                <a:pos x="f288" y="f289"/>
              </a:cxn>
              <a:cxn ang="f169">
                <a:pos x="f290" y="f291"/>
              </a:cxn>
              <a:cxn ang="f169">
                <a:pos x="f292" y="f293"/>
              </a:cxn>
              <a:cxn ang="f169">
                <a:pos x="f294" y="f295"/>
              </a:cxn>
              <a:cxn ang="f169">
                <a:pos x="f296" y="f297"/>
              </a:cxn>
              <a:cxn ang="f169">
                <a:pos x="f298" y="f299"/>
              </a:cxn>
              <a:cxn ang="f169">
                <a:pos x="f300" y="f301"/>
              </a:cxn>
              <a:cxn ang="f169">
                <a:pos x="f302" y="f303"/>
              </a:cxn>
              <a:cxn ang="f169">
                <a:pos x="f304" y="f305"/>
              </a:cxn>
              <a:cxn ang="f169">
                <a:pos x="f306" y="f307"/>
              </a:cxn>
              <a:cxn ang="f169">
                <a:pos x="f308" y="f309"/>
              </a:cxn>
              <a:cxn ang="f169">
                <a:pos x="f266" y="f267"/>
              </a:cxn>
            </a:cxnLst>
            <a:rect l="f262" t="f265" r="f263" b="f264"/>
            <a:pathLst>
              <a:path w="349" h="406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8" y="f14"/>
                  <a:pt x="f15" y="f16"/>
                  <a:pt x="f17" y="f18"/>
                </a:cubicBezTo>
                <a:cubicBezTo>
                  <a:pt x="f8" y="f19"/>
                  <a:pt x="f20" y="f21"/>
                  <a:pt x="f22" y="f7"/>
                </a:cubicBezTo>
                <a:cubicBezTo>
                  <a:pt x="f23" y="f21"/>
                  <a:pt x="f24" y="f19"/>
                  <a:pt x="f25" y="f18"/>
                </a:cubicBezTo>
                <a:cubicBezTo>
                  <a:pt x="f26" y="f6"/>
                  <a:pt x="f26" y="f27"/>
                  <a:pt x="f28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2" y="f34"/>
                  <a:pt x="f32" y="f35"/>
                </a:cubicBezTo>
                <a:cubicBezTo>
                  <a:pt x="f36" y="f37"/>
                  <a:pt x="f38" y="f7"/>
                  <a:pt x="f39" y="f40"/>
                </a:cubicBezTo>
                <a:cubicBezTo>
                  <a:pt x="f41" y="f42"/>
                  <a:pt x="f43" y="f44"/>
                  <a:pt x="f43" y="f35"/>
                </a:cubicBezTo>
                <a:cubicBezTo>
                  <a:pt x="f43" y="f45"/>
                  <a:pt x="f43" y="f46"/>
                  <a:pt x="f43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" y="f56"/>
                  <a:pt x="f57" y="f58"/>
                </a:cubicBezTo>
                <a:cubicBezTo>
                  <a:pt x="f57" y="f5"/>
                  <a:pt x="f59" y="f60"/>
                  <a:pt x="f61" y="f62"/>
                </a:cubicBezTo>
                <a:cubicBezTo>
                  <a:pt x="f63" y="f64"/>
                  <a:pt x="f65" y="f59"/>
                  <a:pt x="f66" y="f5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38" y="f50"/>
                  <a:pt x="f72" y="f73"/>
                  <a:pt x="f72" y="f74"/>
                </a:cubicBezTo>
                <a:cubicBezTo>
                  <a:pt x="f72" y="f48"/>
                  <a:pt x="f32" y="f75"/>
                  <a:pt x="f76" y="f77"/>
                </a:cubicBezTo>
                <a:cubicBezTo>
                  <a:pt x="f26" y="f75"/>
                  <a:pt x="f78" y="f79"/>
                  <a:pt x="f80" y="f81"/>
                </a:cubicBezTo>
                <a:cubicBezTo>
                  <a:pt x="f82" y="f83"/>
                  <a:pt x="f25" y="f84"/>
                  <a:pt x="f85" y="f86"/>
                </a:cubicBezTo>
                <a:cubicBezTo>
                  <a:pt x="f85" y="f71"/>
                  <a:pt x="f87" y="f88"/>
                  <a:pt x="f89" y="f88"/>
                </a:cubicBezTo>
                <a:cubicBezTo>
                  <a:pt x="f90" y="f68"/>
                  <a:pt x="f91" y="f92"/>
                  <a:pt x="f93" y="f94"/>
                </a:cubicBezTo>
                <a:cubicBezTo>
                  <a:pt x="f27" y="f95"/>
                  <a:pt x="f96" y="f97"/>
                  <a:pt x="f98" y="f99"/>
                </a:cubicBezTo>
                <a:cubicBezTo>
                  <a:pt x="f6" y="f100"/>
                  <a:pt x="f34" y="f101"/>
                  <a:pt x="f102" y="f103"/>
                </a:cubicBezTo>
                <a:cubicBezTo>
                  <a:pt x="f104" y="f105"/>
                  <a:pt x="f106" y="f107"/>
                  <a:pt x="f108" y="f39"/>
                </a:cubicBezTo>
                <a:cubicBezTo>
                  <a:pt x="f109" y="f110"/>
                  <a:pt x="f111" y="f112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4BC2E80A-8369-440B-BCB4-38357CD4BDF9}"/>
              </a:ext>
            </a:extLst>
          </p:cNvPr>
          <p:cNvSpPr/>
          <p:nvPr/>
        </p:nvSpPr>
        <p:spPr>
          <a:xfrm>
            <a:off x="5708654" y="5657849"/>
            <a:ext cx="323853" cy="885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8"/>
              <a:gd name="f7" fmla="val 377"/>
              <a:gd name="f8" fmla="val 189"/>
              <a:gd name="f9" fmla="val 235"/>
              <a:gd name="f10" fmla="val 281"/>
              <a:gd name="f11" fmla="val 326"/>
              <a:gd name="f12" fmla="val 353"/>
              <a:gd name="f13" fmla="val 129"/>
              <a:gd name="f14" fmla="val 368"/>
              <a:gd name="f15" fmla="val 99"/>
              <a:gd name="f16" fmla="val 367"/>
              <a:gd name="f17" fmla="val 366"/>
              <a:gd name="f18" fmla="val 7"/>
              <a:gd name="f19" fmla="val 279"/>
              <a:gd name="f20" fmla="val 202"/>
              <a:gd name="f21" fmla="val 8"/>
              <a:gd name="f22" fmla="val 125"/>
              <a:gd name="f23" fmla="val 6"/>
              <a:gd name="f24" fmla="val 48"/>
              <a:gd name="f25" fmla="val 15"/>
              <a:gd name="f26" fmla="val 17"/>
              <a:gd name="f27" fmla="val 1"/>
              <a:gd name="f28" fmla="val 51"/>
              <a:gd name="f29" fmla="val 137"/>
              <a:gd name="f30" fmla="val 85"/>
              <a:gd name="f31" fmla="val 120"/>
              <a:gd name="f32" fmla="val 154"/>
              <a:gd name="f33" fmla="+- 0 0 -90"/>
              <a:gd name="f34" fmla="*/ f3 1 138"/>
              <a:gd name="f35" fmla="*/ f4 1 377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138"/>
              <a:gd name="f44" fmla="*/ f40 1 377"/>
              <a:gd name="f45" fmla="*/ 138 f41 1"/>
              <a:gd name="f46" fmla="*/ 189 f40 1"/>
              <a:gd name="f47" fmla="*/ 326 f40 1"/>
              <a:gd name="f48" fmla="*/ 99 f41 1"/>
              <a:gd name="f49" fmla="*/ 367 f40 1"/>
              <a:gd name="f50" fmla="*/ 7 f41 1"/>
              <a:gd name="f51" fmla="*/ 279 f40 1"/>
              <a:gd name="f52" fmla="*/ 6 f41 1"/>
              <a:gd name="f53" fmla="*/ 48 f40 1"/>
              <a:gd name="f54" fmla="*/ 51 f41 1"/>
              <a:gd name="f55" fmla="*/ 1 f40 1"/>
              <a:gd name="f56" fmla="*/ 85 f40 1"/>
              <a:gd name="f57" fmla="+- f42 0 f1"/>
              <a:gd name="f58" fmla="*/ f45 1 138"/>
              <a:gd name="f59" fmla="*/ f46 1 377"/>
              <a:gd name="f60" fmla="*/ f47 1 377"/>
              <a:gd name="f61" fmla="*/ f48 1 138"/>
              <a:gd name="f62" fmla="*/ f49 1 377"/>
              <a:gd name="f63" fmla="*/ f50 1 138"/>
              <a:gd name="f64" fmla="*/ f51 1 377"/>
              <a:gd name="f65" fmla="*/ f52 1 138"/>
              <a:gd name="f66" fmla="*/ f53 1 377"/>
              <a:gd name="f67" fmla="*/ f54 1 138"/>
              <a:gd name="f68" fmla="*/ f55 1 377"/>
              <a:gd name="f69" fmla="*/ f56 1 377"/>
              <a:gd name="f70" fmla="*/ 0 1 f43"/>
              <a:gd name="f71" fmla="*/ f37 1 f43"/>
              <a:gd name="f72" fmla="*/ 0 1 f44"/>
              <a:gd name="f73" fmla="*/ f38 1 f44"/>
              <a:gd name="f74" fmla="*/ f58 1 f43"/>
              <a:gd name="f75" fmla="*/ f59 1 f44"/>
              <a:gd name="f76" fmla="*/ f60 1 f44"/>
              <a:gd name="f77" fmla="*/ f61 1 f43"/>
              <a:gd name="f78" fmla="*/ f62 1 f44"/>
              <a:gd name="f79" fmla="*/ f63 1 f43"/>
              <a:gd name="f80" fmla="*/ f64 1 f44"/>
              <a:gd name="f81" fmla="*/ f65 1 f43"/>
              <a:gd name="f82" fmla="*/ f66 1 f44"/>
              <a:gd name="f83" fmla="*/ f67 1 f43"/>
              <a:gd name="f84" fmla="*/ f68 1 f44"/>
              <a:gd name="f85" fmla="*/ f69 1 f44"/>
              <a:gd name="f86" fmla="*/ f70 f34 1"/>
              <a:gd name="f87" fmla="*/ f71 f34 1"/>
              <a:gd name="f88" fmla="*/ f73 f35 1"/>
              <a:gd name="f89" fmla="*/ f72 f35 1"/>
              <a:gd name="f90" fmla="*/ f74 f34 1"/>
              <a:gd name="f91" fmla="*/ f75 f35 1"/>
              <a:gd name="f92" fmla="*/ f76 f35 1"/>
              <a:gd name="f93" fmla="*/ f77 f34 1"/>
              <a:gd name="f94" fmla="*/ f78 f35 1"/>
              <a:gd name="f95" fmla="*/ f79 f34 1"/>
              <a:gd name="f96" fmla="*/ f80 f35 1"/>
              <a:gd name="f97" fmla="*/ f81 f34 1"/>
              <a:gd name="f98" fmla="*/ f82 f35 1"/>
              <a:gd name="f99" fmla="*/ f83 f34 1"/>
              <a:gd name="f100" fmla="*/ f84 f35 1"/>
              <a:gd name="f101" fmla="*/ f8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0" y="f91"/>
              </a:cxn>
              <a:cxn ang="f57">
                <a:pos x="f90" y="f92"/>
              </a:cxn>
              <a:cxn ang="f57">
                <a:pos x="f93" y="f94"/>
              </a:cxn>
              <a:cxn ang="f57">
                <a:pos x="f95" y="f96"/>
              </a:cxn>
              <a:cxn ang="f57">
                <a:pos x="f97" y="f98"/>
              </a:cxn>
              <a:cxn ang="f57">
                <a:pos x="f99" y="f100"/>
              </a:cxn>
              <a:cxn ang="f57">
                <a:pos x="f90" y="f101"/>
              </a:cxn>
              <a:cxn ang="f57">
                <a:pos x="f90" y="f91"/>
              </a:cxn>
              <a:cxn ang="f57">
                <a:pos x="f90" y="f91"/>
              </a:cxn>
            </a:cxnLst>
            <a:rect l="f86" t="f89" r="f87" b="f88"/>
            <a:pathLst>
              <a:path w="138" h="377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6" y="f12"/>
                  <a:pt x="f13" y="f14"/>
                  <a:pt x="f15" y="f16"/>
                </a:cubicBezTo>
                <a:cubicBezTo>
                  <a:pt x="f5" y="f17"/>
                  <a:pt x="f18" y="f7"/>
                  <a:pt x="f18" y="f19"/>
                </a:cubicBezTo>
                <a:cubicBezTo>
                  <a:pt x="f18" y="f20"/>
                  <a:pt x="f21" y="f22"/>
                  <a:pt x="f23" y="f24"/>
                </a:cubicBezTo>
                <a:cubicBezTo>
                  <a:pt x="f23" y="f25"/>
                  <a:pt x="f26" y="f27"/>
                  <a:pt x="f28" y="f27"/>
                </a:cubicBezTo>
                <a:cubicBezTo>
                  <a:pt x="f29" y="f27"/>
                  <a:pt x="f29" y="f5"/>
                  <a:pt x="f6" y="f30"/>
                </a:cubicBezTo>
                <a:cubicBezTo>
                  <a:pt x="f6" y="f31"/>
                  <a:pt x="f6" y="f32"/>
                  <a:pt x="f6" y="f8"/>
                </a:cubicBezTo>
                <a:cubicBezTo>
                  <a:pt x="f6" y="f8"/>
                  <a:pt x="f6" y="f8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B6232695-BEC5-46E3-A3D9-D172F74464B3}"/>
              </a:ext>
            </a:extLst>
          </p:cNvPr>
          <p:cNvSpPr/>
          <p:nvPr/>
        </p:nvSpPr>
        <p:spPr>
          <a:xfrm>
            <a:off x="1243017" y="3330573"/>
            <a:ext cx="661989" cy="100012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282"/>
              <a:gd name="f8" fmla="val 426"/>
              <a:gd name="f9" fmla="val 4"/>
              <a:gd name="f10" fmla="val 6"/>
              <a:gd name="f11" fmla="val 358"/>
              <a:gd name="f12" fmla="val 303"/>
              <a:gd name="f13" fmla="val 35"/>
              <a:gd name="f14" fmla="val 251"/>
              <a:gd name="f15" fmla="val 81"/>
              <a:gd name="f16" fmla="val 181"/>
              <a:gd name="f17" fmla="val 120"/>
              <a:gd name="f18" fmla="val 106"/>
              <a:gd name="f19" fmla="val 163"/>
              <a:gd name="f20" fmla="val 33"/>
              <a:gd name="f21" fmla="val 2"/>
              <a:gd name="f22" fmla="val 197"/>
              <a:gd name="f23" fmla="val 237"/>
              <a:gd name="f24" fmla="val 23"/>
              <a:gd name="f25" fmla="val 275"/>
              <a:gd name="f26" fmla="val 44"/>
              <a:gd name="f27" fmla="val 62"/>
              <a:gd name="f28" fmla="val 264"/>
              <a:gd name="f29" fmla="val 93"/>
              <a:gd name="f30" fmla="val 218"/>
              <a:gd name="f31" fmla="val 172"/>
              <a:gd name="f32" fmla="val 171"/>
              <a:gd name="f33" fmla="val 127"/>
              <a:gd name="f34" fmla="val 331"/>
              <a:gd name="f35" fmla="val 101"/>
              <a:gd name="f36" fmla="val 378"/>
              <a:gd name="f37" fmla="val 53"/>
              <a:gd name="f38" fmla="val 393"/>
              <a:gd name="f39" fmla="val 36"/>
              <a:gd name="f40" fmla="val 324"/>
              <a:gd name="f41" fmla="val 32"/>
              <a:gd name="f42" fmla="val 327"/>
              <a:gd name="f43" fmla="val 27"/>
              <a:gd name="f44" fmla="val 330"/>
              <a:gd name="f45" fmla="val 333"/>
              <a:gd name="f46" fmla="val 30"/>
              <a:gd name="f47" fmla="val 343"/>
              <a:gd name="f48" fmla="val 34"/>
              <a:gd name="f49" fmla="val 357"/>
              <a:gd name="f50" fmla="val 362"/>
              <a:gd name="f51" fmla="val 52"/>
              <a:gd name="f52" fmla="val 367"/>
              <a:gd name="f53" fmla="val 66"/>
              <a:gd name="f54" fmla="val 361"/>
              <a:gd name="f55" fmla="val 78"/>
              <a:gd name="f56" fmla="val 354"/>
              <a:gd name="f57" fmla="val 79"/>
              <a:gd name="f58" fmla="val 350"/>
              <a:gd name="f59" fmla="val 64"/>
              <a:gd name="f60" fmla="val 342"/>
              <a:gd name="f61" fmla="val 50"/>
              <a:gd name="f62" fmla="+- 0 0 -90"/>
              <a:gd name="f63" fmla="*/ f4 1 282"/>
              <a:gd name="f64" fmla="*/ f5 1 426"/>
              <a:gd name="f65" fmla="val f6"/>
              <a:gd name="f66" fmla="val f7"/>
              <a:gd name="f67" fmla="val f8"/>
              <a:gd name="f68" fmla="*/ f62 f0 1"/>
              <a:gd name="f69" fmla="+- f67 0 f65"/>
              <a:gd name="f70" fmla="+- f66 0 f65"/>
              <a:gd name="f71" fmla="*/ f68 1 f3"/>
              <a:gd name="f72" fmla="*/ f70 1 282"/>
              <a:gd name="f73" fmla="*/ f69 1 426"/>
              <a:gd name="f74" fmla="*/ 4 f70 1"/>
              <a:gd name="f75" fmla="*/ 426 f69 1"/>
              <a:gd name="f76" fmla="*/ 35 f70 1"/>
              <a:gd name="f77" fmla="*/ 251 f69 1"/>
              <a:gd name="f78" fmla="*/ 163 f70 1"/>
              <a:gd name="f79" fmla="*/ 33 f69 1"/>
              <a:gd name="f80" fmla="*/ 237 f70 1"/>
              <a:gd name="f81" fmla="*/ 23 f69 1"/>
              <a:gd name="f82" fmla="*/ 264 f70 1"/>
              <a:gd name="f83" fmla="*/ 93 f69 1"/>
              <a:gd name="f84" fmla="*/ 127 f70 1"/>
              <a:gd name="f85" fmla="*/ 331 f69 1"/>
              <a:gd name="f86" fmla="*/ 36 f70 1"/>
              <a:gd name="f87" fmla="*/ 324 f69 1"/>
              <a:gd name="f88" fmla="*/ 23 f70 1"/>
              <a:gd name="f89" fmla="*/ 333 f69 1"/>
              <a:gd name="f90" fmla="*/ 44 f70 1"/>
              <a:gd name="f91" fmla="*/ 362 f69 1"/>
              <a:gd name="f92" fmla="*/ 78 f70 1"/>
              <a:gd name="f93" fmla="*/ 360 f69 1"/>
              <a:gd name="f94" fmla="*/ 79 f70 1"/>
              <a:gd name="f95" fmla="*/ 350 f69 1"/>
              <a:gd name="f96" fmla="+- f71 0 f1"/>
              <a:gd name="f97" fmla="*/ f74 1 282"/>
              <a:gd name="f98" fmla="*/ f75 1 426"/>
              <a:gd name="f99" fmla="*/ f76 1 282"/>
              <a:gd name="f100" fmla="*/ f77 1 426"/>
              <a:gd name="f101" fmla="*/ f78 1 282"/>
              <a:gd name="f102" fmla="*/ f79 1 426"/>
              <a:gd name="f103" fmla="*/ f80 1 282"/>
              <a:gd name="f104" fmla="*/ f81 1 426"/>
              <a:gd name="f105" fmla="*/ f82 1 282"/>
              <a:gd name="f106" fmla="*/ f83 1 426"/>
              <a:gd name="f107" fmla="*/ f84 1 282"/>
              <a:gd name="f108" fmla="*/ f85 1 426"/>
              <a:gd name="f109" fmla="*/ f86 1 282"/>
              <a:gd name="f110" fmla="*/ f87 1 426"/>
              <a:gd name="f111" fmla="*/ f88 1 282"/>
              <a:gd name="f112" fmla="*/ f89 1 426"/>
              <a:gd name="f113" fmla="*/ f90 1 282"/>
              <a:gd name="f114" fmla="*/ f91 1 426"/>
              <a:gd name="f115" fmla="*/ f92 1 282"/>
              <a:gd name="f116" fmla="*/ f93 1 426"/>
              <a:gd name="f117" fmla="*/ f94 1 282"/>
              <a:gd name="f118" fmla="*/ f95 1 426"/>
              <a:gd name="f119" fmla="*/ 0 1 f72"/>
              <a:gd name="f120" fmla="*/ f66 1 f72"/>
              <a:gd name="f121" fmla="*/ 0 1 f73"/>
              <a:gd name="f122" fmla="*/ f67 1 f73"/>
              <a:gd name="f123" fmla="*/ f97 1 f72"/>
              <a:gd name="f124" fmla="*/ f98 1 f73"/>
              <a:gd name="f125" fmla="*/ f99 1 f72"/>
              <a:gd name="f126" fmla="*/ f100 1 f73"/>
              <a:gd name="f127" fmla="*/ f101 1 f72"/>
              <a:gd name="f128" fmla="*/ f102 1 f73"/>
              <a:gd name="f129" fmla="*/ f103 1 f72"/>
              <a:gd name="f130" fmla="*/ f104 1 f73"/>
              <a:gd name="f131" fmla="*/ f105 1 f72"/>
              <a:gd name="f132" fmla="*/ f106 1 f73"/>
              <a:gd name="f133" fmla="*/ f107 1 f72"/>
              <a:gd name="f134" fmla="*/ f108 1 f73"/>
              <a:gd name="f135" fmla="*/ f109 1 f72"/>
              <a:gd name="f136" fmla="*/ f110 1 f73"/>
              <a:gd name="f137" fmla="*/ f111 1 f72"/>
              <a:gd name="f138" fmla="*/ f112 1 f73"/>
              <a:gd name="f139" fmla="*/ f113 1 f72"/>
              <a:gd name="f140" fmla="*/ f114 1 f73"/>
              <a:gd name="f141" fmla="*/ f115 1 f72"/>
              <a:gd name="f142" fmla="*/ f116 1 f73"/>
              <a:gd name="f143" fmla="*/ f117 1 f72"/>
              <a:gd name="f144" fmla="*/ f118 1 f73"/>
              <a:gd name="f145" fmla="*/ f119 f63 1"/>
              <a:gd name="f146" fmla="*/ f120 f63 1"/>
              <a:gd name="f147" fmla="*/ f122 f64 1"/>
              <a:gd name="f148" fmla="*/ f121 f64 1"/>
              <a:gd name="f149" fmla="*/ f123 f63 1"/>
              <a:gd name="f150" fmla="*/ f124 f64 1"/>
              <a:gd name="f151" fmla="*/ f125 f63 1"/>
              <a:gd name="f152" fmla="*/ f126 f64 1"/>
              <a:gd name="f153" fmla="*/ f127 f63 1"/>
              <a:gd name="f154" fmla="*/ f128 f64 1"/>
              <a:gd name="f155" fmla="*/ f129 f63 1"/>
              <a:gd name="f156" fmla="*/ f130 f64 1"/>
              <a:gd name="f157" fmla="*/ f131 f63 1"/>
              <a:gd name="f158" fmla="*/ f132 f64 1"/>
              <a:gd name="f159" fmla="*/ f133 f63 1"/>
              <a:gd name="f160" fmla="*/ f134 f64 1"/>
              <a:gd name="f161" fmla="*/ f135 f63 1"/>
              <a:gd name="f162" fmla="*/ f136 f64 1"/>
              <a:gd name="f163" fmla="*/ f137 f63 1"/>
              <a:gd name="f164" fmla="*/ f138 f64 1"/>
              <a:gd name="f165" fmla="*/ f139 f63 1"/>
              <a:gd name="f166" fmla="*/ f140 f64 1"/>
              <a:gd name="f167" fmla="*/ f141 f63 1"/>
              <a:gd name="f168" fmla="*/ f142 f64 1"/>
              <a:gd name="f169" fmla="*/ f143 f63 1"/>
              <a:gd name="f170" fmla="*/ f14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6">
                <a:pos x="f149" y="f150"/>
              </a:cxn>
              <a:cxn ang="f96">
                <a:pos x="f151" y="f152"/>
              </a:cxn>
              <a:cxn ang="f96">
                <a:pos x="f153" y="f154"/>
              </a:cxn>
              <a:cxn ang="f96">
                <a:pos x="f155" y="f156"/>
              </a:cxn>
              <a:cxn ang="f96">
                <a:pos x="f157" y="f158"/>
              </a:cxn>
              <a:cxn ang="f96">
                <a:pos x="f159" y="f160"/>
              </a:cxn>
              <a:cxn ang="f96">
                <a:pos x="f149" y="f150"/>
              </a:cxn>
              <a:cxn ang="f96">
                <a:pos x="f161" y="f162"/>
              </a:cxn>
              <a:cxn ang="f96">
                <a:pos x="f163" y="f164"/>
              </a:cxn>
              <a:cxn ang="f96">
                <a:pos x="f165" y="f166"/>
              </a:cxn>
              <a:cxn ang="f96">
                <a:pos x="f167" y="f168"/>
              </a:cxn>
              <a:cxn ang="f96">
                <a:pos x="f169" y="f170"/>
              </a:cxn>
              <a:cxn ang="f96">
                <a:pos x="f161" y="f162"/>
              </a:cxn>
            </a:cxnLst>
            <a:rect l="f145" t="f148" r="f146" b="f147"/>
            <a:pathLst>
              <a:path w="282" h="426">
                <a:moveTo>
                  <a:pt x="f9" y="f8"/>
                </a:moveTo>
                <a:cubicBezTo>
                  <a:pt x="f10" y="f11"/>
                  <a:pt x="f6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6" y="f21"/>
                  <a:pt x="f22" y="f6"/>
                  <a:pt x="f23" y="f24"/>
                </a:cubicBezTo>
                <a:cubicBezTo>
                  <a:pt x="f25" y="f26"/>
                  <a:pt x="f7" y="f27"/>
                  <a:pt x="f28" y="f29"/>
                </a:cubicBezTo>
                <a:cubicBezTo>
                  <a:pt x="f30" y="f31"/>
                  <a:pt x="f32" y="f14"/>
                  <a:pt x="f33" y="f34"/>
                </a:cubicBezTo>
                <a:cubicBezTo>
                  <a:pt x="f35" y="f36"/>
                  <a:pt x="f37" y="f38"/>
                  <a:pt x="f9" y="f8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24" y="f45"/>
                </a:cubicBezTo>
                <a:cubicBezTo>
                  <a:pt x="f46" y="f47"/>
                  <a:pt x="f48" y="f49"/>
                  <a:pt x="f26" y="f50"/>
                </a:cubicBezTo>
                <a:cubicBezTo>
                  <a:pt x="f51" y="f52"/>
                  <a:pt x="f53" y="f54"/>
                  <a:pt x="f55" y="f2"/>
                </a:cubicBezTo>
                <a:cubicBezTo>
                  <a:pt x="f55" y="f49"/>
                  <a:pt x="f55" y="f56"/>
                  <a:pt x="f57" y="f58"/>
                </a:cubicBezTo>
                <a:cubicBezTo>
                  <a:pt x="f59" y="f60"/>
                  <a:pt x="f61" y="f45"/>
                  <a:pt x="f39" y="f40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F0B4F203-1EBE-4CA0-8D00-21CBC799FFD6}"/>
              </a:ext>
            </a:extLst>
          </p:cNvPr>
          <p:cNvSpPr/>
          <p:nvPr/>
        </p:nvSpPr>
        <p:spPr>
          <a:xfrm>
            <a:off x="5826127" y="1765304"/>
            <a:ext cx="274640" cy="8159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347"/>
              <a:gd name="f8" fmla="val 1"/>
              <a:gd name="f9" fmla="val 171"/>
              <a:gd name="f10" fmla="val 129"/>
              <a:gd name="f11" fmla="val 3"/>
              <a:gd name="f12" fmla="val 87"/>
              <a:gd name="f13" fmla="val 45"/>
              <a:gd name="f14" fmla="val 13"/>
              <a:gd name="f15" fmla="val 14"/>
              <a:gd name="f16" fmla="val 2"/>
              <a:gd name="f17" fmla="val 43"/>
              <a:gd name="f18" fmla="val 53"/>
              <a:gd name="f19" fmla="val 63"/>
              <a:gd name="f20" fmla="val 73"/>
              <a:gd name="f21" fmla="val 104"/>
              <a:gd name="f22" fmla="val 116"/>
              <a:gd name="f23" fmla="val 46"/>
              <a:gd name="f24" fmla="val 115"/>
              <a:gd name="f25" fmla="val 213"/>
              <a:gd name="f26" fmla="val 296"/>
              <a:gd name="f27" fmla="val 331"/>
              <a:gd name="f28" fmla="val 68"/>
              <a:gd name="f29" fmla="val 344"/>
              <a:gd name="f30" fmla="val 59"/>
              <a:gd name="f31" fmla="val 343"/>
              <a:gd name="f32" fmla="val 49"/>
              <a:gd name="f33" fmla="val 39"/>
              <a:gd name="f34" fmla="val 332"/>
              <a:gd name="f35" fmla="val 305"/>
              <a:gd name="f36" fmla="val 260"/>
              <a:gd name="f37" fmla="val 216"/>
              <a:gd name="f38" fmla="+- 0 0 -90"/>
              <a:gd name="f39" fmla="*/ f3 1 117"/>
              <a:gd name="f40" fmla="*/ f4 1 347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17"/>
              <a:gd name="f49" fmla="*/ f45 1 347"/>
              <a:gd name="f50" fmla="*/ 1 f46 1"/>
              <a:gd name="f51" fmla="*/ 171 f45 1"/>
              <a:gd name="f52" fmla="*/ 45 f45 1"/>
              <a:gd name="f53" fmla="*/ 43 f46 1"/>
              <a:gd name="f54" fmla="*/ 2 f45 1"/>
              <a:gd name="f55" fmla="*/ 73 f46 1"/>
              <a:gd name="f56" fmla="*/ 116 f46 1"/>
              <a:gd name="f57" fmla="*/ 46 f45 1"/>
              <a:gd name="f58" fmla="*/ 296 f45 1"/>
              <a:gd name="f59" fmla="*/ 68 f46 1"/>
              <a:gd name="f60" fmla="*/ 344 f45 1"/>
              <a:gd name="f61" fmla="*/ 39 f46 1"/>
              <a:gd name="f62" fmla="*/ 305 f45 1"/>
              <a:gd name="f63" fmla="+- f47 0 f1"/>
              <a:gd name="f64" fmla="*/ f50 1 117"/>
              <a:gd name="f65" fmla="*/ f51 1 347"/>
              <a:gd name="f66" fmla="*/ f52 1 347"/>
              <a:gd name="f67" fmla="*/ f53 1 117"/>
              <a:gd name="f68" fmla="*/ f54 1 347"/>
              <a:gd name="f69" fmla="*/ f55 1 117"/>
              <a:gd name="f70" fmla="*/ f56 1 117"/>
              <a:gd name="f71" fmla="*/ f57 1 347"/>
              <a:gd name="f72" fmla="*/ f58 1 347"/>
              <a:gd name="f73" fmla="*/ f59 1 117"/>
              <a:gd name="f74" fmla="*/ f60 1 347"/>
              <a:gd name="f75" fmla="*/ f61 1 117"/>
              <a:gd name="f76" fmla="*/ f62 1 347"/>
              <a:gd name="f77" fmla="*/ 0 1 f48"/>
              <a:gd name="f78" fmla="*/ f42 1 f48"/>
              <a:gd name="f79" fmla="*/ 0 1 f49"/>
              <a:gd name="f80" fmla="*/ f43 1 f49"/>
              <a:gd name="f81" fmla="*/ f64 1 f48"/>
              <a:gd name="f82" fmla="*/ f65 1 f49"/>
              <a:gd name="f83" fmla="*/ f66 1 f49"/>
              <a:gd name="f84" fmla="*/ f67 1 f48"/>
              <a:gd name="f85" fmla="*/ f68 1 f49"/>
              <a:gd name="f86" fmla="*/ f69 1 f48"/>
              <a:gd name="f87" fmla="*/ f70 1 f48"/>
              <a:gd name="f88" fmla="*/ f71 1 f49"/>
              <a:gd name="f89" fmla="*/ f72 1 f49"/>
              <a:gd name="f90" fmla="*/ f73 1 f48"/>
              <a:gd name="f91" fmla="*/ f74 1 f49"/>
              <a:gd name="f92" fmla="*/ f75 1 f48"/>
              <a:gd name="f93" fmla="*/ f76 1 f49"/>
              <a:gd name="f94" fmla="*/ f77 f39 1"/>
              <a:gd name="f95" fmla="*/ f78 f39 1"/>
              <a:gd name="f96" fmla="*/ f80 f40 1"/>
              <a:gd name="f97" fmla="*/ f79 f40 1"/>
              <a:gd name="f98" fmla="*/ f81 f39 1"/>
              <a:gd name="f99" fmla="*/ f82 f40 1"/>
              <a:gd name="f100" fmla="*/ f83 f40 1"/>
              <a:gd name="f101" fmla="*/ f84 f39 1"/>
              <a:gd name="f102" fmla="*/ f85 f40 1"/>
              <a:gd name="f103" fmla="*/ f86 f39 1"/>
              <a:gd name="f104" fmla="*/ f87 f39 1"/>
              <a:gd name="f105" fmla="*/ f88 f40 1"/>
              <a:gd name="f106" fmla="*/ f89 f40 1"/>
              <a:gd name="f107" fmla="*/ f90 f39 1"/>
              <a:gd name="f108" fmla="*/ f91 f40 1"/>
              <a:gd name="f109" fmla="*/ f92 f39 1"/>
              <a:gd name="f110" fmla="*/ f93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8" y="f99"/>
              </a:cxn>
              <a:cxn ang="f63">
                <a:pos x="f98" y="f100"/>
              </a:cxn>
              <a:cxn ang="f63">
                <a:pos x="f101" y="f102"/>
              </a:cxn>
              <a:cxn ang="f63">
                <a:pos x="f103" y="f102"/>
              </a:cxn>
              <a:cxn ang="f63">
                <a:pos x="f104" y="f105"/>
              </a:cxn>
              <a:cxn ang="f63">
                <a:pos x="f104" y="f106"/>
              </a:cxn>
              <a:cxn ang="f63">
                <a:pos x="f107" y="f108"/>
              </a:cxn>
              <a:cxn ang="f63">
                <a:pos x="f109" y="f108"/>
              </a:cxn>
              <a:cxn ang="f63">
                <a:pos x="f98" y="f110"/>
              </a:cxn>
              <a:cxn ang="f63">
                <a:pos x="f98" y="f99"/>
              </a:cxn>
            </a:cxnLst>
            <a:rect l="f94" t="f97" r="f95" b="f96"/>
            <a:pathLst>
              <a:path w="117" h="347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16"/>
                  <a:pt x="f17" y="f16"/>
                </a:cubicBezTo>
                <a:cubicBezTo>
                  <a:pt x="f18" y="f11"/>
                  <a:pt x="f19" y="f11"/>
                  <a:pt x="f20" y="f16"/>
                </a:cubicBezTo>
                <a:cubicBezTo>
                  <a:pt x="f21" y="f5"/>
                  <a:pt x="f6" y="f15"/>
                  <a:pt x="f22" y="f23"/>
                </a:cubicBezTo>
                <a:cubicBezTo>
                  <a:pt x="f24" y="f10"/>
                  <a:pt x="f24" y="f25"/>
                  <a:pt x="f22" y="f26"/>
                </a:cubicBezTo>
                <a:cubicBezTo>
                  <a:pt x="f6" y="f27"/>
                  <a:pt x="f21" y="f7"/>
                  <a:pt x="f28" y="f29"/>
                </a:cubicBezTo>
                <a:cubicBezTo>
                  <a:pt x="f30" y="f31"/>
                  <a:pt x="f32" y="f31"/>
                  <a:pt x="f33" y="f29"/>
                </a:cubicBezTo>
                <a:cubicBezTo>
                  <a:pt x="f14" y="f29"/>
                  <a:pt x="f5" y="f34"/>
                  <a:pt x="f8" y="f35"/>
                </a:cubicBezTo>
                <a:cubicBezTo>
                  <a:pt x="f16" y="f36"/>
                  <a:pt x="f8" y="f37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79DC658B-28E3-4DD6-9AC7-FF11A2031078}"/>
              </a:ext>
            </a:extLst>
          </p:cNvPr>
          <p:cNvSpPr/>
          <p:nvPr/>
        </p:nvSpPr>
        <p:spPr>
          <a:xfrm>
            <a:off x="4754559" y="1766885"/>
            <a:ext cx="274640" cy="8064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343"/>
              <a:gd name="f8" fmla="val 115"/>
              <a:gd name="f9" fmla="val 173"/>
              <a:gd name="f10" fmla="val 216"/>
              <a:gd name="f11" fmla="val 114"/>
              <a:gd name="f12" fmla="val 260"/>
              <a:gd name="f13" fmla="val 303"/>
              <a:gd name="f14" fmla="val 116"/>
              <a:gd name="f15" fmla="val 330"/>
              <a:gd name="f16" fmla="val 103"/>
              <a:gd name="f17" fmla="val 342"/>
              <a:gd name="f18" fmla="val 78"/>
              <a:gd name="f19" fmla="val 64"/>
              <a:gd name="f20" fmla="val 51"/>
              <a:gd name="f21" fmla="val 37"/>
              <a:gd name="f22" fmla="val 13"/>
              <a:gd name="f23" fmla="val 332"/>
              <a:gd name="f24" fmla="val 307"/>
              <a:gd name="f25" fmla="val 217"/>
              <a:gd name="f26" fmla="val 128"/>
              <a:gd name="f27" fmla="val 39"/>
              <a:gd name="f28" fmla="val 14"/>
              <a:gd name="f29" fmla="val 12"/>
              <a:gd name="f30" fmla="val 2"/>
              <a:gd name="f31" fmla="val 36"/>
              <a:gd name="f32" fmla="val 48"/>
              <a:gd name="f33" fmla="val 1"/>
              <a:gd name="f34" fmla="val 61"/>
              <a:gd name="f35" fmla="val 73"/>
              <a:gd name="f36" fmla="val 102"/>
              <a:gd name="f37" fmla="val 11"/>
              <a:gd name="f38" fmla="val 43"/>
              <a:gd name="f39" fmla="val 86"/>
              <a:gd name="f40" fmla="val 129"/>
              <a:gd name="f41" fmla="+- 0 0 -90"/>
              <a:gd name="f42" fmla="*/ f3 1 117"/>
              <a:gd name="f43" fmla="*/ f4 1 343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117"/>
              <a:gd name="f52" fmla="*/ f48 1 343"/>
              <a:gd name="f53" fmla="*/ 115 f49 1"/>
              <a:gd name="f54" fmla="*/ 173 f48 1"/>
              <a:gd name="f55" fmla="*/ 303 f48 1"/>
              <a:gd name="f56" fmla="*/ 78 f49 1"/>
              <a:gd name="f57" fmla="*/ 342 f48 1"/>
              <a:gd name="f58" fmla="*/ 37 f49 1"/>
              <a:gd name="f59" fmla="*/ 343 f48 1"/>
              <a:gd name="f60" fmla="*/ 0 f49 1"/>
              <a:gd name="f61" fmla="*/ 307 f48 1"/>
              <a:gd name="f62" fmla="*/ 39 f48 1"/>
              <a:gd name="f63" fmla="*/ 36 f49 1"/>
              <a:gd name="f64" fmla="*/ 2 f48 1"/>
              <a:gd name="f65" fmla="*/ 73 f49 1"/>
              <a:gd name="f66" fmla="*/ 1 f48 1"/>
              <a:gd name="f67" fmla="*/ 43 f48 1"/>
              <a:gd name="f68" fmla="+- f50 0 f1"/>
              <a:gd name="f69" fmla="*/ f53 1 117"/>
              <a:gd name="f70" fmla="*/ f54 1 343"/>
              <a:gd name="f71" fmla="*/ f55 1 343"/>
              <a:gd name="f72" fmla="*/ f56 1 117"/>
              <a:gd name="f73" fmla="*/ f57 1 343"/>
              <a:gd name="f74" fmla="*/ f58 1 117"/>
              <a:gd name="f75" fmla="*/ f59 1 343"/>
              <a:gd name="f76" fmla="*/ f60 1 117"/>
              <a:gd name="f77" fmla="*/ f61 1 343"/>
              <a:gd name="f78" fmla="*/ f62 1 343"/>
              <a:gd name="f79" fmla="*/ f63 1 117"/>
              <a:gd name="f80" fmla="*/ f64 1 343"/>
              <a:gd name="f81" fmla="*/ f65 1 117"/>
              <a:gd name="f82" fmla="*/ f66 1 343"/>
              <a:gd name="f83" fmla="*/ f67 1 343"/>
              <a:gd name="f84" fmla="*/ 0 1 f51"/>
              <a:gd name="f85" fmla="*/ f45 1 f51"/>
              <a:gd name="f86" fmla="*/ 0 1 f52"/>
              <a:gd name="f87" fmla="*/ f46 1 f52"/>
              <a:gd name="f88" fmla="*/ f69 1 f51"/>
              <a:gd name="f89" fmla="*/ f70 1 f52"/>
              <a:gd name="f90" fmla="*/ f71 1 f52"/>
              <a:gd name="f91" fmla="*/ f72 1 f51"/>
              <a:gd name="f92" fmla="*/ f73 1 f52"/>
              <a:gd name="f93" fmla="*/ f74 1 f51"/>
              <a:gd name="f94" fmla="*/ f75 1 f52"/>
              <a:gd name="f95" fmla="*/ f76 1 f51"/>
              <a:gd name="f96" fmla="*/ f77 1 f52"/>
              <a:gd name="f97" fmla="*/ f78 1 f52"/>
              <a:gd name="f98" fmla="*/ f79 1 f51"/>
              <a:gd name="f99" fmla="*/ f80 1 f52"/>
              <a:gd name="f100" fmla="*/ f81 1 f51"/>
              <a:gd name="f101" fmla="*/ f82 1 f52"/>
              <a:gd name="f102" fmla="*/ f83 1 f52"/>
              <a:gd name="f103" fmla="*/ f84 f42 1"/>
              <a:gd name="f104" fmla="*/ f85 f42 1"/>
              <a:gd name="f105" fmla="*/ f87 f43 1"/>
              <a:gd name="f106" fmla="*/ f86 f43 1"/>
              <a:gd name="f107" fmla="*/ f88 f42 1"/>
              <a:gd name="f108" fmla="*/ f89 f43 1"/>
              <a:gd name="f109" fmla="*/ f90 f43 1"/>
              <a:gd name="f110" fmla="*/ f91 f42 1"/>
              <a:gd name="f111" fmla="*/ f92 f43 1"/>
              <a:gd name="f112" fmla="*/ f93 f42 1"/>
              <a:gd name="f113" fmla="*/ f94 f43 1"/>
              <a:gd name="f114" fmla="*/ f95 f42 1"/>
              <a:gd name="f115" fmla="*/ f96 f43 1"/>
              <a:gd name="f116" fmla="*/ f97 f43 1"/>
              <a:gd name="f117" fmla="*/ f98 f42 1"/>
              <a:gd name="f118" fmla="*/ f99 f43 1"/>
              <a:gd name="f119" fmla="*/ f100 f42 1"/>
              <a:gd name="f120" fmla="*/ f101 f43 1"/>
              <a:gd name="f121" fmla="*/ f102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7" y="f108"/>
              </a:cxn>
              <a:cxn ang="f68">
                <a:pos x="f107" y="f109"/>
              </a:cxn>
              <a:cxn ang="f68">
                <a:pos x="f110" y="f111"/>
              </a:cxn>
              <a:cxn ang="f68">
                <a:pos x="f112" y="f113"/>
              </a:cxn>
              <a:cxn ang="f68">
                <a:pos x="f114" y="f115"/>
              </a:cxn>
              <a:cxn ang="f68">
                <a:pos x="f114" y="f116"/>
              </a:cxn>
              <a:cxn ang="f68">
                <a:pos x="f117" y="f118"/>
              </a:cxn>
              <a:cxn ang="f68">
                <a:pos x="f119" y="f120"/>
              </a:cxn>
              <a:cxn ang="f68">
                <a:pos x="f107" y="f121"/>
              </a:cxn>
              <a:cxn ang="f68">
                <a:pos x="f107" y="f108"/>
              </a:cxn>
            </a:cxnLst>
            <a:rect l="f103" t="f106" r="f104" b="f105"/>
            <a:pathLst>
              <a:path w="117" h="343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14" y="f15"/>
                  <a:pt x="f16" y="f17"/>
                  <a:pt x="f18" y="f17"/>
                </a:cubicBezTo>
                <a:cubicBezTo>
                  <a:pt x="f19" y="f7"/>
                  <a:pt x="f20" y="f7"/>
                  <a:pt x="f21" y="f7"/>
                </a:cubicBezTo>
                <a:cubicBezTo>
                  <a:pt x="f22" y="f7"/>
                  <a:pt x="f5" y="f23"/>
                  <a:pt x="f5" y="f24"/>
                </a:cubicBezTo>
                <a:cubicBezTo>
                  <a:pt x="f5" y="f25"/>
                  <a:pt x="f5" y="f26"/>
                  <a:pt x="f5" y="f27"/>
                </a:cubicBezTo>
                <a:cubicBezTo>
                  <a:pt x="f5" y="f28"/>
                  <a:pt x="f29" y="f30"/>
                  <a:pt x="f31" y="f30"/>
                </a:cubicBezTo>
                <a:cubicBezTo>
                  <a:pt x="f32" y="f33"/>
                  <a:pt x="f34" y="f30"/>
                  <a:pt x="f35" y="f33"/>
                </a:cubicBezTo>
                <a:cubicBezTo>
                  <a:pt x="f36" y="f5"/>
                  <a:pt x="f6" y="f37"/>
                  <a:pt x="f8" y="f38"/>
                </a:cubicBezTo>
                <a:cubicBezTo>
                  <a:pt x="f11" y="f39"/>
                  <a:pt x="f8" y="f40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D4E4E5EB-FE70-42E1-9401-A811568AAF10}"/>
              </a:ext>
            </a:extLst>
          </p:cNvPr>
          <p:cNvSpPr/>
          <p:nvPr/>
        </p:nvSpPr>
        <p:spPr>
          <a:xfrm>
            <a:off x="5240334" y="5897559"/>
            <a:ext cx="322261" cy="6508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7"/>
              <a:gd name="f7" fmla="val 277"/>
              <a:gd name="f8" fmla="val 4"/>
              <a:gd name="f9" fmla="val 134"/>
              <a:gd name="f10" fmla="val 104"/>
              <a:gd name="f11" fmla="val 5"/>
              <a:gd name="f12" fmla="val 74"/>
              <a:gd name="f13" fmla="val 45"/>
              <a:gd name="f14" fmla="val 3"/>
              <a:gd name="f15" fmla="val 17"/>
              <a:gd name="f16" fmla="val 14"/>
              <a:gd name="f17" fmla="val 43"/>
              <a:gd name="f18" fmla="val 135"/>
              <a:gd name="f19" fmla="val 93"/>
              <a:gd name="f20" fmla="val 136"/>
              <a:gd name="f21" fmla="val 133"/>
              <a:gd name="f22" fmla="val 223"/>
              <a:gd name="f23" fmla="val 252"/>
              <a:gd name="f24" fmla="val 126"/>
              <a:gd name="f25" fmla="val 266"/>
              <a:gd name="f26" fmla="val 94"/>
              <a:gd name="f27" fmla="val 265"/>
              <a:gd name="f28" fmla="val 263"/>
              <a:gd name="f29" fmla="val 175"/>
              <a:gd name="f30" fmla="val 161"/>
              <a:gd name="f31" fmla="val 148"/>
              <a:gd name="f32" fmla="+- 0 0 -90"/>
              <a:gd name="f33" fmla="*/ f3 1 137"/>
              <a:gd name="f34" fmla="*/ f4 1 277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37"/>
              <a:gd name="f43" fmla="*/ f39 1 277"/>
              <a:gd name="f44" fmla="*/ 4 f40 1"/>
              <a:gd name="f45" fmla="*/ 134 f39 1"/>
              <a:gd name="f46" fmla="*/ 45 f39 1"/>
              <a:gd name="f47" fmla="*/ 43 f40 1"/>
              <a:gd name="f48" fmla="*/ 3 f39 1"/>
              <a:gd name="f49" fmla="*/ 135 f40 1"/>
              <a:gd name="f50" fmla="*/ 93 f39 1"/>
              <a:gd name="f51" fmla="*/ 134 f40 1"/>
              <a:gd name="f52" fmla="*/ 223 f39 1"/>
              <a:gd name="f53" fmla="*/ 94 f40 1"/>
              <a:gd name="f54" fmla="*/ 265 f39 1"/>
              <a:gd name="f55" fmla="*/ 175 f39 1"/>
              <a:gd name="f56" fmla="+- f41 0 f1"/>
              <a:gd name="f57" fmla="*/ f44 1 137"/>
              <a:gd name="f58" fmla="*/ f45 1 277"/>
              <a:gd name="f59" fmla="*/ f46 1 277"/>
              <a:gd name="f60" fmla="*/ f47 1 137"/>
              <a:gd name="f61" fmla="*/ f48 1 277"/>
              <a:gd name="f62" fmla="*/ f49 1 137"/>
              <a:gd name="f63" fmla="*/ f50 1 277"/>
              <a:gd name="f64" fmla="*/ f51 1 137"/>
              <a:gd name="f65" fmla="*/ f52 1 277"/>
              <a:gd name="f66" fmla="*/ f53 1 137"/>
              <a:gd name="f67" fmla="*/ f54 1 277"/>
              <a:gd name="f68" fmla="*/ f55 1 277"/>
              <a:gd name="f69" fmla="*/ 0 1 f42"/>
              <a:gd name="f70" fmla="*/ f36 1 f42"/>
              <a:gd name="f71" fmla="*/ 0 1 f43"/>
              <a:gd name="f72" fmla="*/ f37 1 f43"/>
              <a:gd name="f73" fmla="*/ f57 1 f42"/>
              <a:gd name="f74" fmla="*/ f58 1 f43"/>
              <a:gd name="f75" fmla="*/ f59 1 f43"/>
              <a:gd name="f76" fmla="*/ f60 1 f42"/>
              <a:gd name="f77" fmla="*/ f61 1 f43"/>
              <a:gd name="f78" fmla="*/ f62 1 f42"/>
              <a:gd name="f79" fmla="*/ f63 1 f43"/>
              <a:gd name="f80" fmla="*/ f64 1 f42"/>
              <a:gd name="f81" fmla="*/ f65 1 f43"/>
              <a:gd name="f82" fmla="*/ f66 1 f42"/>
              <a:gd name="f83" fmla="*/ f67 1 f43"/>
              <a:gd name="f84" fmla="*/ f68 1 f43"/>
              <a:gd name="f85" fmla="*/ f69 f33 1"/>
              <a:gd name="f86" fmla="*/ f70 f33 1"/>
              <a:gd name="f87" fmla="*/ f72 f34 1"/>
              <a:gd name="f88" fmla="*/ f71 f34 1"/>
              <a:gd name="f89" fmla="*/ f73 f33 1"/>
              <a:gd name="f90" fmla="*/ f74 f34 1"/>
              <a:gd name="f91" fmla="*/ f75 f34 1"/>
              <a:gd name="f92" fmla="*/ f76 f33 1"/>
              <a:gd name="f93" fmla="*/ f77 f34 1"/>
              <a:gd name="f94" fmla="*/ f78 f33 1"/>
              <a:gd name="f95" fmla="*/ f79 f34 1"/>
              <a:gd name="f96" fmla="*/ f80 f33 1"/>
              <a:gd name="f97" fmla="*/ f81 f34 1"/>
              <a:gd name="f98" fmla="*/ f82 f33 1"/>
              <a:gd name="f99" fmla="*/ f83 f34 1"/>
              <a:gd name="f100" fmla="*/ f8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9" y="f90"/>
              </a:cxn>
              <a:cxn ang="f56">
                <a:pos x="f89" y="f91"/>
              </a:cxn>
              <a:cxn ang="f56">
                <a:pos x="f92" y="f93"/>
              </a:cxn>
              <a:cxn ang="f56">
                <a:pos x="f94" y="f95"/>
              </a:cxn>
              <a:cxn ang="f56">
                <a:pos x="f96" y="f97"/>
              </a:cxn>
              <a:cxn ang="f56">
                <a:pos x="f98" y="f99"/>
              </a:cxn>
              <a:cxn ang="f56">
                <a:pos x="f89" y="f100"/>
              </a:cxn>
              <a:cxn ang="f56">
                <a:pos x="f89" y="f90"/>
              </a:cxn>
              <a:cxn ang="f56">
                <a:pos x="f89" y="f90"/>
              </a:cxn>
            </a:cxnLst>
            <a:rect l="f85" t="f88" r="f86" b="f87"/>
            <a:pathLst>
              <a:path w="137" h="277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14" y="f15"/>
                  <a:pt x="f16" y="f8"/>
                  <a:pt x="f17" y="f14"/>
                </a:cubicBezTo>
                <a:cubicBezTo>
                  <a:pt x="f6" y="f5"/>
                  <a:pt x="f6" y="f5"/>
                  <a:pt x="f18" y="f19"/>
                </a:cubicBezTo>
                <a:cubicBezTo>
                  <a:pt x="f18" y="f20"/>
                  <a:pt x="f21" y="f2"/>
                  <a:pt x="f9" y="f22"/>
                </a:cubicBezTo>
                <a:cubicBezTo>
                  <a:pt x="f18" y="f23"/>
                  <a:pt x="f24" y="f25"/>
                  <a:pt x="f26" y="f27"/>
                </a:cubicBezTo>
                <a:cubicBezTo>
                  <a:pt x="f5" y="f28"/>
                  <a:pt x="f14" y="f7"/>
                  <a:pt x="f8" y="f29"/>
                </a:cubicBezTo>
                <a:cubicBezTo>
                  <a:pt x="f8" y="f30"/>
                  <a:pt x="f8" y="f31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59FD01E5-2293-4569-98F6-45D18CC633C7}"/>
              </a:ext>
            </a:extLst>
          </p:cNvPr>
          <p:cNvSpPr/>
          <p:nvPr/>
        </p:nvSpPr>
        <p:spPr>
          <a:xfrm>
            <a:off x="5110160" y="1947864"/>
            <a:ext cx="279404" cy="6286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267"/>
              <a:gd name="f8" fmla="val 1"/>
              <a:gd name="f9" fmla="val 131"/>
              <a:gd name="f10" fmla="val 101"/>
              <a:gd name="f11" fmla="val 71"/>
              <a:gd name="f12" fmla="val 41"/>
              <a:gd name="f13" fmla="val 17"/>
              <a:gd name="f14" fmla="val 9"/>
              <a:gd name="f15" fmla="val 5"/>
              <a:gd name="f16" fmla="val 35"/>
              <a:gd name="f17" fmla="val 4"/>
              <a:gd name="f18" fmla="val 118"/>
              <a:gd name="f19" fmla="val 83"/>
              <a:gd name="f20" fmla="val 129"/>
              <a:gd name="f21" fmla="val 175"/>
              <a:gd name="f22" fmla="val 221"/>
              <a:gd name="f23" fmla="val 253"/>
              <a:gd name="f24" fmla="val 105"/>
              <a:gd name="f25" fmla="val 74"/>
              <a:gd name="f26" fmla="val 266"/>
              <a:gd name="f27" fmla="val 61"/>
              <a:gd name="f28" fmla="val 265"/>
              <a:gd name="f29" fmla="val 49"/>
              <a:gd name="f30" fmla="val 36"/>
              <a:gd name="f31" fmla="val 13"/>
              <a:gd name="f32" fmla="val 264"/>
              <a:gd name="f33" fmla="val 228"/>
              <a:gd name="f34" fmla="val 196"/>
              <a:gd name="f35" fmla="val 163"/>
              <a:gd name="f36" fmla="+- 0 0 -90"/>
              <a:gd name="f37" fmla="*/ f3 1 119"/>
              <a:gd name="f38" fmla="*/ f4 1 267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119"/>
              <a:gd name="f47" fmla="*/ f43 1 267"/>
              <a:gd name="f48" fmla="*/ 1 f44 1"/>
              <a:gd name="f49" fmla="*/ 131 f43 1"/>
              <a:gd name="f50" fmla="*/ 41 f43 1"/>
              <a:gd name="f51" fmla="*/ 35 f44 1"/>
              <a:gd name="f52" fmla="*/ 4 f43 1"/>
              <a:gd name="f53" fmla="*/ 118 f44 1"/>
              <a:gd name="f54" fmla="*/ 83 f43 1"/>
              <a:gd name="f55" fmla="*/ 221 f43 1"/>
              <a:gd name="f56" fmla="*/ 74 f44 1"/>
              <a:gd name="f57" fmla="*/ 266 f43 1"/>
              <a:gd name="f58" fmla="*/ 36 f44 1"/>
              <a:gd name="f59" fmla="*/ 265 f43 1"/>
              <a:gd name="f60" fmla="*/ 0 f44 1"/>
              <a:gd name="f61" fmla="*/ 228 f43 1"/>
              <a:gd name="f62" fmla="+- f45 0 f1"/>
              <a:gd name="f63" fmla="*/ f48 1 119"/>
              <a:gd name="f64" fmla="*/ f49 1 267"/>
              <a:gd name="f65" fmla="*/ f50 1 267"/>
              <a:gd name="f66" fmla="*/ f51 1 119"/>
              <a:gd name="f67" fmla="*/ f52 1 267"/>
              <a:gd name="f68" fmla="*/ f53 1 119"/>
              <a:gd name="f69" fmla="*/ f54 1 267"/>
              <a:gd name="f70" fmla="*/ f55 1 267"/>
              <a:gd name="f71" fmla="*/ f56 1 119"/>
              <a:gd name="f72" fmla="*/ f57 1 267"/>
              <a:gd name="f73" fmla="*/ f58 1 119"/>
              <a:gd name="f74" fmla="*/ f59 1 267"/>
              <a:gd name="f75" fmla="*/ f60 1 119"/>
              <a:gd name="f76" fmla="*/ f61 1 267"/>
              <a:gd name="f77" fmla="*/ 0 1 f46"/>
              <a:gd name="f78" fmla="*/ f40 1 f46"/>
              <a:gd name="f79" fmla="*/ 0 1 f47"/>
              <a:gd name="f80" fmla="*/ f41 1 f47"/>
              <a:gd name="f81" fmla="*/ f63 1 f46"/>
              <a:gd name="f82" fmla="*/ f64 1 f47"/>
              <a:gd name="f83" fmla="*/ f65 1 f47"/>
              <a:gd name="f84" fmla="*/ f66 1 f46"/>
              <a:gd name="f85" fmla="*/ f67 1 f47"/>
              <a:gd name="f86" fmla="*/ f68 1 f46"/>
              <a:gd name="f87" fmla="*/ f69 1 f47"/>
              <a:gd name="f88" fmla="*/ f70 1 f47"/>
              <a:gd name="f89" fmla="*/ f71 1 f46"/>
              <a:gd name="f90" fmla="*/ f72 1 f47"/>
              <a:gd name="f91" fmla="*/ f73 1 f46"/>
              <a:gd name="f92" fmla="*/ f74 1 f47"/>
              <a:gd name="f93" fmla="*/ f75 1 f46"/>
              <a:gd name="f94" fmla="*/ f76 1 f47"/>
              <a:gd name="f95" fmla="*/ f77 f37 1"/>
              <a:gd name="f96" fmla="*/ f78 f37 1"/>
              <a:gd name="f97" fmla="*/ f80 f38 1"/>
              <a:gd name="f98" fmla="*/ f79 f38 1"/>
              <a:gd name="f99" fmla="*/ f81 f37 1"/>
              <a:gd name="f100" fmla="*/ f82 f38 1"/>
              <a:gd name="f101" fmla="*/ f83 f38 1"/>
              <a:gd name="f102" fmla="*/ f84 f37 1"/>
              <a:gd name="f103" fmla="*/ f85 f38 1"/>
              <a:gd name="f104" fmla="*/ f86 f37 1"/>
              <a:gd name="f105" fmla="*/ f87 f38 1"/>
              <a:gd name="f106" fmla="*/ f88 f38 1"/>
              <a:gd name="f107" fmla="*/ f89 f37 1"/>
              <a:gd name="f108" fmla="*/ f90 f38 1"/>
              <a:gd name="f109" fmla="*/ f91 f37 1"/>
              <a:gd name="f110" fmla="*/ f92 f38 1"/>
              <a:gd name="f111" fmla="*/ f93 f37 1"/>
              <a:gd name="f112" fmla="*/ f94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9" y="f100"/>
              </a:cxn>
              <a:cxn ang="f62">
                <a:pos x="f99" y="f101"/>
              </a:cxn>
              <a:cxn ang="f62">
                <a:pos x="f102" y="f103"/>
              </a:cxn>
              <a:cxn ang="f62">
                <a:pos x="f104" y="f105"/>
              </a:cxn>
              <a:cxn ang="f62">
                <a:pos x="f104" y="f106"/>
              </a:cxn>
              <a:cxn ang="f62">
                <a:pos x="f107" y="f108"/>
              </a:cxn>
              <a:cxn ang="f62">
                <a:pos x="f109" y="f110"/>
              </a:cxn>
              <a:cxn ang="f62">
                <a:pos x="f111" y="f112"/>
              </a:cxn>
              <a:cxn ang="f62">
                <a:pos x="f99" y="f100"/>
              </a:cxn>
            </a:cxnLst>
            <a:rect l="f95" t="f98" r="f96" b="f97"/>
            <a:pathLst>
              <a:path w="119" h="267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5" y="f13"/>
                  <a:pt x="f14" y="f15"/>
                  <a:pt x="f16" y="f17"/>
                </a:cubicBezTo>
                <a:cubicBezTo>
                  <a:pt x="f18" y="f8"/>
                  <a:pt x="f18" y="f5"/>
                  <a:pt x="f18" y="f19"/>
                </a:cubicBezTo>
                <a:cubicBezTo>
                  <a:pt x="f18" y="f20"/>
                  <a:pt x="f18" y="f21"/>
                  <a:pt x="f18" y="f22"/>
                </a:cubicBezTo>
                <a:cubicBezTo>
                  <a:pt x="f6" y="f23"/>
                  <a:pt x="f24" y="f7"/>
                  <a:pt x="f25" y="f26"/>
                </a:cubicBezTo>
                <a:cubicBezTo>
                  <a:pt x="f27" y="f28"/>
                  <a:pt x="f29" y="f26"/>
                  <a:pt x="f30" y="f28"/>
                </a:cubicBezTo>
                <a:cubicBezTo>
                  <a:pt x="f31" y="f32"/>
                  <a:pt x="f5" y="f23"/>
                  <a:pt x="f5" y="f33"/>
                </a:cubicBezTo>
                <a:cubicBezTo>
                  <a:pt x="f8" y="f34"/>
                  <a:pt x="f8" y="f35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2E1CBDD9-8459-4115-9C80-B03823CFDD61}"/>
              </a:ext>
            </a:extLst>
          </p:cNvPr>
          <p:cNvSpPr/>
          <p:nvPr/>
        </p:nvSpPr>
        <p:spPr>
          <a:xfrm>
            <a:off x="5464170" y="1955801"/>
            <a:ext cx="282577" cy="6175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0"/>
              <a:gd name="f7" fmla="val 263"/>
              <a:gd name="f8" fmla="val 118"/>
              <a:gd name="f9" fmla="val 133"/>
              <a:gd name="f10" fmla="val 162"/>
              <a:gd name="f11" fmla="val 117"/>
              <a:gd name="f12" fmla="val 192"/>
              <a:gd name="f13" fmla="val 119"/>
              <a:gd name="f14" fmla="val 222"/>
              <a:gd name="f15" fmla="val 251"/>
              <a:gd name="f16" fmla="val 106"/>
              <a:gd name="f17" fmla="val 78"/>
              <a:gd name="f18" fmla="val 262"/>
              <a:gd name="f19" fmla="val 66"/>
              <a:gd name="f20" fmla="val 54"/>
              <a:gd name="f21" fmla="val 41"/>
              <a:gd name="f22" fmla="val 15"/>
              <a:gd name="f23" fmla="val 1"/>
              <a:gd name="f24" fmla="val 250"/>
              <a:gd name="f25" fmla="val 225"/>
              <a:gd name="f26" fmla="val 161"/>
              <a:gd name="f27" fmla="val 98"/>
              <a:gd name="f28" fmla="val 35"/>
              <a:gd name="f29" fmla="val 2"/>
              <a:gd name="f30" fmla="val 13"/>
              <a:gd name="f31" fmla="val 37"/>
              <a:gd name="f32" fmla="val 40"/>
              <a:gd name="f33" fmla="val 44"/>
              <a:gd name="f34" fmla="val 48"/>
              <a:gd name="f35" fmla="val 69"/>
              <a:gd name="f36" fmla="val 90"/>
              <a:gd name="f37" fmla="val 111"/>
              <a:gd name="f38" fmla="+- 0 0 -90"/>
              <a:gd name="f39" fmla="*/ f3 1 120"/>
              <a:gd name="f40" fmla="*/ f4 1 263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20"/>
              <a:gd name="f49" fmla="*/ f45 1 263"/>
              <a:gd name="f50" fmla="*/ 118 f46 1"/>
              <a:gd name="f51" fmla="*/ 133 f45 1"/>
              <a:gd name="f52" fmla="*/ 119 f46 1"/>
              <a:gd name="f53" fmla="*/ 222 f45 1"/>
              <a:gd name="f54" fmla="*/ 78 f46 1"/>
              <a:gd name="f55" fmla="*/ 262 f45 1"/>
              <a:gd name="f56" fmla="*/ 41 f46 1"/>
              <a:gd name="f57" fmla="*/ 1 f46 1"/>
              <a:gd name="f58" fmla="*/ 225 f45 1"/>
              <a:gd name="f59" fmla="*/ 35 f45 1"/>
              <a:gd name="f60" fmla="*/ 37 f46 1"/>
              <a:gd name="f61" fmla="*/ 1 f45 1"/>
              <a:gd name="f62" fmla="*/ 48 f46 1"/>
              <a:gd name="f63" fmla="*/ 69 f45 1"/>
              <a:gd name="f64" fmla="+- f47 0 f1"/>
              <a:gd name="f65" fmla="*/ f50 1 120"/>
              <a:gd name="f66" fmla="*/ f51 1 263"/>
              <a:gd name="f67" fmla="*/ f52 1 120"/>
              <a:gd name="f68" fmla="*/ f53 1 263"/>
              <a:gd name="f69" fmla="*/ f54 1 120"/>
              <a:gd name="f70" fmla="*/ f55 1 263"/>
              <a:gd name="f71" fmla="*/ f56 1 120"/>
              <a:gd name="f72" fmla="*/ f57 1 120"/>
              <a:gd name="f73" fmla="*/ f58 1 263"/>
              <a:gd name="f74" fmla="*/ f59 1 263"/>
              <a:gd name="f75" fmla="*/ f60 1 120"/>
              <a:gd name="f76" fmla="*/ f61 1 263"/>
              <a:gd name="f77" fmla="*/ f62 1 120"/>
              <a:gd name="f78" fmla="*/ f63 1 263"/>
              <a:gd name="f79" fmla="*/ 0 1 f48"/>
              <a:gd name="f80" fmla="*/ f42 1 f48"/>
              <a:gd name="f81" fmla="*/ 0 1 f49"/>
              <a:gd name="f82" fmla="*/ f43 1 f49"/>
              <a:gd name="f83" fmla="*/ f65 1 f48"/>
              <a:gd name="f84" fmla="*/ f66 1 f49"/>
              <a:gd name="f85" fmla="*/ f67 1 f48"/>
              <a:gd name="f86" fmla="*/ f68 1 f49"/>
              <a:gd name="f87" fmla="*/ f69 1 f48"/>
              <a:gd name="f88" fmla="*/ f70 1 f49"/>
              <a:gd name="f89" fmla="*/ f71 1 f48"/>
              <a:gd name="f90" fmla="*/ f72 1 f48"/>
              <a:gd name="f91" fmla="*/ f73 1 f49"/>
              <a:gd name="f92" fmla="*/ f74 1 f49"/>
              <a:gd name="f93" fmla="*/ f75 1 f48"/>
              <a:gd name="f94" fmla="*/ f76 1 f49"/>
              <a:gd name="f95" fmla="*/ f77 1 f48"/>
              <a:gd name="f96" fmla="*/ f78 1 f49"/>
              <a:gd name="f97" fmla="*/ f79 f39 1"/>
              <a:gd name="f98" fmla="*/ f80 f39 1"/>
              <a:gd name="f99" fmla="*/ f82 f40 1"/>
              <a:gd name="f100" fmla="*/ f81 f40 1"/>
              <a:gd name="f101" fmla="*/ f83 f39 1"/>
              <a:gd name="f102" fmla="*/ f84 f40 1"/>
              <a:gd name="f103" fmla="*/ f85 f39 1"/>
              <a:gd name="f104" fmla="*/ f86 f40 1"/>
              <a:gd name="f105" fmla="*/ f87 f39 1"/>
              <a:gd name="f106" fmla="*/ f88 f40 1"/>
              <a:gd name="f107" fmla="*/ f89 f39 1"/>
              <a:gd name="f108" fmla="*/ f90 f39 1"/>
              <a:gd name="f109" fmla="*/ f91 f40 1"/>
              <a:gd name="f110" fmla="*/ f92 f40 1"/>
              <a:gd name="f111" fmla="*/ f93 f39 1"/>
              <a:gd name="f112" fmla="*/ f94 f40 1"/>
              <a:gd name="f113" fmla="*/ f95 f39 1"/>
              <a:gd name="f114" fmla="*/ f96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6"/>
              </a:cxn>
              <a:cxn ang="f64">
                <a:pos x="f108" y="f109"/>
              </a:cxn>
              <a:cxn ang="f64">
                <a:pos x="f108" y="f110"/>
              </a:cxn>
              <a:cxn ang="f64">
                <a:pos x="f111" y="f112"/>
              </a:cxn>
              <a:cxn ang="f64">
                <a:pos x="f113" y="f112"/>
              </a:cxn>
              <a:cxn ang="f64">
                <a:pos x="f101" y="f114"/>
              </a:cxn>
              <a:cxn ang="f64">
                <a:pos x="f101" y="f102"/>
              </a:cxn>
            </a:cxnLst>
            <a:rect l="f97" t="f100" r="f98" b="f99"/>
            <a:pathLst>
              <a:path w="120" h="263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6" y="f15"/>
                  <a:pt x="f16" y="f7"/>
                  <a:pt x="f17" y="f18"/>
                </a:cubicBezTo>
                <a:cubicBezTo>
                  <a:pt x="f19" y="f18"/>
                  <a:pt x="f20" y="f18"/>
                  <a:pt x="f21" y="f18"/>
                </a:cubicBezTo>
                <a:cubicBezTo>
                  <a:pt x="f22" y="f7"/>
                  <a:pt x="f23" y="f24"/>
                  <a:pt x="f23" y="f25"/>
                </a:cubicBezTo>
                <a:cubicBezTo>
                  <a:pt x="f23" y="f26"/>
                  <a:pt x="f5" y="f27"/>
                  <a:pt x="f23" y="f28"/>
                </a:cubicBezTo>
                <a:cubicBezTo>
                  <a:pt x="f29" y="f30"/>
                  <a:pt x="f30" y="f5"/>
                  <a:pt x="f31" y="f23"/>
                </a:cubicBezTo>
                <a:cubicBezTo>
                  <a:pt x="f32" y="f23"/>
                  <a:pt x="f33" y="f23"/>
                  <a:pt x="f34" y="f23"/>
                </a:cubicBezTo>
                <a:cubicBezTo>
                  <a:pt x="f8" y="f5"/>
                  <a:pt x="f8" y="f5"/>
                  <a:pt x="f8" y="f35"/>
                </a:cubicBezTo>
                <a:cubicBezTo>
                  <a:pt x="f8" y="f36"/>
                  <a:pt x="f8" y="f37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0447611E-F3A8-44C4-885D-0B8C7B9FB28F}"/>
              </a:ext>
            </a:extLst>
          </p:cNvPr>
          <p:cNvSpPr/>
          <p:nvPr/>
        </p:nvSpPr>
        <p:spPr>
          <a:xfrm>
            <a:off x="5229225" y="3659191"/>
            <a:ext cx="417515" cy="4175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8"/>
              <a:gd name="f7" fmla="val 1"/>
              <a:gd name="f8" fmla="val 85"/>
              <a:gd name="f9" fmla="val 2"/>
              <a:gd name="f10" fmla="val 36"/>
              <a:gd name="f11" fmla="val 40"/>
              <a:gd name="f12" fmla="val 90"/>
              <a:gd name="f13" fmla="val 141"/>
              <a:gd name="f14" fmla="val 42"/>
              <a:gd name="f15" fmla="val 176"/>
              <a:gd name="f16" fmla="val 93"/>
              <a:gd name="f17" fmla="val 174"/>
              <a:gd name="f18" fmla="val 142"/>
              <a:gd name="f19" fmla="val 134"/>
              <a:gd name="f20" fmla="val 84"/>
              <a:gd name="f21" fmla="val 177"/>
              <a:gd name="f22" fmla="val 175"/>
              <a:gd name="f23" fmla="val 135"/>
              <a:gd name="f24" fmla="+- 0 0 -90"/>
              <a:gd name="f25" fmla="*/ f3 1 178"/>
              <a:gd name="f26" fmla="*/ f4 1 178"/>
              <a:gd name="f27" fmla="val f5"/>
              <a:gd name="f28" fmla="val f6"/>
              <a:gd name="f29" fmla="*/ f24 f0 1"/>
              <a:gd name="f30" fmla="+- f28 0 f27"/>
              <a:gd name="f31" fmla="*/ f29 1 f2"/>
              <a:gd name="f32" fmla="*/ f30 1 178"/>
              <a:gd name="f33" fmla="*/ 1 f30 1"/>
              <a:gd name="f34" fmla="*/ 85 f30 1"/>
              <a:gd name="f35" fmla="*/ 90 f30 1"/>
              <a:gd name="f36" fmla="*/ 176 f30 1"/>
              <a:gd name="f37" fmla="*/ 93 f30 1"/>
              <a:gd name="f38" fmla="*/ 84 f30 1"/>
              <a:gd name="f39" fmla="*/ 177 f30 1"/>
              <a:gd name="f40" fmla="+- f31 0 f1"/>
              <a:gd name="f41" fmla="*/ f33 1 178"/>
              <a:gd name="f42" fmla="*/ f34 1 178"/>
              <a:gd name="f43" fmla="*/ f35 1 178"/>
              <a:gd name="f44" fmla="*/ f36 1 178"/>
              <a:gd name="f45" fmla="*/ f37 1 178"/>
              <a:gd name="f46" fmla="*/ f38 1 178"/>
              <a:gd name="f47" fmla="*/ f39 1 178"/>
              <a:gd name="f48" fmla="*/ 0 1 f32"/>
              <a:gd name="f49" fmla="*/ f28 1 f32"/>
              <a:gd name="f50" fmla="*/ f41 1 f32"/>
              <a:gd name="f51" fmla="*/ f42 1 f32"/>
              <a:gd name="f52" fmla="*/ f43 1 f32"/>
              <a:gd name="f53" fmla="*/ f44 1 f32"/>
              <a:gd name="f54" fmla="*/ f45 1 f32"/>
              <a:gd name="f55" fmla="*/ f46 1 f32"/>
              <a:gd name="f56" fmla="*/ f47 1 f32"/>
              <a:gd name="f57" fmla="*/ f48 f25 1"/>
              <a:gd name="f58" fmla="*/ f49 f25 1"/>
              <a:gd name="f59" fmla="*/ f49 f26 1"/>
              <a:gd name="f60" fmla="*/ f48 f26 1"/>
              <a:gd name="f61" fmla="*/ f50 f25 1"/>
              <a:gd name="f62" fmla="*/ f51 f26 1"/>
              <a:gd name="f63" fmla="*/ f52 f25 1"/>
              <a:gd name="f64" fmla="*/ f50 f26 1"/>
              <a:gd name="f65" fmla="*/ f53 f25 1"/>
              <a:gd name="f66" fmla="*/ f54 f26 1"/>
              <a:gd name="f67" fmla="*/ f55 f25 1"/>
              <a:gd name="f68" fmla="*/ f56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5" y="f66"/>
              </a:cxn>
              <a:cxn ang="f40">
                <a:pos x="f67" y="f68"/>
              </a:cxn>
              <a:cxn ang="f40">
                <a:pos x="f61" y="f62"/>
              </a:cxn>
            </a:cxnLst>
            <a:rect l="f57" t="f60" r="f58" b="f59"/>
            <a:pathLst>
              <a:path w="178" h="178">
                <a:moveTo>
                  <a:pt x="f7" y="f8"/>
                </a:moveTo>
                <a:cubicBezTo>
                  <a:pt x="f9" y="f10"/>
                  <a:pt x="f11" y="f5"/>
                  <a:pt x="f12" y="f7"/>
                </a:cubicBezTo>
                <a:cubicBezTo>
                  <a:pt x="f13" y="f9"/>
                  <a:pt x="f6" y="f14"/>
                  <a:pt x="f15" y="f16"/>
                </a:cubicBezTo>
                <a:cubicBezTo>
                  <a:pt x="f17" y="f18"/>
                  <a:pt x="f19" y="f6"/>
                  <a:pt x="f20" y="f21"/>
                </a:cubicBezTo>
                <a:cubicBezTo>
                  <a:pt x="f10" y="f22"/>
                  <a:pt x="f5" y="f23"/>
                  <a:pt x="f7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6D0BEC79-5936-440A-9728-611634EDFE7D}"/>
              </a:ext>
            </a:extLst>
          </p:cNvPr>
          <p:cNvSpPr/>
          <p:nvPr/>
        </p:nvSpPr>
        <p:spPr>
          <a:xfrm>
            <a:off x="1198558" y="5970583"/>
            <a:ext cx="652460" cy="5667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8"/>
              <a:gd name="f7" fmla="val 241"/>
              <a:gd name="f8" fmla="val 114"/>
              <a:gd name="f9" fmla="val 115"/>
              <a:gd name="f10" fmla="val 158"/>
              <a:gd name="f11" fmla="val 79"/>
              <a:gd name="f12" fmla="val 200"/>
              <a:gd name="f13" fmla="val 43"/>
              <a:gd name="f14" fmla="val 244"/>
              <a:gd name="f15" fmla="val 9"/>
              <a:gd name="f16" fmla="val 252"/>
              <a:gd name="f17" fmla="val 2"/>
              <a:gd name="f18" fmla="val 267"/>
              <a:gd name="f19" fmla="val 3"/>
              <a:gd name="f20" fmla="val 276"/>
              <a:gd name="f21" fmla="val 10"/>
              <a:gd name="f22" fmla="val 23"/>
              <a:gd name="f23" fmla="val 270"/>
              <a:gd name="f24" fmla="val 32"/>
              <a:gd name="f25" fmla="val 227"/>
              <a:gd name="f26" fmla="val 92"/>
              <a:gd name="f27" fmla="val 182"/>
              <a:gd name="f28" fmla="val 151"/>
              <a:gd name="f29" fmla="val 139"/>
              <a:gd name="f30" fmla="val 212"/>
              <a:gd name="f31" fmla="val 122"/>
              <a:gd name="f32" fmla="val 236"/>
              <a:gd name="f33" fmla="val 108"/>
              <a:gd name="f34" fmla="val 90"/>
              <a:gd name="f35" fmla="val 213"/>
              <a:gd name="f36" fmla="val 63"/>
              <a:gd name="f37" fmla="val 172"/>
              <a:gd name="f38" fmla="val 34"/>
              <a:gd name="f39" fmla="val 134"/>
              <a:gd name="f40" fmla="val 7"/>
              <a:gd name="f41" fmla="val 93"/>
              <a:gd name="f42" fmla="val 85"/>
              <a:gd name="f43" fmla="val 72"/>
              <a:gd name="f44" fmla="val 62"/>
              <a:gd name="f45" fmla="val 11"/>
              <a:gd name="f46" fmla="val 24"/>
              <a:gd name="f47" fmla="val 33"/>
              <a:gd name="f48" fmla="val 67"/>
              <a:gd name="f49" fmla="val 59"/>
              <a:gd name="f50" fmla="val 81"/>
              <a:gd name="f51" fmla="val 84"/>
              <a:gd name="f52" fmla="val 97"/>
              <a:gd name="f53" fmla="+- 0 0 -90"/>
              <a:gd name="f54" fmla="*/ f3 1 278"/>
              <a:gd name="f55" fmla="*/ f4 1 241"/>
              <a:gd name="f56" fmla="val f5"/>
              <a:gd name="f57" fmla="val f6"/>
              <a:gd name="f58" fmla="val f7"/>
              <a:gd name="f59" fmla="*/ f53 f0 1"/>
              <a:gd name="f60" fmla="+- f58 0 f56"/>
              <a:gd name="f61" fmla="+- f57 0 f56"/>
              <a:gd name="f62" fmla="*/ f59 1 f2"/>
              <a:gd name="f63" fmla="*/ f61 1 278"/>
              <a:gd name="f64" fmla="*/ f60 1 241"/>
              <a:gd name="f65" fmla="*/ 114 f61 1"/>
              <a:gd name="f66" fmla="*/ 115 f60 1"/>
              <a:gd name="f67" fmla="*/ 244 f61 1"/>
              <a:gd name="f68" fmla="*/ 9 f60 1"/>
              <a:gd name="f69" fmla="*/ 278 f61 1"/>
              <a:gd name="f70" fmla="*/ 0 f60 1"/>
              <a:gd name="f71" fmla="*/ 270 f61 1"/>
              <a:gd name="f72" fmla="*/ 32 f60 1"/>
              <a:gd name="f73" fmla="*/ 139 f61 1"/>
              <a:gd name="f74" fmla="*/ 212 f60 1"/>
              <a:gd name="f75" fmla="*/ 90 f61 1"/>
              <a:gd name="f76" fmla="*/ 213 f60 1"/>
              <a:gd name="f77" fmla="*/ 7 f61 1"/>
              <a:gd name="f78" fmla="*/ 93 f60 1"/>
              <a:gd name="f79" fmla="*/ 0 f61 1"/>
              <a:gd name="f80" fmla="*/ 62 f60 1"/>
              <a:gd name="f81" fmla="*/ 33 f61 1"/>
              <a:gd name="f82" fmla="*/ 67 f60 1"/>
              <a:gd name="f83" fmla="+- f62 0 f1"/>
              <a:gd name="f84" fmla="*/ f65 1 278"/>
              <a:gd name="f85" fmla="*/ f66 1 241"/>
              <a:gd name="f86" fmla="*/ f67 1 278"/>
              <a:gd name="f87" fmla="*/ f68 1 241"/>
              <a:gd name="f88" fmla="*/ f69 1 278"/>
              <a:gd name="f89" fmla="*/ f70 1 241"/>
              <a:gd name="f90" fmla="*/ f71 1 278"/>
              <a:gd name="f91" fmla="*/ f72 1 241"/>
              <a:gd name="f92" fmla="*/ f73 1 278"/>
              <a:gd name="f93" fmla="*/ f74 1 241"/>
              <a:gd name="f94" fmla="*/ f75 1 278"/>
              <a:gd name="f95" fmla="*/ f76 1 241"/>
              <a:gd name="f96" fmla="*/ f77 1 278"/>
              <a:gd name="f97" fmla="*/ f78 1 241"/>
              <a:gd name="f98" fmla="*/ f79 1 278"/>
              <a:gd name="f99" fmla="*/ f80 1 241"/>
              <a:gd name="f100" fmla="*/ f81 1 278"/>
              <a:gd name="f101" fmla="*/ f82 1 241"/>
              <a:gd name="f102" fmla="*/ 0 1 f63"/>
              <a:gd name="f103" fmla="*/ f57 1 f63"/>
              <a:gd name="f104" fmla="*/ 0 1 f64"/>
              <a:gd name="f105" fmla="*/ f58 1 f64"/>
              <a:gd name="f106" fmla="*/ f84 1 f63"/>
              <a:gd name="f107" fmla="*/ f85 1 f64"/>
              <a:gd name="f108" fmla="*/ f86 1 f63"/>
              <a:gd name="f109" fmla="*/ f87 1 f64"/>
              <a:gd name="f110" fmla="*/ f88 1 f63"/>
              <a:gd name="f111" fmla="*/ f89 1 f64"/>
              <a:gd name="f112" fmla="*/ f90 1 f63"/>
              <a:gd name="f113" fmla="*/ f91 1 f64"/>
              <a:gd name="f114" fmla="*/ f92 1 f63"/>
              <a:gd name="f115" fmla="*/ f93 1 f64"/>
              <a:gd name="f116" fmla="*/ f94 1 f63"/>
              <a:gd name="f117" fmla="*/ f95 1 f64"/>
              <a:gd name="f118" fmla="*/ f96 1 f63"/>
              <a:gd name="f119" fmla="*/ f97 1 f64"/>
              <a:gd name="f120" fmla="*/ f98 1 f63"/>
              <a:gd name="f121" fmla="*/ f99 1 f64"/>
              <a:gd name="f122" fmla="*/ f100 1 f63"/>
              <a:gd name="f123" fmla="*/ f101 1 f64"/>
              <a:gd name="f124" fmla="*/ f102 f54 1"/>
              <a:gd name="f125" fmla="*/ f103 f54 1"/>
              <a:gd name="f126" fmla="*/ f105 f55 1"/>
              <a:gd name="f127" fmla="*/ f104 f55 1"/>
              <a:gd name="f128" fmla="*/ f106 f54 1"/>
              <a:gd name="f129" fmla="*/ f107 f55 1"/>
              <a:gd name="f130" fmla="*/ f108 f54 1"/>
              <a:gd name="f131" fmla="*/ f109 f55 1"/>
              <a:gd name="f132" fmla="*/ f110 f54 1"/>
              <a:gd name="f133" fmla="*/ f111 f55 1"/>
              <a:gd name="f134" fmla="*/ f112 f54 1"/>
              <a:gd name="f135" fmla="*/ f113 f55 1"/>
              <a:gd name="f136" fmla="*/ f114 f54 1"/>
              <a:gd name="f137" fmla="*/ f115 f55 1"/>
              <a:gd name="f138" fmla="*/ f116 f54 1"/>
              <a:gd name="f139" fmla="*/ f117 f55 1"/>
              <a:gd name="f140" fmla="*/ f118 f54 1"/>
              <a:gd name="f141" fmla="*/ f119 f55 1"/>
              <a:gd name="f142" fmla="*/ f120 f54 1"/>
              <a:gd name="f143" fmla="*/ f121 f55 1"/>
              <a:gd name="f144" fmla="*/ f122 f54 1"/>
              <a:gd name="f145" fmla="*/ f123 f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128" y="f129"/>
              </a:cxn>
              <a:cxn ang="f83">
                <a:pos x="f130" y="f131"/>
              </a:cxn>
              <a:cxn ang="f83">
                <a:pos x="f132" y="f133"/>
              </a:cxn>
              <a:cxn ang="f83">
                <a:pos x="f134" y="f135"/>
              </a:cxn>
              <a:cxn ang="f83">
                <a:pos x="f136" y="f137"/>
              </a:cxn>
              <a:cxn ang="f83">
                <a:pos x="f138" y="f139"/>
              </a:cxn>
              <a:cxn ang="f83">
                <a:pos x="f140" y="f141"/>
              </a:cxn>
              <a:cxn ang="f83">
                <a:pos x="f142" y="f143"/>
              </a:cxn>
              <a:cxn ang="f83">
                <a:pos x="f144" y="f145"/>
              </a:cxn>
              <a:cxn ang="f83">
                <a:pos x="f128" y="f129"/>
              </a:cxn>
            </a:cxnLst>
            <a:rect l="f124" t="f127" r="f125" b="f126"/>
            <a:pathLst>
              <a:path w="278" h="24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6" y="f5"/>
                </a:cubicBezTo>
                <a:cubicBezTo>
                  <a:pt x="f20" y="f21"/>
                  <a:pt x="f20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7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17" y="f42"/>
                  <a:pt x="f19" y="f43"/>
                  <a:pt x="f5" y="f44"/>
                </a:cubicBezTo>
                <a:cubicBezTo>
                  <a:pt x="f45" y="f36"/>
                  <a:pt x="f46" y="f36"/>
                  <a:pt x="f47" y="f48"/>
                </a:cubicBezTo>
                <a:cubicBezTo>
                  <a:pt x="f49" y="f50"/>
                  <a:pt x="f51" y="f52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11F8515D-0961-4298-A12B-9DA26D4A9E17}"/>
              </a:ext>
            </a:extLst>
          </p:cNvPr>
          <p:cNvSpPr/>
          <p:nvPr/>
        </p:nvSpPr>
        <p:spPr>
          <a:xfrm>
            <a:off x="3078163" y="5214942"/>
            <a:ext cx="492120" cy="5286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0"/>
              <a:gd name="f7" fmla="val 225"/>
              <a:gd name="f8" fmla="val 122"/>
              <a:gd name="f9" fmla="val 224"/>
              <a:gd name="f10" fmla="val 117"/>
              <a:gd name="f11" fmla="val 202"/>
              <a:gd name="f12" fmla="val 112"/>
              <a:gd name="f13" fmla="val 181"/>
              <a:gd name="f14" fmla="val 108"/>
              <a:gd name="f15" fmla="val 161"/>
              <a:gd name="f16" fmla="val 105"/>
              <a:gd name="f17" fmla="val 103"/>
              <a:gd name="f18" fmla="val 101"/>
              <a:gd name="f19" fmla="val 97"/>
              <a:gd name="f20" fmla="val 182"/>
              <a:gd name="f21" fmla="val 93"/>
              <a:gd name="f22" fmla="val 88"/>
              <a:gd name="f23" fmla="val 64"/>
              <a:gd name="f24" fmla="val 223"/>
              <a:gd name="f25" fmla="val 42"/>
              <a:gd name="f26" fmla="val 222"/>
              <a:gd name="f27" fmla="val 20"/>
              <a:gd name="f28" fmla="val 219"/>
              <a:gd name="f29" fmla="val 13"/>
              <a:gd name="f30" fmla="val 218"/>
              <a:gd name="f31" fmla="val 1"/>
              <a:gd name="f32" fmla="val 211"/>
              <a:gd name="f33" fmla="val 206"/>
              <a:gd name="f34" fmla="val 198"/>
              <a:gd name="f35" fmla="val 5"/>
              <a:gd name="f36" fmla="val 187"/>
              <a:gd name="f37" fmla="val 11"/>
              <a:gd name="f38" fmla="val 15"/>
              <a:gd name="f39" fmla="val 175"/>
              <a:gd name="f40" fmla="val 24"/>
              <a:gd name="f41" fmla="val 172"/>
              <a:gd name="f42" fmla="val 31"/>
              <a:gd name="f43" fmla="val 171"/>
              <a:gd name="f44" fmla="val 79"/>
              <a:gd name="f45" fmla="val 162"/>
              <a:gd name="f46" fmla="val 86"/>
              <a:gd name="f47" fmla="val 147"/>
              <a:gd name="f48" fmla="val 56"/>
              <a:gd name="f49" fmla="val 98"/>
              <a:gd name="f50" fmla="val 40"/>
              <a:gd name="f51" fmla="val 71"/>
              <a:gd name="f52" fmla="val 47"/>
              <a:gd name="f53" fmla="val 43"/>
              <a:gd name="f54" fmla="val 67"/>
              <a:gd name="f55" fmla="val 21"/>
              <a:gd name="f56" fmla="val 87"/>
              <a:gd name="f57" fmla="val 111"/>
              <a:gd name="f58" fmla="val 135"/>
              <a:gd name="f59" fmla="val 159"/>
              <a:gd name="f60" fmla="val 168"/>
              <a:gd name="f61" fmla="val 75"/>
              <a:gd name="f62" fmla="val 152"/>
              <a:gd name="f63" fmla="val 100"/>
              <a:gd name="f64" fmla="val 124"/>
              <a:gd name="f65" fmla="val 145"/>
              <a:gd name="f66" fmla="val 126"/>
              <a:gd name="f67" fmla="val 150"/>
              <a:gd name="f68" fmla="val 177"/>
              <a:gd name="f69" fmla="val 190"/>
              <a:gd name="f70" fmla="val 176"/>
              <a:gd name="f71" fmla="val 199"/>
              <a:gd name="f72" fmla="val 193"/>
              <a:gd name="f73" fmla="val 205"/>
              <a:gd name="f74" fmla="val 197"/>
              <a:gd name="f75" fmla="val 185"/>
              <a:gd name="f76" fmla="val 217"/>
              <a:gd name="f77" fmla="val 220"/>
              <a:gd name="f78" fmla="val 156"/>
              <a:gd name="f79" fmla="val 140"/>
              <a:gd name="f80" fmla="+- 0 0 -90"/>
              <a:gd name="f81" fmla="*/ f3 1 210"/>
              <a:gd name="f82" fmla="*/ f4 1 225"/>
              <a:gd name="f83" fmla="val f5"/>
              <a:gd name="f84" fmla="val f6"/>
              <a:gd name="f85" fmla="val f7"/>
              <a:gd name="f86" fmla="*/ f80 f0 1"/>
              <a:gd name="f87" fmla="+- f85 0 f83"/>
              <a:gd name="f88" fmla="+- f84 0 f83"/>
              <a:gd name="f89" fmla="*/ f86 1 f2"/>
              <a:gd name="f90" fmla="*/ f88 1 210"/>
              <a:gd name="f91" fmla="*/ f87 1 225"/>
              <a:gd name="f92" fmla="*/ 122 f88 1"/>
              <a:gd name="f93" fmla="*/ 224 f87 1"/>
              <a:gd name="f94" fmla="*/ 108 f88 1"/>
              <a:gd name="f95" fmla="*/ 161 f87 1"/>
              <a:gd name="f96" fmla="*/ 101 f88 1"/>
              <a:gd name="f97" fmla="*/ 88 f88 1"/>
              <a:gd name="f98" fmla="*/ 225 f87 1"/>
              <a:gd name="f99" fmla="*/ 20 f88 1"/>
              <a:gd name="f100" fmla="*/ 219 f87 1"/>
              <a:gd name="f101" fmla="*/ 1 f88 1"/>
              <a:gd name="f102" fmla="*/ 206 f87 1"/>
              <a:gd name="f103" fmla="*/ 11 f88 1"/>
              <a:gd name="f104" fmla="*/ 180 f87 1"/>
              <a:gd name="f105" fmla="*/ 31 f88 1"/>
              <a:gd name="f106" fmla="*/ 171 f87 1"/>
              <a:gd name="f107" fmla="*/ 56 f88 1"/>
              <a:gd name="f108" fmla="*/ 98 f87 1"/>
              <a:gd name="f109" fmla="*/ 67 f88 1"/>
              <a:gd name="f110" fmla="*/ 21 f87 1"/>
              <a:gd name="f111" fmla="*/ 135 f88 1"/>
              <a:gd name="f112" fmla="*/ 15 f87 1"/>
              <a:gd name="f113" fmla="*/ 152 f88 1"/>
              <a:gd name="f114" fmla="*/ 100 f87 1"/>
              <a:gd name="f115" fmla="*/ 177 f88 1"/>
              <a:gd name="f116" fmla="*/ 210 f88 1"/>
              <a:gd name="f117" fmla="*/ 205 f87 1"/>
              <a:gd name="f118" fmla="*/ 172 f88 1"/>
              <a:gd name="f119" fmla="*/ 220 f87 1"/>
              <a:gd name="f120" fmla="+- f89 0 f1"/>
              <a:gd name="f121" fmla="*/ f92 1 210"/>
              <a:gd name="f122" fmla="*/ f93 1 225"/>
              <a:gd name="f123" fmla="*/ f94 1 210"/>
              <a:gd name="f124" fmla="*/ f95 1 225"/>
              <a:gd name="f125" fmla="*/ f96 1 210"/>
              <a:gd name="f126" fmla="*/ f97 1 210"/>
              <a:gd name="f127" fmla="*/ f98 1 225"/>
              <a:gd name="f128" fmla="*/ f99 1 210"/>
              <a:gd name="f129" fmla="*/ f100 1 225"/>
              <a:gd name="f130" fmla="*/ f101 1 210"/>
              <a:gd name="f131" fmla="*/ f102 1 225"/>
              <a:gd name="f132" fmla="*/ f103 1 210"/>
              <a:gd name="f133" fmla="*/ f104 1 225"/>
              <a:gd name="f134" fmla="*/ f105 1 210"/>
              <a:gd name="f135" fmla="*/ f106 1 225"/>
              <a:gd name="f136" fmla="*/ f107 1 210"/>
              <a:gd name="f137" fmla="*/ f108 1 225"/>
              <a:gd name="f138" fmla="*/ f109 1 210"/>
              <a:gd name="f139" fmla="*/ f110 1 225"/>
              <a:gd name="f140" fmla="*/ f111 1 210"/>
              <a:gd name="f141" fmla="*/ f112 1 225"/>
              <a:gd name="f142" fmla="*/ f113 1 210"/>
              <a:gd name="f143" fmla="*/ f114 1 225"/>
              <a:gd name="f144" fmla="*/ f115 1 210"/>
              <a:gd name="f145" fmla="*/ f116 1 210"/>
              <a:gd name="f146" fmla="*/ f117 1 225"/>
              <a:gd name="f147" fmla="*/ f118 1 210"/>
              <a:gd name="f148" fmla="*/ f119 1 225"/>
              <a:gd name="f149" fmla="*/ 0 1 f90"/>
              <a:gd name="f150" fmla="*/ f84 1 f90"/>
              <a:gd name="f151" fmla="*/ 0 1 f91"/>
              <a:gd name="f152" fmla="*/ f85 1 f91"/>
              <a:gd name="f153" fmla="*/ f121 1 f90"/>
              <a:gd name="f154" fmla="*/ f122 1 f91"/>
              <a:gd name="f155" fmla="*/ f123 1 f90"/>
              <a:gd name="f156" fmla="*/ f124 1 f91"/>
              <a:gd name="f157" fmla="*/ f125 1 f90"/>
              <a:gd name="f158" fmla="*/ f126 1 f90"/>
              <a:gd name="f159" fmla="*/ f127 1 f91"/>
              <a:gd name="f160" fmla="*/ f128 1 f90"/>
              <a:gd name="f161" fmla="*/ f129 1 f91"/>
              <a:gd name="f162" fmla="*/ f130 1 f90"/>
              <a:gd name="f163" fmla="*/ f131 1 f91"/>
              <a:gd name="f164" fmla="*/ f132 1 f90"/>
              <a:gd name="f165" fmla="*/ f133 1 f91"/>
              <a:gd name="f166" fmla="*/ f134 1 f90"/>
              <a:gd name="f167" fmla="*/ f135 1 f91"/>
              <a:gd name="f168" fmla="*/ f136 1 f90"/>
              <a:gd name="f169" fmla="*/ f137 1 f91"/>
              <a:gd name="f170" fmla="*/ f138 1 f90"/>
              <a:gd name="f171" fmla="*/ f139 1 f91"/>
              <a:gd name="f172" fmla="*/ f140 1 f90"/>
              <a:gd name="f173" fmla="*/ f141 1 f91"/>
              <a:gd name="f174" fmla="*/ f142 1 f90"/>
              <a:gd name="f175" fmla="*/ f143 1 f91"/>
              <a:gd name="f176" fmla="*/ f144 1 f90"/>
              <a:gd name="f177" fmla="*/ f145 1 f90"/>
              <a:gd name="f178" fmla="*/ f146 1 f91"/>
              <a:gd name="f179" fmla="*/ f147 1 f90"/>
              <a:gd name="f180" fmla="*/ f148 1 f91"/>
              <a:gd name="f181" fmla="*/ f149 f81 1"/>
              <a:gd name="f182" fmla="*/ f150 f81 1"/>
              <a:gd name="f183" fmla="*/ f152 f82 1"/>
              <a:gd name="f184" fmla="*/ f151 f82 1"/>
              <a:gd name="f185" fmla="*/ f153 f81 1"/>
              <a:gd name="f186" fmla="*/ f154 f82 1"/>
              <a:gd name="f187" fmla="*/ f155 f81 1"/>
              <a:gd name="f188" fmla="*/ f156 f82 1"/>
              <a:gd name="f189" fmla="*/ f157 f81 1"/>
              <a:gd name="f190" fmla="*/ f158 f81 1"/>
              <a:gd name="f191" fmla="*/ f159 f82 1"/>
              <a:gd name="f192" fmla="*/ f160 f81 1"/>
              <a:gd name="f193" fmla="*/ f161 f82 1"/>
              <a:gd name="f194" fmla="*/ f162 f81 1"/>
              <a:gd name="f195" fmla="*/ f163 f82 1"/>
              <a:gd name="f196" fmla="*/ f164 f81 1"/>
              <a:gd name="f197" fmla="*/ f165 f82 1"/>
              <a:gd name="f198" fmla="*/ f166 f81 1"/>
              <a:gd name="f199" fmla="*/ f167 f82 1"/>
              <a:gd name="f200" fmla="*/ f168 f81 1"/>
              <a:gd name="f201" fmla="*/ f169 f82 1"/>
              <a:gd name="f202" fmla="*/ f170 f81 1"/>
              <a:gd name="f203" fmla="*/ f171 f82 1"/>
              <a:gd name="f204" fmla="*/ f172 f81 1"/>
              <a:gd name="f205" fmla="*/ f173 f82 1"/>
              <a:gd name="f206" fmla="*/ f174 f81 1"/>
              <a:gd name="f207" fmla="*/ f175 f82 1"/>
              <a:gd name="f208" fmla="*/ f176 f81 1"/>
              <a:gd name="f209" fmla="*/ f177 f81 1"/>
              <a:gd name="f210" fmla="*/ f178 f82 1"/>
              <a:gd name="f211" fmla="*/ f179 f81 1"/>
              <a:gd name="f212" fmla="*/ f180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85" y="f186"/>
              </a:cxn>
              <a:cxn ang="f120">
                <a:pos x="f187" y="f188"/>
              </a:cxn>
              <a:cxn ang="f120">
                <a:pos x="f189" y="f188"/>
              </a:cxn>
              <a:cxn ang="f120">
                <a:pos x="f190" y="f191"/>
              </a:cxn>
              <a:cxn ang="f120">
                <a:pos x="f192" y="f193"/>
              </a:cxn>
              <a:cxn ang="f120">
                <a:pos x="f194" y="f195"/>
              </a:cxn>
              <a:cxn ang="f120">
                <a:pos x="f196" y="f197"/>
              </a:cxn>
              <a:cxn ang="f120">
                <a:pos x="f198" y="f199"/>
              </a:cxn>
              <a:cxn ang="f120">
                <a:pos x="f200" y="f201"/>
              </a:cxn>
              <a:cxn ang="f120">
                <a:pos x="f202" y="f203"/>
              </a:cxn>
              <a:cxn ang="f120">
                <a:pos x="f204" y="f205"/>
              </a:cxn>
              <a:cxn ang="f120">
                <a:pos x="f206" y="f207"/>
              </a:cxn>
              <a:cxn ang="f120">
                <a:pos x="f208" y="f199"/>
              </a:cxn>
              <a:cxn ang="f120">
                <a:pos x="f209" y="f210"/>
              </a:cxn>
              <a:cxn ang="f120">
                <a:pos x="f211" y="f212"/>
              </a:cxn>
              <a:cxn ang="f120">
                <a:pos x="f185" y="f186"/>
              </a:cxn>
            </a:cxnLst>
            <a:rect l="f181" t="f184" r="f182" b="f183"/>
            <a:pathLst>
              <a:path w="210" h="22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9" y="f20"/>
                  <a:pt x="f21" y="f11"/>
                  <a:pt x="f22" y="f7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1" y="f33"/>
                </a:cubicBezTo>
                <a:cubicBezTo>
                  <a:pt x="f5" y="f34"/>
                  <a:pt x="f35" y="f36"/>
                  <a:pt x="f37" y="f2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"/>
                  <a:pt x="f57" y="f5"/>
                  <a:pt x="f58" y="f38"/>
                </a:cubicBezTo>
                <a:cubicBezTo>
                  <a:pt x="f59" y="f42"/>
                  <a:pt x="f60" y="f61"/>
                  <a:pt x="f62" y="f63"/>
                </a:cubicBezTo>
                <a:cubicBezTo>
                  <a:pt x="f64" y="f65"/>
                  <a:pt x="f66" y="f67"/>
                  <a:pt x="f68" y="f43"/>
                </a:cubicBezTo>
                <a:cubicBezTo>
                  <a:pt x="f69" y="f70"/>
                  <a:pt x="f71" y="f72"/>
                  <a:pt x="f6" y="f73"/>
                </a:cubicBezTo>
                <a:cubicBezTo>
                  <a:pt x="f74" y="f6"/>
                  <a:pt x="f75" y="f76"/>
                  <a:pt x="f41" y="f77"/>
                </a:cubicBezTo>
                <a:cubicBezTo>
                  <a:pt x="f78" y="f24"/>
                  <a:pt x="f79" y="f24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4D1EF51D-9877-41E5-A70F-D95028CD8647}"/>
              </a:ext>
            </a:extLst>
          </p:cNvPr>
          <p:cNvSpPr/>
          <p:nvPr/>
        </p:nvSpPr>
        <p:spPr>
          <a:xfrm>
            <a:off x="3486149" y="5943600"/>
            <a:ext cx="519114" cy="5302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"/>
              <a:gd name="f7" fmla="val 226"/>
              <a:gd name="f8" fmla="val 7"/>
              <a:gd name="f9" fmla="val 216"/>
              <a:gd name="f10" fmla="val 185"/>
              <a:gd name="f11" fmla="val 18"/>
              <a:gd name="f12" fmla="val 178"/>
              <a:gd name="f13" fmla="val 38"/>
              <a:gd name="f14" fmla="val 171"/>
              <a:gd name="f15" fmla="val 88"/>
              <a:gd name="f16" fmla="val 153"/>
              <a:gd name="f17" fmla="val 90"/>
              <a:gd name="f18" fmla="val 147"/>
              <a:gd name="f19" fmla="val 62"/>
              <a:gd name="f20" fmla="val 100"/>
              <a:gd name="f21" fmla="val 46"/>
              <a:gd name="f22" fmla="val 72"/>
              <a:gd name="f23" fmla="val 53"/>
              <a:gd name="f24" fmla="val 45"/>
              <a:gd name="f25" fmla="val 23"/>
              <a:gd name="f26" fmla="val 1"/>
              <a:gd name="f27" fmla="val 115"/>
              <a:gd name="f28" fmla="val 139"/>
              <a:gd name="f29" fmla="val 15"/>
              <a:gd name="f30" fmla="val 165"/>
              <a:gd name="f31" fmla="val 31"/>
              <a:gd name="f32" fmla="val 174"/>
              <a:gd name="f33" fmla="val 74"/>
              <a:gd name="f34" fmla="val 157"/>
              <a:gd name="f35" fmla="val 126"/>
              <a:gd name="f36" fmla="val 150"/>
              <a:gd name="f37" fmla="val 138"/>
              <a:gd name="f38" fmla="val 160"/>
              <a:gd name="f39" fmla="val 184"/>
              <a:gd name="f40" fmla="val 173"/>
              <a:gd name="f41" fmla="val 198"/>
              <a:gd name="f42" fmla="val 176"/>
              <a:gd name="f43" fmla="val 208"/>
              <a:gd name="f44" fmla="val 192"/>
              <a:gd name="f45" fmla="val 203"/>
              <a:gd name="f46" fmla="val 219"/>
              <a:gd name="f47" fmla="val 207"/>
              <a:gd name="f48" fmla="val 211"/>
              <a:gd name="f49" fmla="val 214"/>
              <a:gd name="f50" fmla="val 187"/>
              <a:gd name="f51" fmla="val 159"/>
              <a:gd name="f52" fmla="val 222"/>
              <a:gd name="f53" fmla="val 127"/>
              <a:gd name="f54" fmla="val 122"/>
              <a:gd name="f55" fmla="val 118"/>
              <a:gd name="f56" fmla="val 183"/>
              <a:gd name="f57" fmla="val 113"/>
              <a:gd name="f58" fmla="val 163"/>
              <a:gd name="f59" fmla="val 111"/>
              <a:gd name="f60" fmla="val 109"/>
              <a:gd name="f61" fmla="val 106"/>
              <a:gd name="f62" fmla="val 102"/>
              <a:gd name="f63" fmla="val 182"/>
              <a:gd name="f64" fmla="val 98"/>
              <a:gd name="f65" fmla="val 201"/>
              <a:gd name="f66" fmla="val 93"/>
              <a:gd name="f67" fmla="val 225"/>
              <a:gd name="f68" fmla="val 63"/>
              <a:gd name="f69" fmla="val 34"/>
              <a:gd name="f70" fmla="+- 0 0 -90"/>
              <a:gd name="f71" fmla="*/ f3 1 221"/>
              <a:gd name="f72" fmla="*/ f4 1 226"/>
              <a:gd name="f73" fmla="val f5"/>
              <a:gd name="f74" fmla="val f6"/>
              <a:gd name="f75" fmla="val f7"/>
              <a:gd name="f76" fmla="*/ f70 f0 1"/>
              <a:gd name="f77" fmla="+- f75 0 f73"/>
              <a:gd name="f78" fmla="+- f74 0 f73"/>
              <a:gd name="f79" fmla="*/ f76 1 f2"/>
              <a:gd name="f80" fmla="*/ f78 1 221"/>
              <a:gd name="f81" fmla="*/ f77 1 226"/>
              <a:gd name="f82" fmla="*/ 7 f78 1"/>
              <a:gd name="f83" fmla="*/ 216 f77 1"/>
              <a:gd name="f84" fmla="*/ 38 f78 1"/>
              <a:gd name="f85" fmla="*/ 171 f77 1"/>
              <a:gd name="f86" fmla="*/ 62 f78 1"/>
              <a:gd name="f87" fmla="*/ 100 f77 1"/>
              <a:gd name="f88" fmla="*/ 72 f78 1"/>
              <a:gd name="f89" fmla="*/ 23 f77 1"/>
              <a:gd name="f90" fmla="*/ 139 f78 1"/>
              <a:gd name="f91" fmla="*/ 15 f77 1"/>
              <a:gd name="f92" fmla="*/ 157 f78 1"/>
              <a:gd name="f93" fmla="*/ 184 f78 1"/>
              <a:gd name="f94" fmla="*/ 173 f77 1"/>
              <a:gd name="f95" fmla="*/ 221 f78 1"/>
              <a:gd name="f96" fmla="*/ 203 f77 1"/>
              <a:gd name="f97" fmla="*/ 214 f78 1"/>
              <a:gd name="f98" fmla="*/ 127 f78 1"/>
              <a:gd name="f99" fmla="*/ 226 f77 1"/>
              <a:gd name="f100" fmla="*/ 113 f78 1"/>
              <a:gd name="f101" fmla="*/ 163 f77 1"/>
              <a:gd name="f102" fmla="*/ 106 f78 1"/>
              <a:gd name="f103" fmla="*/ 93 f78 1"/>
              <a:gd name="f104" fmla="*/ 225 f77 1"/>
              <a:gd name="f105" fmla="+- f79 0 f1"/>
              <a:gd name="f106" fmla="*/ f82 1 221"/>
              <a:gd name="f107" fmla="*/ f83 1 226"/>
              <a:gd name="f108" fmla="*/ f84 1 221"/>
              <a:gd name="f109" fmla="*/ f85 1 226"/>
              <a:gd name="f110" fmla="*/ f86 1 221"/>
              <a:gd name="f111" fmla="*/ f87 1 226"/>
              <a:gd name="f112" fmla="*/ f88 1 221"/>
              <a:gd name="f113" fmla="*/ f89 1 226"/>
              <a:gd name="f114" fmla="*/ f90 1 221"/>
              <a:gd name="f115" fmla="*/ f91 1 226"/>
              <a:gd name="f116" fmla="*/ f92 1 221"/>
              <a:gd name="f117" fmla="*/ f93 1 221"/>
              <a:gd name="f118" fmla="*/ f94 1 226"/>
              <a:gd name="f119" fmla="*/ f95 1 221"/>
              <a:gd name="f120" fmla="*/ f96 1 226"/>
              <a:gd name="f121" fmla="*/ f97 1 221"/>
              <a:gd name="f122" fmla="*/ f98 1 221"/>
              <a:gd name="f123" fmla="*/ f99 1 226"/>
              <a:gd name="f124" fmla="*/ f100 1 221"/>
              <a:gd name="f125" fmla="*/ f101 1 226"/>
              <a:gd name="f126" fmla="*/ f102 1 221"/>
              <a:gd name="f127" fmla="*/ f103 1 221"/>
              <a:gd name="f128" fmla="*/ f104 1 226"/>
              <a:gd name="f129" fmla="*/ 0 1 f80"/>
              <a:gd name="f130" fmla="*/ f74 1 f80"/>
              <a:gd name="f131" fmla="*/ 0 1 f81"/>
              <a:gd name="f132" fmla="*/ f75 1 f81"/>
              <a:gd name="f133" fmla="*/ f106 1 f80"/>
              <a:gd name="f134" fmla="*/ f107 1 f81"/>
              <a:gd name="f135" fmla="*/ f108 1 f80"/>
              <a:gd name="f136" fmla="*/ f109 1 f81"/>
              <a:gd name="f137" fmla="*/ f110 1 f80"/>
              <a:gd name="f138" fmla="*/ f111 1 f81"/>
              <a:gd name="f139" fmla="*/ f112 1 f80"/>
              <a:gd name="f140" fmla="*/ f113 1 f81"/>
              <a:gd name="f141" fmla="*/ f114 1 f80"/>
              <a:gd name="f142" fmla="*/ f115 1 f81"/>
              <a:gd name="f143" fmla="*/ f116 1 f80"/>
              <a:gd name="f144" fmla="*/ f117 1 f80"/>
              <a:gd name="f145" fmla="*/ f118 1 f81"/>
              <a:gd name="f146" fmla="*/ f119 1 f80"/>
              <a:gd name="f147" fmla="*/ f120 1 f81"/>
              <a:gd name="f148" fmla="*/ f121 1 f80"/>
              <a:gd name="f149" fmla="*/ f122 1 f80"/>
              <a:gd name="f150" fmla="*/ f123 1 f81"/>
              <a:gd name="f151" fmla="*/ f124 1 f80"/>
              <a:gd name="f152" fmla="*/ f125 1 f81"/>
              <a:gd name="f153" fmla="*/ f126 1 f80"/>
              <a:gd name="f154" fmla="*/ f127 1 f80"/>
              <a:gd name="f155" fmla="*/ f128 1 f81"/>
              <a:gd name="f156" fmla="*/ f129 f71 1"/>
              <a:gd name="f157" fmla="*/ f130 f71 1"/>
              <a:gd name="f158" fmla="*/ f132 f72 1"/>
              <a:gd name="f159" fmla="*/ f131 f72 1"/>
              <a:gd name="f160" fmla="*/ f133 f71 1"/>
              <a:gd name="f161" fmla="*/ f134 f72 1"/>
              <a:gd name="f162" fmla="*/ f135 f71 1"/>
              <a:gd name="f163" fmla="*/ f136 f72 1"/>
              <a:gd name="f164" fmla="*/ f137 f71 1"/>
              <a:gd name="f165" fmla="*/ f138 f72 1"/>
              <a:gd name="f166" fmla="*/ f139 f71 1"/>
              <a:gd name="f167" fmla="*/ f140 f72 1"/>
              <a:gd name="f168" fmla="*/ f141 f71 1"/>
              <a:gd name="f169" fmla="*/ f142 f72 1"/>
              <a:gd name="f170" fmla="*/ f143 f71 1"/>
              <a:gd name="f171" fmla="*/ f144 f71 1"/>
              <a:gd name="f172" fmla="*/ f145 f72 1"/>
              <a:gd name="f173" fmla="*/ f146 f71 1"/>
              <a:gd name="f174" fmla="*/ f147 f72 1"/>
              <a:gd name="f175" fmla="*/ f148 f71 1"/>
              <a:gd name="f176" fmla="*/ f149 f71 1"/>
              <a:gd name="f177" fmla="*/ f150 f72 1"/>
              <a:gd name="f178" fmla="*/ f151 f71 1"/>
              <a:gd name="f179" fmla="*/ f152 f72 1"/>
              <a:gd name="f180" fmla="*/ f153 f71 1"/>
              <a:gd name="f181" fmla="*/ f154 f71 1"/>
              <a:gd name="f182" fmla="*/ f155 f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5">
                <a:pos x="f160" y="f161"/>
              </a:cxn>
              <a:cxn ang="f105">
                <a:pos x="f162" y="f163"/>
              </a:cxn>
              <a:cxn ang="f105">
                <a:pos x="f164" y="f165"/>
              </a:cxn>
              <a:cxn ang="f105">
                <a:pos x="f166" y="f167"/>
              </a:cxn>
              <a:cxn ang="f105">
                <a:pos x="f168" y="f169"/>
              </a:cxn>
              <a:cxn ang="f105">
                <a:pos x="f170" y="f165"/>
              </a:cxn>
              <a:cxn ang="f105">
                <a:pos x="f171" y="f172"/>
              </a:cxn>
              <a:cxn ang="f105">
                <a:pos x="f173" y="f174"/>
              </a:cxn>
              <a:cxn ang="f105">
                <a:pos x="f175" y="f161"/>
              </a:cxn>
              <a:cxn ang="f105">
                <a:pos x="f176" y="f177"/>
              </a:cxn>
              <a:cxn ang="f105">
                <a:pos x="f178" y="f179"/>
              </a:cxn>
              <a:cxn ang="f105">
                <a:pos x="f180" y="f179"/>
              </a:cxn>
              <a:cxn ang="f105">
                <a:pos x="f181" y="f182"/>
              </a:cxn>
              <a:cxn ang="f105">
                <a:pos x="f160" y="f161"/>
              </a:cxn>
            </a:cxnLst>
            <a:rect l="f156" t="f159" r="f157" b="f158"/>
            <a:pathLst>
              <a:path w="221" h="226">
                <a:moveTo>
                  <a:pt x="f8" y="f9"/>
                </a:moveTo>
                <a:cubicBezTo>
                  <a:pt x="f5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2" y="f25"/>
                </a:cubicBezTo>
                <a:cubicBezTo>
                  <a:pt x="f17" y="f26"/>
                  <a:pt x="f27" y="f5"/>
                  <a:pt x="f28" y="f29"/>
                </a:cubicBezTo>
                <a:cubicBezTo>
                  <a:pt x="f30" y="f31"/>
                  <a:pt x="f32" y="f33"/>
                  <a:pt x="f34" y="f20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6" y="f45"/>
                </a:cubicBezTo>
                <a:cubicBezTo>
                  <a:pt x="f46" y="f47"/>
                  <a:pt x="f9" y="f48"/>
                  <a:pt x="f49" y="f9"/>
                </a:cubicBezTo>
                <a:cubicBezTo>
                  <a:pt x="f50" y="f46"/>
                  <a:pt x="f51" y="f52"/>
                  <a:pt x="f53" y="f7"/>
                </a:cubicBezTo>
                <a:cubicBezTo>
                  <a:pt x="f54" y="f45"/>
                  <a:pt x="f55" y="f56"/>
                  <a:pt x="f57" y="f58"/>
                </a:cubicBezTo>
                <a:cubicBezTo>
                  <a:pt x="f59" y="f58"/>
                  <a:pt x="f60" y="f58"/>
                  <a:pt x="f61" y="f58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52"/>
                  <a:pt x="f69" y="f46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EE93C768-4A5D-45F6-AF38-CF3C45ADA90E}"/>
              </a:ext>
            </a:extLst>
          </p:cNvPr>
          <p:cNvSpPr/>
          <p:nvPr/>
        </p:nvSpPr>
        <p:spPr>
          <a:xfrm>
            <a:off x="2640009" y="5940427"/>
            <a:ext cx="506413" cy="5333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"/>
              <a:gd name="f7" fmla="val 227"/>
              <a:gd name="f8" fmla="val 217"/>
              <a:gd name="f9" fmla="val 187"/>
              <a:gd name="f10" fmla="val 220"/>
              <a:gd name="f11" fmla="val 160"/>
              <a:gd name="f12" fmla="val 223"/>
              <a:gd name="f13" fmla="val 128"/>
              <a:gd name="f14" fmla="val 124"/>
              <a:gd name="f15" fmla="val 204"/>
              <a:gd name="f16" fmla="val 120"/>
              <a:gd name="f17" fmla="val 184"/>
              <a:gd name="f18" fmla="val 116"/>
              <a:gd name="f19" fmla="val 165"/>
              <a:gd name="f20" fmla="val 113"/>
              <a:gd name="f21" fmla="val 164"/>
              <a:gd name="f22" fmla="val 111"/>
              <a:gd name="f23" fmla="val 109"/>
              <a:gd name="f24" fmla="val 163"/>
              <a:gd name="f25" fmla="val 104"/>
              <a:gd name="f26" fmla="val 183"/>
              <a:gd name="f27" fmla="val 100"/>
              <a:gd name="f28" fmla="val 202"/>
              <a:gd name="f29" fmla="val 94"/>
              <a:gd name="f30" fmla="val 65"/>
              <a:gd name="f31" fmla="val 36"/>
              <a:gd name="f32" fmla="val 7"/>
              <a:gd name="f33" fmla="val 5"/>
              <a:gd name="f34" fmla="val 212"/>
              <a:gd name="f35" fmla="val 3"/>
              <a:gd name="f36" fmla="val 208"/>
              <a:gd name="f37" fmla="val 12"/>
              <a:gd name="f38" fmla="val 194"/>
              <a:gd name="f39" fmla="val 22"/>
              <a:gd name="f40" fmla="val 179"/>
              <a:gd name="f41" fmla="val 173"/>
              <a:gd name="f42" fmla="val 92"/>
              <a:gd name="f43" fmla="val 150"/>
              <a:gd name="f44" fmla="val 151"/>
              <a:gd name="f45" fmla="val 62"/>
              <a:gd name="f46" fmla="val 99"/>
              <a:gd name="f47" fmla="val 49"/>
              <a:gd name="f48" fmla="val 77"/>
              <a:gd name="f49" fmla="val 57"/>
              <a:gd name="f50" fmla="val 34"/>
              <a:gd name="f51" fmla="val 78"/>
              <a:gd name="f52" fmla="val 19"/>
              <a:gd name="f53" fmla="val 102"/>
              <a:gd name="f54" fmla="val 1"/>
              <a:gd name="f55" fmla="val 148"/>
              <a:gd name="f56" fmla="val 169"/>
              <a:gd name="f57" fmla="val 45"/>
              <a:gd name="f58" fmla="val 177"/>
              <a:gd name="f59" fmla="val 72"/>
              <a:gd name="f60" fmla="val 158"/>
              <a:gd name="f61" fmla="val 130"/>
              <a:gd name="f62" fmla="val 145"/>
              <a:gd name="f63" fmla="val 134"/>
              <a:gd name="f64" fmla="val 154"/>
              <a:gd name="f65" fmla="val 172"/>
              <a:gd name="f66" fmla="val 213"/>
              <a:gd name="f67" fmla="val 182"/>
              <a:gd name="f68" fmla="+- 0 0 -90"/>
              <a:gd name="f69" fmla="*/ f3 1 215"/>
              <a:gd name="f70" fmla="*/ f4 1 227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215"/>
              <a:gd name="f79" fmla="*/ f75 1 227"/>
              <a:gd name="f80" fmla="*/ 215 f76 1"/>
              <a:gd name="f81" fmla="*/ 217 f75 1"/>
              <a:gd name="f82" fmla="*/ 128 f76 1"/>
              <a:gd name="f83" fmla="*/ 227 f75 1"/>
              <a:gd name="f84" fmla="*/ 116 f76 1"/>
              <a:gd name="f85" fmla="*/ 165 f75 1"/>
              <a:gd name="f86" fmla="*/ 109 f76 1"/>
              <a:gd name="f87" fmla="*/ 163 f75 1"/>
              <a:gd name="f88" fmla="*/ 94 f76 1"/>
              <a:gd name="f89" fmla="*/ 7 f76 1"/>
              <a:gd name="f90" fmla="*/ 0 f76 1"/>
              <a:gd name="f91" fmla="*/ 204 f75 1"/>
              <a:gd name="f92" fmla="*/ 36 f76 1"/>
              <a:gd name="f93" fmla="*/ 173 f75 1"/>
              <a:gd name="f94" fmla="*/ 62 f76 1"/>
              <a:gd name="f95" fmla="*/ 99 f75 1"/>
              <a:gd name="f96" fmla="*/ 78 f76 1"/>
              <a:gd name="f97" fmla="*/ 19 f75 1"/>
              <a:gd name="f98" fmla="*/ 148 f76 1"/>
              <a:gd name="f99" fmla="*/ 22 f75 1"/>
              <a:gd name="f100" fmla="*/ 158 f76 1"/>
              <a:gd name="f101" fmla="*/ 102 f75 1"/>
              <a:gd name="f102" fmla="*/ 184 f76 1"/>
              <a:gd name="f103" fmla="*/ 172 f75 1"/>
              <a:gd name="f104" fmla="+- f77 0 f1"/>
              <a:gd name="f105" fmla="*/ f80 1 215"/>
              <a:gd name="f106" fmla="*/ f81 1 227"/>
              <a:gd name="f107" fmla="*/ f82 1 215"/>
              <a:gd name="f108" fmla="*/ f83 1 227"/>
              <a:gd name="f109" fmla="*/ f84 1 215"/>
              <a:gd name="f110" fmla="*/ f85 1 227"/>
              <a:gd name="f111" fmla="*/ f86 1 215"/>
              <a:gd name="f112" fmla="*/ f87 1 227"/>
              <a:gd name="f113" fmla="*/ f88 1 215"/>
              <a:gd name="f114" fmla="*/ f89 1 215"/>
              <a:gd name="f115" fmla="*/ f90 1 215"/>
              <a:gd name="f116" fmla="*/ f91 1 227"/>
              <a:gd name="f117" fmla="*/ f92 1 215"/>
              <a:gd name="f118" fmla="*/ f93 1 227"/>
              <a:gd name="f119" fmla="*/ f94 1 215"/>
              <a:gd name="f120" fmla="*/ f95 1 227"/>
              <a:gd name="f121" fmla="*/ f96 1 215"/>
              <a:gd name="f122" fmla="*/ f97 1 227"/>
              <a:gd name="f123" fmla="*/ f98 1 215"/>
              <a:gd name="f124" fmla="*/ f99 1 227"/>
              <a:gd name="f125" fmla="*/ f100 1 215"/>
              <a:gd name="f126" fmla="*/ f101 1 227"/>
              <a:gd name="f127" fmla="*/ f102 1 215"/>
              <a:gd name="f128" fmla="*/ f103 1 227"/>
              <a:gd name="f129" fmla="*/ 0 1 f78"/>
              <a:gd name="f130" fmla="*/ f72 1 f78"/>
              <a:gd name="f131" fmla="*/ 0 1 f79"/>
              <a:gd name="f132" fmla="*/ f73 1 f79"/>
              <a:gd name="f133" fmla="*/ f105 1 f78"/>
              <a:gd name="f134" fmla="*/ f106 1 f79"/>
              <a:gd name="f135" fmla="*/ f107 1 f78"/>
              <a:gd name="f136" fmla="*/ f108 1 f79"/>
              <a:gd name="f137" fmla="*/ f109 1 f78"/>
              <a:gd name="f138" fmla="*/ f110 1 f79"/>
              <a:gd name="f139" fmla="*/ f111 1 f78"/>
              <a:gd name="f140" fmla="*/ f112 1 f79"/>
              <a:gd name="f141" fmla="*/ f113 1 f78"/>
              <a:gd name="f142" fmla="*/ f114 1 f78"/>
              <a:gd name="f143" fmla="*/ f115 1 f78"/>
              <a:gd name="f144" fmla="*/ f116 1 f79"/>
              <a:gd name="f145" fmla="*/ f117 1 f78"/>
              <a:gd name="f146" fmla="*/ f118 1 f79"/>
              <a:gd name="f147" fmla="*/ f119 1 f78"/>
              <a:gd name="f148" fmla="*/ f120 1 f79"/>
              <a:gd name="f149" fmla="*/ f121 1 f78"/>
              <a:gd name="f150" fmla="*/ f122 1 f79"/>
              <a:gd name="f151" fmla="*/ f123 1 f78"/>
              <a:gd name="f152" fmla="*/ f124 1 f79"/>
              <a:gd name="f153" fmla="*/ f125 1 f78"/>
              <a:gd name="f154" fmla="*/ f126 1 f79"/>
              <a:gd name="f155" fmla="*/ f127 1 f78"/>
              <a:gd name="f156" fmla="*/ f128 1 f79"/>
              <a:gd name="f157" fmla="*/ f129 f69 1"/>
              <a:gd name="f158" fmla="*/ f130 f69 1"/>
              <a:gd name="f159" fmla="*/ f132 f70 1"/>
              <a:gd name="f160" fmla="*/ f131 f70 1"/>
              <a:gd name="f161" fmla="*/ f133 f69 1"/>
              <a:gd name="f162" fmla="*/ f134 f70 1"/>
              <a:gd name="f163" fmla="*/ f135 f69 1"/>
              <a:gd name="f164" fmla="*/ f136 f70 1"/>
              <a:gd name="f165" fmla="*/ f137 f69 1"/>
              <a:gd name="f166" fmla="*/ f138 f70 1"/>
              <a:gd name="f167" fmla="*/ f139 f69 1"/>
              <a:gd name="f168" fmla="*/ f140 f70 1"/>
              <a:gd name="f169" fmla="*/ f141 f69 1"/>
              <a:gd name="f170" fmla="*/ f142 f69 1"/>
              <a:gd name="f171" fmla="*/ f143 f69 1"/>
              <a:gd name="f172" fmla="*/ f144 f70 1"/>
              <a:gd name="f173" fmla="*/ f145 f69 1"/>
              <a:gd name="f174" fmla="*/ f146 f70 1"/>
              <a:gd name="f175" fmla="*/ f147 f69 1"/>
              <a:gd name="f176" fmla="*/ f148 f70 1"/>
              <a:gd name="f177" fmla="*/ f149 f69 1"/>
              <a:gd name="f178" fmla="*/ f150 f70 1"/>
              <a:gd name="f179" fmla="*/ f151 f69 1"/>
              <a:gd name="f180" fmla="*/ f152 f70 1"/>
              <a:gd name="f181" fmla="*/ f153 f69 1"/>
              <a:gd name="f182" fmla="*/ f154 f70 1"/>
              <a:gd name="f183" fmla="*/ f155 f69 1"/>
              <a:gd name="f184" fmla="*/ f156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61" y="f162"/>
              </a:cxn>
              <a:cxn ang="f104">
                <a:pos x="f163" y="f164"/>
              </a:cxn>
              <a:cxn ang="f104">
                <a:pos x="f165" y="f166"/>
              </a:cxn>
              <a:cxn ang="f104">
                <a:pos x="f167" y="f168"/>
              </a:cxn>
              <a:cxn ang="f104">
                <a:pos x="f169" y="f164"/>
              </a:cxn>
              <a:cxn ang="f104">
                <a:pos x="f170" y="f162"/>
              </a:cxn>
              <a:cxn ang="f104">
                <a:pos x="f171" y="f172"/>
              </a:cxn>
              <a:cxn ang="f104">
                <a:pos x="f173" y="f174"/>
              </a:cxn>
              <a:cxn ang="f104">
                <a:pos x="f175" y="f176"/>
              </a:cxn>
              <a:cxn ang="f104">
                <a:pos x="f177" y="f178"/>
              </a:cxn>
              <a:cxn ang="f104">
                <a:pos x="f179" y="f180"/>
              </a:cxn>
              <a:cxn ang="f104">
                <a:pos x="f181" y="f182"/>
              </a:cxn>
              <a:cxn ang="f104">
                <a:pos x="f183" y="f184"/>
              </a:cxn>
              <a:cxn ang="f104">
                <a:pos x="f161" y="f162"/>
              </a:cxn>
            </a:cxnLst>
            <a:rect l="f157" t="f160" r="f158" b="f159"/>
            <a:pathLst>
              <a:path w="215" h="226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1"/>
                  <a:pt x="f23" y="f24"/>
                </a:cubicBezTo>
                <a:cubicBezTo>
                  <a:pt x="f25" y="f26"/>
                  <a:pt x="f27" y="f28"/>
                  <a:pt x="f29" y="f7"/>
                </a:cubicBezTo>
                <a:cubicBezTo>
                  <a:pt x="f30" y="f12"/>
                  <a:pt x="f31" y="f10"/>
                  <a:pt x="f32" y="f8"/>
                </a:cubicBezTo>
                <a:cubicBezTo>
                  <a:pt x="f33" y="f34"/>
                  <a:pt x="f35" y="f36"/>
                  <a:pt x="f5" y="f15"/>
                </a:cubicBezTo>
                <a:cubicBezTo>
                  <a:pt x="f37" y="f38"/>
                  <a:pt x="f39" y="f40"/>
                  <a:pt x="f31" y="f41"/>
                </a:cubicBezTo>
                <a:cubicBezTo>
                  <a:pt x="f42" y="f43"/>
                  <a:pt x="f42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13" y="f5"/>
                  <a:pt x="f55" y="f39"/>
                </a:cubicBezTo>
                <a:cubicBezTo>
                  <a:pt x="f56" y="f57"/>
                  <a:pt x="f58" y="f59"/>
                  <a:pt x="f60" y="f53"/>
                </a:cubicBezTo>
                <a:cubicBezTo>
                  <a:pt x="f61" y="f62"/>
                  <a:pt x="f63" y="f64"/>
                  <a:pt x="f17" y="f65"/>
                </a:cubicBezTo>
                <a:cubicBezTo>
                  <a:pt x="f66" y="f67"/>
                  <a:pt x="f66" y="f67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8D25FAB-2674-47DF-B6A4-B87E78861BEC}"/>
              </a:ext>
            </a:extLst>
          </p:cNvPr>
          <p:cNvSpPr/>
          <p:nvPr/>
        </p:nvSpPr>
        <p:spPr>
          <a:xfrm>
            <a:off x="4773616" y="6073773"/>
            <a:ext cx="333371" cy="4651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2"/>
              <a:gd name="f7" fmla="val 198"/>
              <a:gd name="f8" fmla="val 130"/>
              <a:gd name="f9" fmla="val 105"/>
              <a:gd name="f10" fmla="val 189"/>
              <a:gd name="f11" fmla="val 44"/>
              <a:gd name="f12" fmla="val 190"/>
              <a:gd name="f13" fmla="val 12"/>
              <a:gd name="f14" fmla="val 191"/>
              <a:gd name="f15" fmla="val 178"/>
              <a:gd name="f16" fmla="val 1"/>
              <a:gd name="f17" fmla="val 146"/>
              <a:gd name="f18" fmla="val 3"/>
              <a:gd name="f19" fmla="val 118"/>
              <a:gd name="f20" fmla="val 89"/>
              <a:gd name="f21" fmla="val 61"/>
              <a:gd name="f22" fmla="val 55"/>
              <a:gd name="f23" fmla="val 47"/>
              <a:gd name="f24" fmla="val 2"/>
              <a:gd name="f25" fmla="val 42"/>
              <a:gd name="f26" fmla="val 25"/>
              <a:gd name="f27" fmla="val 64"/>
              <a:gd name="f28" fmla="val 96"/>
              <a:gd name="f29" fmla="val 20"/>
              <a:gd name="f30" fmla="val 117"/>
              <a:gd name="f31" fmla="val 17"/>
              <a:gd name="f32" fmla="val 131"/>
              <a:gd name="f33" fmla="val 29"/>
              <a:gd name="f34" fmla="val 53"/>
              <a:gd name="f35" fmla="val 70"/>
              <a:gd name="f36" fmla="val 88"/>
              <a:gd name="f37" fmla="+- 0 0 -90"/>
              <a:gd name="f38" fmla="*/ f3 1 142"/>
              <a:gd name="f39" fmla="*/ f4 1 198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142"/>
              <a:gd name="f48" fmla="*/ f44 1 198"/>
              <a:gd name="f49" fmla="*/ 130 f45 1"/>
              <a:gd name="f50" fmla="*/ 105 f44 1"/>
              <a:gd name="f51" fmla="*/ 44 f45 1"/>
              <a:gd name="f52" fmla="*/ 190 f44 1"/>
              <a:gd name="f53" fmla="*/ 1 f45 1"/>
              <a:gd name="f54" fmla="*/ 146 f44 1"/>
              <a:gd name="f55" fmla="*/ 61 f44 1"/>
              <a:gd name="f56" fmla="*/ 2 f45 1"/>
              <a:gd name="f57" fmla="*/ 42 f44 1"/>
              <a:gd name="f58" fmla="*/ 96 f45 1"/>
              <a:gd name="f59" fmla="*/ 20 f44 1"/>
              <a:gd name="f60" fmla="*/ 131 f45 1"/>
              <a:gd name="f61" fmla="*/ 53 f44 1"/>
              <a:gd name="f62" fmla="+- f46 0 f1"/>
              <a:gd name="f63" fmla="*/ f49 1 142"/>
              <a:gd name="f64" fmla="*/ f50 1 198"/>
              <a:gd name="f65" fmla="*/ f51 1 142"/>
              <a:gd name="f66" fmla="*/ f52 1 198"/>
              <a:gd name="f67" fmla="*/ f53 1 142"/>
              <a:gd name="f68" fmla="*/ f54 1 198"/>
              <a:gd name="f69" fmla="*/ f55 1 198"/>
              <a:gd name="f70" fmla="*/ f56 1 142"/>
              <a:gd name="f71" fmla="*/ f57 1 198"/>
              <a:gd name="f72" fmla="*/ f58 1 142"/>
              <a:gd name="f73" fmla="*/ f59 1 198"/>
              <a:gd name="f74" fmla="*/ f60 1 142"/>
              <a:gd name="f75" fmla="*/ f61 1 198"/>
              <a:gd name="f76" fmla="*/ 0 1 f47"/>
              <a:gd name="f77" fmla="*/ f41 1 f47"/>
              <a:gd name="f78" fmla="*/ 0 1 f48"/>
              <a:gd name="f79" fmla="*/ f42 1 f48"/>
              <a:gd name="f80" fmla="*/ f63 1 f47"/>
              <a:gd name="f81" fmla="*/ f64 1 f48"/>
              <a:gd name="f82" fmla="*/ f65 1 f47"/>
              <a:gd name="f83" fmla="*/ f66 1 f48"/>
              <a:gd name="f84" fmla="*/ f67 1 f47"/>
              <a:gd name="f85" fmla="*/ f68 1 f48"/>
              <a:gd name="f86" fmla="*/ f69 1 f48"/>
              <a:gd name="f87" fmla="*/ f70 1 f47"/>
              <a:gd name="f88" fmla="*/ f71 1 f48"/>
              <a:gd name="f89" fmla="*/ f72 1 f47"/>
              <a:gd name="f90" fmla="*/ f73 1 f48"/>
              <a:gd name="f91" fmla="*/ f74 1 f47"/>
              <a:gd name="f92" fmla="*/ f75 1 f48"/>
              <a:gd name="f93" fmla="*/ f76 f38 1"/>
              <a:gd name="f94" fmla="*/ f77 f38 1"/>
              <a:gd name="f95" fmla="*/ f79 f39 1"/>
              <a:gd name="f96" fmla="*/ f78 f39 1"/>
              <a:gd name="f97" fmla="*/ f80 f38 1"/>
              <a:gd name="f98" fmla="*/ f81 f39 1"/>
              <a:gd name="f99" fmla="*/ f82 f38 1"/>
              <a:gd name="f100" fmla="*/ f83 f39 1"/>
              <a:gd name="f101" fmla="*/ f84 f38 1"/>
              <a:gd name="f102" fmla="*/ f85 f39 1"/>
              <a:gd name="f103" fmla="*/ f86 f39 1"/>
              <a:gd name="f104" fmla="*/ f87 f38 1"/>
              <a:gd name="f105" fmla="*/ f88 f39 1"/>
              <a:gd name="f106" fmla="*/ f89 f38 1"/>
              <a:gd name="f107" fmla="*/ f90 f39 1"/>
              <a:gd name="f108" fmla="*/ f91 f38 1"/>
              <a:gd name="f109" fmla="*/ f92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1" y="f103"/>
              </a:cxn>
              <a:cxn ang="f62">
                <a:pos x="f104" y="f105"/>
              </a:cxn>
              <a:cxn ang="f62">
                <a:pos x="f106" y="f107"/>
              </a:cxn>
              <a:cxn ang="f62">
                <a:pos x="f108" y="f109"/>
              </a:cxn>
              <a:cxn ang="f62">
                <a:pos x="f97" y="f98"/>
              </a:cxn>
            </a:cxnLst>
            <a:rect l="f93" t="f96" r="f94" b="f95"/>
            <a:pathLst>
              <a:path w="142" h="198">
                <a:moveTo>
                  <a:pt x="f8" y="f9"/>
                </a:moveTo>
                <a:cubicBezTo>
                  <a:pt x="f8" y="f7"/>
                  <a:pt x="f6" y="f10"/>
                  <a:pt x="f11" y="f12"/>
                </a:cubicBezTo>
                <a:cubicBezTo>
                  <a:pt x="f13" y="f14"/>
                  <a:pt x="f5" y="f15"/>
                  <a:pt x="f16" y="f17"/>
                </a:cubicBezTo>
                <a:cubicBezTo>
                  <a:pt x="f18" y="f19"/>
                  <a:pt x="f16" y="f20"/>
                  <a:pt x="f16" y="f21"/>
                </a:cubicBezTo>
                <a:cubicBezTo>
                  <a:pt x="f16" y="f22"/>
                  <a:pt x="f5" y="f23"/>
                  <a:pt x="f24" y="f25"/>
                </a:cubicBezTo>
                <a:cubicBezTo>
                  <a:pt x="f26" y="f5"/>
                  <a:pt x="f27" y="f26"/>
                  <a:pt x="f28" y="f29"/>
                </a:cubicBezTo>
                <a:cubicBezTo>
                  <a:pt x="f30" y="f31"/>
                  <a:pt x="f32" y="f33"/>
                  <a:pt x="f32" y="f34"/>
                </a:cubicBezTo>
                <a:cubicBezTo>
                  <a:pt x="f8" y="f35"/>
                  <a:pt x="f8" y="f36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D57AF474-9875-49E5-825F-7AA3384AC47D}"/>
              </a:ext>
            </a:extLst>
          </p:cNvPr>
          <p:cNvSpPr/>
          <p:nvPr/>
        </p:nvSpPr>
        <p:spPr>
          <a:xfrm>
            <a:off x="1477963" y="1343025"/>
            <a:ext cx="425452" cy="41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1"/>
              <a:gd name="f7" fmla="val 176"/>
              <a:gd name="f8" fmla="val 47"/>
              <a:gd name="f9" fmla="val 76"/>
              <a:gd name="f10" fmla="val 103"/>
              <a:gd name="f11" fmla="val 173"/>
              <a:gd name="f12" fmla="val 120"/>
              <a:gd name="f13" fmla="val 164"/>
              <a:gd name="f14" fmla="val 140"/>
              <a:gd name="f15" fmla="val 146"/>
              <a:gd name="f16" fmla="val 158"/>
              <a:gd name="f17" fmla="val 128"/>
              <a:gd name="f18" fmla="val 171"/>
              <a:gd name="f19" fmla="val 122"/>
              <a:gd name="f20" fmla="val 101"/>
              <a:gd name="f21" fmla="val 165"/>
              <a:gd name="f22" fmla="val 91"/>
              <a:gd name="f23" fmla="val 156"/>
              <a:gd name="f24" fmla="val 66"/>
              <a:gd name="f25" fmla="val 134"/>
              <a:gd name="f26" fmla="val 42"/>
              <a:gd name="f27" fmla="val 111"/>
              <a:gd name="f28" fmla="val 20"/>
              <a:gd name="f29" fmla="val 86"/>
              <a:gd name="f30" fmla="val 10"/>
              <a:gd name="f31" fmla="val 75"/>
              <a:gd name="f32" fmla="val 54"/>
              <a:gd name="f33" fmla="val 5"/>
              <a:gd name="f34" fmla="val 45"/>
              <a:gd name="f35" fmla="val 15"/>
              <a:gd name="f36" fmla="val 26"/>
              <a:gd name="f37" fmla="val 35"/>
              <a:gd name="f38" fmla="val 12"/>
              <a:gd name="f39" fmla="+- 0 0 -90"/>
              <a:gd name="f40" fmla="*/ f3 1 181"/>
              <a:gd name="f41" fmla="*/ f4 1 176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181"/>
              <a:gd name="f50" fmla="*/ f46 1 176"/>
              <a:gd name="f51" fmla="*/ 47 f47 1"/>
              <a:gd name="f52" fmla="*/ 0 f46 1"/>
              <a:gd name="f53" fmla="*/ 173 f47 1"/>
              <a:gd name="f54" fmla="*/ 120 f46 1"/>
              <a:gd name="f55" fmla="*/ 128 f47 1"/>
              <a:gd name="f56" fmla="*/ 171 f46 1"/>
              <a:gd name="f57" fmla="*/ 91 f47 1"/>
              <a:gd name="f58" fmla="*/ 156 f46 1"/>
              <a:gd name="f59" fmla="*/ 20 f47 1"/>
              <a:gd name="f60" fmla="*/ 86 f46 1"/>
              <a:gd name="f61" fmla="*/ 5 f47 1"/>
              <a:gd name="f62" fmla="*/ 45 f46 1"/>
              <a:gd name="f63" fmla="+- f48 0 f1"/>
              <a:gd name="f64" fmla="*/ f51 1 181"/>
              <a:gd name="f65" fmla="*/ f52 1 176"/>
              <a:gd name="f66" fmla="*/ f53 1 181"/>
              <a:gd name="f67" fmla="*/ f54 1 176"/>
              <a:gd name="f68" fmla="*/ f55 1 181"/>
              <a:gd name="f69" fmla="*/ f56 1 176"/>
              <a:gd name="f70" fmla="*/ f57 1 181"/>
              <a:gd name="f71" fmla="*/ f58 1 176"/>
              <a:gd name="f72" fmla="*/ f59 1 181"/>
              <a:gd name="f73" fmla="*/ f60 1 176"/>
              <a:gd name="f74" fmla="*/ f61 1 181"/>
              <a:gd name="f75" fmla="*/ f62 1 176"/>
              <a:gd name="f76" fmla="*/ 0 1 f49"/>
              <a:gd name="f77" fmla="*/ f43 1 f49"/>
              <a:gd name="f78" fmla="*/ 0 1 f50"/>
              <a:gd name="f79" fmla="*/ f44 1 f50"/>
              <a:gd name="f80" fmla="*/ f64 1 f49"/>
              <a:gd name="f81" fmla="*/ f65 1 f50"/>
              <a:gd name="f82" fmla="*/ f66 1 f49"/>
              <a:gd name="f83" fmla="*/ f67 1 f50"/>
              <a:gd name="f84" fmla="*/ f68 1 f49"/>
              <a:gd name="f85" fmla="*/ f69 1 f50"/>
              <a:gd name="f86" fmla="*/ f70 1 f49"/>
              <a:gd name="f87" fmla="*/ f71 1 f50"/>
              <a:gd name="f88" fmla="*/ f72 1 f49"/>
              <a:gd name="f89" fmla="*/ f73 1 f50"/>
              <a:gd name="f90" fmla="*/ f74 1 f49"/>
              <a:gd name="f91" fmla="*/ f75 1 f50"/>
              <a:gd name="f92" fmla="*/ f76 f40 1"/>
              <a:gd name="f93" fmla="*/ f77 f40 1"/>
              <a:gd name="f94" fmla="*/ f79 f41 1"/>
              <a:gd name="f95" fmla="*/ f78 f41 1"/>
              <a:gd name="f96" fmla="*/ f80 f40 1"/>
              <a:gd name="f97" fmla="*/ f81 f41 1"/>
              <a:gd name="f98" fmla="*/ f82 f40 1"/>
              <a:gd name="f99" fmla="*/ f83 f41 1"/>
              <a:gd name="f100" fmla="*/ f84 f40 1"/>
              <a:gd name="f101" fmla="*/ f85 f41 1"/>
              <a:gd name="f102" fmla="*/ f86 f40 1"/>
              <a:gd name="f103" fmla="*/ f87 f41 1"/>
              <a:gd name="f104" fmla="*/ f88 f40 1"/>
              <a:gd name="f105" fmla="*/ f89 f41 1"/>
              <a:gd name="f106" fmla="*/ f90 f40 1"/>
              <a:gd name="f107" fmla="*/ f91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6" y="f97"/>
              </a:cxn>
              <a:cxn ang="f63">
                <a:pos x="f98" y="f99"/>
              </a:cxn>
              <a:cxn ang="f63">
                <a:pos x="f100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7"/>
              </a:cxn>
              <a:cxn ang="f63">
                <a:pos x="f96" y="f97"/>
              </a:cxn>
            </a:cxnLst>
            <a:rect l="f92" t="f95" r="f93" b="f94"/>
            <a:pathLst>
              <a:path w="181" h="176">
                <a:moveTo>
                  <a:pt x="f8" y="f5"/>
                </a:moveTo>
                <a:cubicBezTo>
                  <a:pt x="f9" y="f5"/>
                  <a:pt x="f6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7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33" y="f34"/>
                </a:cubicBezTo>
                <a:cubicBezTo>
                  <a:pt x="f35" y="f36"/>
                  <a:pt x="f37" y="f38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39F9DED7-3AAC-41ED-A824-5A759CC139A7}"/>
              </a:ext>
            </a:extLst>
          </p:cNvPr>
          <p:cNvSpPr/>
          <p:nvPr/>
        </p:nvSpPr>
        <p:spPr>
          <a:xfrm>
            <a:off x="815973" y="5867403"/>
            <a:ext cx="592138" cy="1603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"/>
              <a:gd name="f7" fmla="val 68"/>
              <a:gd name="f8" fmla="val 127"/>
              <a:gd name="f9" fmla="val 65"/>
              <a:gd name="f10" fmla="val 96"/>
              <a:gd name="f11" fmla="val 64"/>
              <a:gd name="f12" fmla="val 34"/>
              <a:gd name="f13" fmla="val 63"/>
              <a:gd name="f14" fmla="val 21"/>
              <a:gd name="f15" fmla="val 62"/>
              <a:gd name="f16" fmla="val 11"/>
              <a:gd name="f17" fmla="val 44"/>
              <a:gd name="f18" fmla="val 33"/>
              <a:gd name="f19" fmla="val 12"/>
              <a:gd name="f20" fmla="val 23"/>
              <a:gd name="f21" fmla="val 4"/>
              <a:gd name="f22" fmla="val 35"/>
              <a:gd name="f23" fmla="val 3"/>
              <a:gd name="f24" fmla="val 94"/>
              <a:gd name="f25" fmla="val 154"/>
              <a:gd name="f26" fmla="val 213"/>
              <a:gd name="f27" fmla="val 225"/>
              <a:gd name="f28" fmla="val 243"/>
              <a:gd name="f29" fmla="val 246"/>
              <a:gd name="f30" fmla="val 57"/>
              <a:gd name="f31" fmla="val 232"/>
              <a:gd name="f32" fmla="val 212"/>
              <a:gd name="f33" fmla="val 183"/>
              <a:gd name="f34" fmla="val 66"/>
              <a:gd name="f35" fmla="val 155"/>
              <a:gd name="f36" fmla="+- 0 0 -90"/>
              <a:gd name="f37" fmla="*/ f3 1 252"/>
              <a:gd name="f38" fmla="*/ f4 1 68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52"/>
              <a:gd name="f47" fmla="*/ f43 1 68"/>
              <a:gd name="f48" fmla="*/ 127 f44 1"/>
              <a:gd name="f49" fmla="*/ 65 f43 1"/>
              <a:gd name="f50" fmla="*/ 34 f44 1"/>
              <a:gd name="f51" fmla="*/ 63 f43 1"/>
              <a:gd name="f52" fmla="*/ 0 f44 1"/>
              <a:gd name="f53" fmla="*/ 33 f43 1"/>
              <a:gd name="f54" fmla="*/ 35 f44 1"/>
              <a:gd name="f55" fmla="*/ 3 f43 1"/>
              <a:gd name="f56" fmla="*/ 213 f44 1"/>
              <a:gd name="f57" fmla="*/ 246 f44 1"/>
              <a:gd name="f58" fmla="*/ 212 f44 1"/>
              <a:gd name="f59" fmla="+- f45 0 f1"/>
              <a:gd name="f60" fmla="*/ f48 1 252"/>
              <a:gd name="f61" fmla="*/ f49 1 68"/>
              <a:gd name="f62" fmla="*/ f50 1 252"/>
              <a:gd name="f63" fmla="*/ f51 1 68"/>
              <a:gd name="f64" fmla="*/ f52 1 252"/>
              <a:gd name="f65" fmla="*/ f53 1 68"/>
              <a:gd name="f66" fmla="*/ f54 1 252"/>
              <a:gd name="f67" fmla="*/ f55 1 68"/>
              <a:gd name="f68" fmla="*/ f56 1 252"/>
              <a:gd name="f69" fmla="*/ f57 1 252"/>
              <a:gd name="f70" fmla="*/ f58 1 252"/>
              <a:gd name="f71" fmla="*/ 0 1 f46"/>
              <a:gd name="f72" fmla="*/ f40 1 f46"/>
              <a:gd name="f73" fmla="*/ 0 1 f47"/>
              <a:gd name="f74" fmla="*/ f41 1 f47"/>
              <a:gd name="f75" fmla="*/ f60 1 f46"/>
              <a:gd name="f76" fmla="*/ f61 1 f47"/>
              <a:gd name="f77" fmla="*/ f62 1 f46"/>
              <a:gd name="f78" fmla="*/ f63 1 f47"/>
              <a:gd name="f79" fmla="*/ f64 1 f46"/>
              <a:gd name="f80" fmla="*/ f65 1 f47"/>
              <a:gd name="f81" fmla="*/ f66 1 f46"/>
              <a:gd name="f82" fmla="*/ f67 1 f47"/>
              <a:gd name="f83" fmla="*/ f68 1 f46"/>
              <a:gd name="f84" fmla="*/ f69 1 f46"/>
              <a:gd name="f85" fmla="*/ f70 1 f46"/>
              <a:gd name="f86" fmla="*/ f71 f37 1"/>
              <a:gd name="f87" fmla="*/ f72 f37 1"/>
              <a:gd name="f88" fmla="*/ f74 f38 1"/>
              <a:gd name="f89" fmla="*/ f73 f38 1"/>
              <a:gd name="f90" fmla="*/ f75 f37 1"/>
              <a:gd name="f91" fmla="*/ f76 f38 1"/>
              <a:gd name="f92" fmla="*/ f77 f37 1"/>
              <a:gd name="f93" fmla="*/ f78 f38 1"/>
              <a:gd name="f94" fmla="*/ f79 f37 1"/>
              <a:gd name="f95" fmla="*/ f80 f38 1"/>
              <a:gd name="f96" fmla="*/ f81 f37 1"/>
              <a:gd name="f97" fmla="*/ f82 f38 1"/>
              <a:gd name="f98" fmla="*/ f83 f37 1"/>
              <a:gd name="f99" fmla="*/ f84 f37 1"/>
              <a:gd name="f100" fmla="*/ f85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0" y="f91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7"/>
              </a:cxn>
              <a:cxn ang="f59">
                <a:pos x="f99" y="f95"/>
              </a:cxn>
              <a:cxn ang="f59">
                <a:pos x="f100" y="f91"/>
              </a:cxn>
              <a:cxn ang="f59">
                <a:pos x="f90" y="f91"/>
              </a:cxn>
              <a:cxn ang="f59">
                <a:pos x="f90" y="f91"/>
              </a:cxn>
            </a:cxnLst>
            <a:rect l="f86" t="f89" r="f87" b="f88"/>
            <a:pathLst>
              <a:path w="251" h="68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9" y="f20"/>
                  <a:pt x="f20" y="f21"/>
                  <a:pt x="f22" y="f23"/>
                </a:cubicBezTo>
                <a:cubicBezTo>
                  <a:pt x="f24" y="f5"/>
                  <a:pt x="f25" y="f5"/>
                  <a:pt x="f26" y="f23"/>
                </a:cubicBezTo>
                <a:cubicBezTo>
                  <a:pt x="f27" y="f21"/>
                  <a:pt x="f28" y="f14"/>
                  <a:pt x="f29" y="f18"/>
                </a:cubicBezTo>
                <a:cubicBezTo>
                  <a:pt x="f6" y="f30"/>
                  <a:pt x="f31" y="f9"/>
                  <a:pt x="f32" y="f9"/>
                </a:cubicBezTo>
                <a:cubicBezTo>
                  <a:pt x="f33" y="f34"/>
                  <a:pt x="f35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4F6286E1-925E-4188-88BA-76EAC2CD2636}"/>
              </a:ext>
            </a:extLst>
          </p:cNvPr>
          <p:cNvSpPr/>
          <p:nvPr/>
        </p:nvSpPr>
        <p:spPr>
          <a:xfrm>
            <a:off x="808036" y="5651504"/>
            <a:ext cx="601666" cy="1571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6"/>
              <a:gd name="f7" fmla="val 67"/>
              <a:gd name="f8" fmla="val 126"/>
              <a:gd name="f9" fmla="val 63"/>
              <a:gd name="f10" fmla="val 98"/>
              <a:gd name="f11" fmla="val 69"/>
              <a:gd name="f12" fmla="val 41"/>
              <a:gd name="f13" fmla="val 62"/>
              <a:gd name="f14" fmla="val 27"/>
              <a:gd name="f15" fmla="val 60"/>
              <a:gd name="f16" fmla="val 8"/>
              <a:gd name="f17" fmla="val 44"/>
              <a:gd name="f18" fmla="val 5"/>
              <a:gd name="f19" fmla="val 32"/>
              <a:gd name="f20" fmla="val 9"/>
              <a:gd name="f21" fmla="val 21"/>
              <a:gd name="f22" fmla="val 1"/>
              <a:gd name="f23" fmla="val 99"/>
              <a:gd name="f24" fmla="val 157"/>
              <a:gd name="f25" fmla="val 215"/>
              <a:gd name="f26" fmla="val 236"/>
              <a:gd name="f27" fmla="val 10"/>
              <a:gd name="f28" fmla="val 249"/>
              <a:gd name="f29" fmla="val 33"/>
              <a:gd name="f30" fmla="val 246"/>
              <a:gd name="f31" fmla="val 46"/>
              <a:gd name="f32" fmla="val 228"/>
              <a:gd name="f33" fmla="val 186"/>
              <a:gd name="f34" fmla="val 66"/>
              <a:gd name="f35" fmla="val 156"/>
              <a:gd name="f36" fmla="+- 0 0 -90"/>
              <a:gd name="f37" fmla="*/ f3 1 256"/>
              <a:gd name="f38" fmla="*/ f4 1 67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56"/>
              <a:gd name="f47" fmla="*/ f43 1 67"/>
              <a:gd name="f48" fmla="*/ 126 f44 1"/>
              <a:gd name="f49" fmla="*/ 63 f43 1"/>
              <a:gd name="f50" fmla="*/ 41 f44 1"/>
              <a:gd name="f51" fmla="*/ 62 f43 1"/>
              <a:gd name="f52" fmla="*/ 5 f44 1"/>
              <a:gd name="f53" fmla="*/ 32 f43 1"/>
              <a:gd name="f54" fmla="*/ 1 f43 1"/>
              <a:gd name="f55" fmla="*/ 215 f44 1"/>
              <a:gd name="f56" fmla="*/ 249 f44 1"/>
              <a:gd name="f57" fmla="*/ 33 f43 1"/>
              <a:gd name="f58" fmla="+- f45 0 f1"/>
              <a:gd name="f59" fmla="*/ f48 1 256"/>
              <a:gd name="f60" fmla="*/ f49 1 67"/>
              <a:gd name="f61" fmla="*/ f50 1 256"/>
              <a:gd name="f62" fmla="*/ f51 1 67"/>
              <a:gd name="f63" fmla="*/ f52 1 256"/>
              <a:gd name="f64" fmla="*/ f53 1 67"/>
              <a:gd name="f65" fmla="*/ f54 1 67"/>
              <a:gd name="f66" fmla="*/ f55 1 256"/>
              <a:gd name="f67" fmla="*/ f56 1 256"/>
              <a:gd name="f68" fmla="*/ f57 1 67"/>
              <a:gd name="f69" fmla="*/ 0 1 f46"/>
              <a:gd name="f70" fmla="*/ f40 1 f46"/>
              <a:gd name="f71" fmla="*/ 0 1 f47"/>
              <a:gd name="f72" fmla="*/ f41 1 f47"/>
              <a:gd name="f73" fmla="*/ f59 1 f46"/>
              <a:gd name="f74" fmla="*/ f60 1 f47"/>
              <a:gd name="f75" fmla="*/ f61 1 f46"/>
              <a:gd name="f76" fmla="*/ f62 1 f47"/>
              <a:gd name="f77" fmla="*/ f63 1 f46"/>
              <a:gd name="f78" fmla="*/ f64 1 f47"/>
              <a:gd name="f79" fmla="*/ f65 1 f47"/>
              <a:gd name="f80" fmla="*/ f66 1 f46"/>
              <a:gd name="f81" fmla="*/ f67 1 f46"/>
              <a:gd name="f82" fmla="*/ f68 1 f47"/>
              <a:gd name="f83" fmla="*/ f69 f37 1"/>
              <a:gd name="f84" fmla="*/ f70 f37 1"/>
              <a:gd name="f85" fmla="*/ f72 f38 1"/>
              <a:gd name="f86" fmla="*/ f71 f38 1"/>
              <a:gd name="f87" fmla="*/ f73 f37 1"/>
              <a:gd name="f88" fmla="*/ f74 f38 1"/>
              <a:gd name="f89" fmla="*/ f75 f37 1"/>
              <a:gd name="f90" fmla="*/ f76 f38 1"/>
              <a:gd name="f91" fmla="*/ f77 f37 1"/>
              <a:gd name="f92" fmla="*/ f78 f38 1"/>
              <a:gd name="f93" fmla="*/ f79 f38 1"/>
              <a:gd name="f94" fmla="*/ f80 f37 1"/>
              <a:gd name="f95" fmla="*/ f81 f37 1"/>
              <a:gd name="f96" fmla="*/ f82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87" y="f88"/>
              </a:cxn>
              <a:cxn ang="f58">
                <a:pos x="f89" y="f90"/>
              </a:cxn>
              <a:cxn ang="f58">
                <a:pos x="f91" y="f92"/>
              </a:cxn>
              <a:cxn ang="f58">
                <a:pos x="f89" y="f93"/>
              </a:cxn>
              <a:cxn ang="f58">
                <a:pos x="f94" y="f93"/>
              </a:cxn>
              <a:cxn ang="f58">
                <a:pos x="f95" y="f96"/>
              </a:cxn>
              <a:cxn ang="f58">
                <a:pos x="f94" y="f90"/>
              </a:cxn>
              <a:cxn ang="f58">
                <a:pos x="f87" y="f88"/>
              </a:cxn>
            </a:cxnLst>
            <a:rect l="f83" t="f86" r="f84" b="f85"/>
            <a:pathLst>
              <a:path w="256" h="67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5" y="f20"/>
                  <a:pt x="f21" y="f22"/>
                  <a:pt x="f12" y="f22"/>
                </a:cubicBezTo>
                <a:cubicBezTo>
                  <a:pt x="f23" y="f22"/>
                  <a:pt x="f24" y="f5"/>
                  <a:pt x="f25" y="f22"/>
                </a:cubicBezTo>
                <a:cubicBezTo>
                  <a:pt x="f26" y="f22"/>
                  <a:pt x="f6" y="f27"/>
                  <a:pt x="f28" y="f29"/>
                </a:cubicBezTo>
                <a:cubicBezTo>
                  <a:pt x="f30" y="f31"/>
                  <a:pt x="f32" y="f15"/>
                  <a:pt x="f25" y="f13"/>
                </a:cubicBezTo>
                <a:cubicBezTo>
                  <a:pt x="f33" y="f34"/>
                  <a:pt x="f35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4D02DC32-EFD5-4224-BE75-26885971346A}"/>
              </a:ext>
            </a:extLst>
          </p:cNvPr>
          <p:cNvSpPr/>
          <p:nvPr/>
        </p:nvSpPr>
        <p:spPr>
          <a:xfrm>
            <a:off x="4757742" y="5464170"/>
            <a:ext cx="854077" cy="496884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64"/>
              <a:gd name="f8" fmla="val 212"/>
              <a:gd name="f9" fmla="val 196"/>
              <a:gd name="f10" fmla="val 97"/>
              <a:gd name="f11" fmla="val 145"/>
              <a:gd name="f12" fmla="val 195"/>
              <a:gd name="f13" fmla="val 95"/>
              <a:gd name="f14" fmla="val 288"/>
              <a:gd name="f15" fmla="val 47"/>
              <a:gd name="f16" fmla="val 29"/>
              <a:gd name="f17" fmla="val 14"/>
              <a:gd name="f18" fmla="val 312"/>
              <a:gd name="f19" fmla="val 4"/>
              <a:gd name="f20" fmla="val 337"/>
              <a:gd name="f21" fmla="val 6"/>
              <a:gd name="f22" fmla="val 13"/>
              <a:gd name="f23" fmla="val 363"/>
              <a:gd name="f24" fmla="val 39"/>
              <a:gd name="f25" fmla="val 51"/>
              <a:gd name="f26" fmla="val 355"/>
              <a:gd name="f27" fmla="val 68"/>
              <a:gd name="f28" fmla="val 345"/>
              <a:gd name="f29" fmla="val 84"/>
              <a:gd name="f30" fmla="val 335"/>
              <a:gd name="f31" fmla="val 105"/>
              <a:gd name="f32" fmla="val 323"/>
              <a:gd name="f33" fmla="val 90"/>
              <a:gd name="f34" fmla="val 316"/>
              <a:gd name="f35" fmla="val 81"/>
              <a:gd name="f36" fmla="val 306"/>
              <a:gd name="f37" fmla="val 235"/>
              <a:gd name="f38" fmla="val 104"/>
              <a:gd name="f39" fmla="val 164"/>
              <a:gd name="f40" fmla="val 141"/>
              <a:gd name="f41" fmla="val 93"/>
              <a:gd name="f42" fmla="val 177"/>
              <a:gd name="f43" fmla="val 73"/>
              <a:gd name="f44" fmla="val 188"/>
              <a:gd name="f45" fmla="val 54"/>
              <a:gd name="f46" fmla="val 199"/>
              <a:gd name="f47" fmla="val 33"/>
              <a:gd name="f48" fmla="val 208"/>
              <a:gd name="f49" fmla="val 24"/>
              <a:gd name="f50" fmla="val 210"/>
              <a:gd name="f51" fmla="val 3"/>
              <a:gd name="f52" fmla="val 211"/>
              <a:gd name="f53" fmla="val 2"/>
              <a:gd name="f54" fmla="val 206"/>
              <a:gd name="f55" fmla="val 1"/>
              <a:gd name="f56" fmla="val 201"/>
              <a:gd name="f57" fmla="+- 0 0 -90"/>
              <a:gd name="f58" fmla="*/ f4 1 364"/>
              <a:gd name="f59" fmla="*/ f5 1 212"/>
              <a:gd name="f60" fmla="val f6"/>
              <a:gd name="f61" fmla="val f7"/>
              <a:gd name="f62" fmla="val f8"/>
              <a:gd name="f63" fmla="*/ f57 f0 1"/>
              <a:gd name="f64" fmla="+- f62 0 f60"/>
              <a:gd name="f65" fmla="+- f61 0 f60"/>
              <a:gd name="f66" fmla="*/ f63 1 f3"/>
              <a:gd name="f67" fmla="*/ f65 1 364"/>
              <a:gd name="f68" fmla="*/ f64 1 212"/>
              <a:gd name="f69" fmla="*/ 0 f65 1"/>
              <a:gd name="f70" fmla="*/ 196 f64 1"/>
              <a:gd name="f71" fmla="*/ 288 f65 1"/>
              <a:gd name="f72" fmla="*/ 47 f64 1"/>
              <a:gd name="f73" fmla="*/ 0 f64 1"/>
              <a:gd name="f74" fmla="*/ 360 f65 1"/>
              <a:gd name="f75" fmla="*/ 13 f64 1"/>
              <a:gd name="f76" fmla="*/ 51 f64 1"/>
              <a:gd name="f77" fmla="*/ 335 f65 1"/>
              <a:gd name="f78" fmla="*/ 105 f64 1"/>
              <a:gd name="f79" fmla="*/ 306 f65 1"/>
              <a:gd name="f80" fmla="*/ 68 f64 1"/>
              <a:gd name="f81" fmla="*/ 93 f65 1"/>
              <a:gd name="f82" fmla="*/ 177 f64 1"/>
              <a:gd name="f83" fmla="*/ 33 f65 1"/>
              <a:gd name="f84" fmla="*/ 208 f64 1"/>
              <a:gd name="f85" fmla="*/ 3 f65 1"/>
              <a:gd name="f86" fmla="*/ 211 f64 1"/>
              <a:gd name="f87" fmla="+- f66 0 f1"/>
              <a:gd name="f88" fmla="*/ f69 1 364"/>
              <a:gd name="f89" fmla="*/ f70 1 212"/>
              <a:gd name="f90" fmla="*/ f71 1 364"/>
              <a:gd name="f91" fmla="*/ f72 1 212"/>
              <a:gd name="f92" fmla="*/ f73 1 212"/>
              <a:gd name="f93" fmla="*/ f74 1 364"/>
              <a:gd name="f94" fmla="*/ f75 1 212"/>
              <a:gd name="f95" fmla="*/ f76 1 212"/>
              <a:gd name="f96" fmla="*/ f77 1 364"/>
              <a:gd name="f97" fmla="*/ f78 1 212"/>
              <a:gd name="f98" fmla="*/ f79 1 364"/>
              <a:gd name="f99" fmla="*/ f80 1 212"/>
              <a:gd name="f100" fmla="*/ f81 1 364"/>
              <a:gd name="f101" fmla="*/ f82 1 212"/>
              <a:gd name="f102" fmla="*/ f83 1 364"/>
              <a:gd name="f103" fmla="*/ f84 1 212"/>
              <a:gd name="f104" fmla="*/ f85 1 364"/>
              <a:gd name="f105" fmla="*/ f86 1 212"/>
              <a:gd name="f106" fmla="*/ 0 1 f67"/>
              <a:gd name="f107" fmla="*/ f61 1 f67"/>
              <a:gd name="f108" fmla="*/ 0 1 f68"/>
              <a:gd name="f109" fmla="*/ f62 1 f68"/>
              <a:gd name="f110" fmla="*/ f88 1 f67"/>
              <a:gd name="f111" fmla="*/ f89 1 f68"/>
              <a:gd name="f112" fmla="*/ f90 1 f67"/>
              <a:gd name="f113" fmla="*/ f91 1 f68"/>
              <a:gd name="f114" fmla="*/ f92 1 f68"/>
              <a:gd name="f115" fmla="*/ f93 1 f67"/>
              <a:gd name="f116" fmla="*/ f94 1 f68"/>
              <a:gd name="f117" fmla="*/ f95 1 f68"/>
              <a:gd name="f118" fmla="*/ f96 1 f67"/>
              <a:gd name="f119" fmla="*/ f97 1 f68"/>
              <a:gd name="f120" fmla="*/ f98 1 f67"/>
              <a:gd name="f121" fmla="*/ f99 1 f68"/>
              <a:gd name="f122" fmla="*/ f100 1 f67"/>
              <a:gd name="f123" fmla="*/ f101 1 f68"/>
              <a:gd name="f124" fmla="*/ f102 1 f67"/>
              <a:gd name="f125" fmla="*/ f103 1 f68"/>
              <a:gd name="f126" fmla="*/ f104 1 f67"/>
              <a:gd name="f127" fmla="*/ f105 1 f68"/>
              <a:gd name="f128" fmla="*/ f106 f58 1"/>
              <a:gd name="f129" fmla="*/ f107 f58 1"/>
              <a:gd name="f130" fmla="*/ f109 f59 1"/>
              <a:gd name="f131" fmla="*/ f108 f59 1"/>
              <a:gd name="f132" fmla="*/ f110 f58 1"/>
              <a:gd name="f133" fmla="*/ f111 f59 1"/>
              <a:gd name="f134" fmla="*/ f112 f58 1"/>
              <a:gd name="f135" fmla="*/ f113 f59 1"/>
              <a:gd name="f136" fmla="*/ f114 f59 1"/>
              <a:gd name="f137" fmla="*/ f115 f58 1"/>
              <a:gd name="f138" fmla="*/ f116 f59 1"/>
              <a:gd name="f139" fmla="*/ f117 f59 1"/>
              <a:gd name="f140" fmla="*/ f118 f58 1"/>
              <a:gd name="f141" fmla="*/ f119 f59 1"/>
              <a:gd name="f142" fmla="*/ f120 f58 1"/>
              <a:gd name="f143" fmla="*/ f121 f59 1"/>
              <a:gd name="f144" fmla="*/ f122 f58 1"/>
              <a:gd name="f145" fmla="*/ f123 f59 1"/>
              <a:gd name="f146" fmla="*/ f124 f58 1"/>
              <a:gd name="f147" fmla="*/ f125 f59 1"/>
              <a:gd name="f148" fmla="*/ f126 f58 1"/>
              <a:gd name="f149" fmla="*/ f127 f5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32" y="f133"/>
              </a:cxn>
              <a:cxn ang="f87">
                <a:pos x="f134" y="f135"/>
              </a:cxn>
              <a:cxn ang="f87">
                <a:pos x="f134" y="f136"/>
              </a:cxn>
              <a:cxn ang="f87">
                <a:pos x="f137" y="f138"/>
              </a:cxn>
              <a:cxn ang="f87">
                <a:pos x="f137" y="f139"/>
              </a:cxn>
              <a:cxn ang="f87">
                <a:pos x="f140" y="f141"/>
              </a:cxn>
              <a:cxn ang="f87">
                <a:pos x="f142" y="f143"/>
              </a:cxn>
              <a:cxn ang="f87">
                <a:pos x="f144" y="f145"/>
              </a:cxn>
              <a:cxn ang="f87">
                <a:pos x="f146" y="f147"/>
              </a:cxn>
              <a:cxn ang="f87">
                <a:pos x="f148" y="f149"/>
              </a:cxn>
              <a:cxn ang="f87">
                <a:pos x="f132" y="f133"/>
              </a:cxn>
            </a:cxnLst>
            <a:rect l="f128" t="f131" r="f129" b="f130"/>
            <a:pathLst>
              <a:path w="364" h="211">
                <a:moveTo>
                  <a:pt x="f6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4" y="f16"/>
                  <a:pt x="f14" y="f17"/>
                  <a:pt x="f14" y="f6"/>
                </a:cubicBezTo>
                <a:cubicBezTo>
                  <a:pt x="f18" y="f19"/>
                  <a:pt x="f20" y="f21"/>
                  <a:pt x="f2" y="f22"/>
                </a:cubicBezTo>
                <a:cubicBezTo>
                  <a:pt x="f7" y="f17"/>
                  <a:pt x="f23" y="f24"/>
                  <a:pt x="f2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27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8"/>
                  <a:pt x="f22" y="f50"/>
                  <a:pt x="f51" y="f52"/>
                </a:cubicBezTo>
                <a:cubicBezTo>
                  <a:pt x="f53" y="f54"/>
                  <a:pt x="f55" y="f56"/>
                  <a:pt x="f6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CFD61150-B982-40F9-BA7D-6B78D76DF9DC}"/>
              </a:ext>
            </a:extLst>
          </p:cNvPr>
          <p:cNvSpPr/>
          <p:nvPr/>
        </p:nvSpPr>
        <p:spPr>
          <a:xfrm>
            <a:off x="815973" y="5426077"/>
            <a:ext cx="592138" cy="1555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"/>
              <a:gd name="f7" fmla="val 66"/>
              <a:gd name="f8" fmla="val 127"/>
              <a:gd name="f9" fmla="val 3"/>
              <a:gd name="f10" fmla="val 156"/>
              <a:gd name="f11" fmla="val 184"/>
              <a:gd name="f12" fmla="val 2"/>
              <a:gd name="f13" fmla="val 213"/>
              <a:gd name="f14" fmla="val 234"/>
              <a:gd name="f15" fmla="val 13"/>
              <a:gd name="f16" fmla="val 246"/>
              <a:gd name="f17" fmla="val 36"/>
              <a:gd name="f18" fmla="val 243"/>
              <a:gd name="f19" fmla="val 47"/>
              <a:gd name="f20" fmla="val 225"/>
              <a:gd name="f21" fmla="val 63"/>
              <a:gd name="f22" fmla="val 212"/>
              <a:gd name="f23" fmla="val 64"/>
              <a:gd name="f24" fmla="val 153"/>
              <a:gd name="f25" fmla="val 93"/>
              <a:gd name="f26" fmla="val 34"/>
              <a:gd name="f27" fmla="val 22"/>
              <a:gd name="f28" fmla="val 11"/>
              <a:gd name="f29" fmla="val 44"/>
              <a:gd name="f30" fmla="val 12"/>
              <a:gd name="f31" fmla="val 23"/>
              <a:gd name="f32" fmla="val 6"/>
              <a:gd name="f33" fmla="val 4"/>
              <a:gd name="f34" fmla="val 65"/>
              <a:gd name="f35" fmla="val 96"/>
              <a:gd name="f36" fmla="+- 0 0 -90"/>
              <a:gd name="f37" fmla="*/ f3 1 252"/>
              <a:gd name="f38" fmla="*/ f4 1 66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52"/>
              <a:gd name="f47" fmla="*/ f43 1 66"/>
              <a:gd name="f48" fmla="*/ 127 f44 1"/>
              <a:gd name="f49" fmla="*/ 3 f43 1"/>
              <a:gd name="f50" fmla="*/ 213 f44 1"/>
              <a:gd name="f51" fmla="*/ 246 f44 1"/>
              <a:gd name="f52" fmla="*/ 36 f43 1"/>
              <a:gd name="f53" fmla="*/ 212 f44 1"/>
              <a:gd name="f54" fmla="*/ 64 f43 1"/>
              <a:gd name="f55" fmla="*/ 34 f44 1"/>
              <a:gd name="f56" fmla="*/ 63 f43 1"/>
              <a:gd name="f57" fmla="*/ 0 f44 1"/>
              <a:gd name="f58" fmla="*/ 34 f43 1"/>
              <a:gd name="f59" fmla="*/ 4 f43 1"/>
              <a:gd name="f60" fmla="+- f45 0 f1"/>
              <a:gd name="f61" fmla="*/ f48 1 252"/>
              <a:gd name="f62" fmla="*/ f49 1 66"/>
              <a:gd name="f63" fmla="*/ f50 1 252"/>
              <a:gd name="f64" fmla="*/ f51 1 252"/>
              <a:gd name="f65" fmla="*/ f52 1 66"/>
              <a:gd name="f66" fmla="*/ f53 1 252"/>
              <a:gd name="f67" fmla="*/ f54 1 66"/>
              <a:gd name="f68" fmla="*/ f55 1 252"/>
              <a:gd name="f69" fmla="*/ f56 1 66"/>
              <a:gd name="f70" fmla="*/ f57 1 252"/>
              <a:gd name="f71" fmla="*/ f58 1 66"/>
              <a:gd name="f72" fmla="*/ f59 1 66"/>
              <a:gd name="f73" fmla="*/ 0 1 f46"/>
              <a:gd name="f74" fmla="*/ f40 1 f46"/>
              <a:gd name="f75" fmla="*/ 0 1 f47"/>
              <a:gd name="f76" fmla="*/ f41 1 f47"/>
              <a:gd name="f77" fmla="*/ f61 1 f46"/>
              <a:gd name="f78" fmla="*/ f62 1 f47"/>
              <a:gd name="f79" fmla="*/ f63 1 f46"/>
              <a:gd name="f80" fmla="*/ f64 1 f46"/>
              <a:gd name="f81" fmla="*/ f65 1 f47"/>
              <a:gd name="f82" fmla="*/ f66 1 f46"/>
              <a:gd name="f83" fmla="*/ f67 1 f47"/>
              <a:gd name="f84" fmla="*/ f68 1 f46"/>
              <a:gd name="f85" fmla="*/ f69 1 f47"/>
              <a:gd name="f86" fmla="*/ f70 1 f46"/>
              <a:gd name="f87" fmla="*/ f71 1 f47"/>
              <a:gd name="f88" fmla="*/ f72 1 f47"/>
              <a:gd name="f89" fmla="*/ f73 f37 1"/>
              <a:gd name="f90" fmla="*/ f74 f37 1"/>
              <a:gd name="f91" fmla="*/ f76 f38 1"/>
              <a:gd name="f92" fmla="*/ f75 f38 1"/>
              <a:gd name="f93" fmla="*/ f77 f37 1"/>
              <a:gd name="f94" fmla="*/ f78 f38 1"/>
              <a:gd name="f95" fmla="*/ f79 f37 1"/>
              <a:gd name="f96" fmla="*/ f80 f37 1"/>
              <a:gd name="f97" fmla="*/ f81 f38 1"/>
              <a:gd name="f98" fmla="*/ f82 f37 1"/>
              <a:gd name="f99" fmla="*/ f83 f38 1"/>
              <a:gd name="f100" fmla="*/ f84 f37 1"/>
              <a:gd name="f101" fmla="*/ f85 f38 1"/>
              <a:gd name="f102" fmla="*/ f86 f37 1"/>
              <a:gd name="f103" fmla="*/ f87 f38 1"/>
              <a:gd name="f104" fmla="*/ f8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3" y="f94"/>
              </a:cxn>
              <a:cxn ang="f60">
                <a:pos x="f95" y="f94"/>
              </a:cxn>
              <a:cxn ang="f60">
                <a:pos x="f96" y="f97"/>
              </a:cxn>
              <a:cxn ang="f60">
                <a:pos x="f98" y="f99"/>
              </a:cxn>
              <a:cxn ang="f60">
                <a:pos x="f100" y="f101"/>
              </a:cxn>
              <a:cxn ang="f60">
                <a:pos x="f102" y="f103"/>
              </a:cxn>
              <a:cxn ang="f60">
                <a:pos x="f100" y="f104"/>
              </a:cxn>
              <a:cxn ang="f60">
                <a:pos x="f93" y="f94"/>
              </a:cxn>
            </a:cxnLst>
            <a:rect l="f89" t="f92" r="f90" b="f91"/>
            <a:pathLst>
              <a:path w="251" h="66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9"/>
                  <a:pt x="f6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7"/>
                  <a:pt x="f25" y="f7"/>
                  <a:pt x="f26" y="f21"/>
                </a:cubicBezTo>
                <a:cubicBezTo>
                  <a:pt x="f27" y="f21"/>
                  <a:pt x="f28" y="f29"/>
                  <a:pt x="f5" y="f26"/>
                </a:cubicBezTo>
                <a:cubicBezTo>
                  <a:pt x="f30" y="f31"/>
                  <a:pt x="f27" y="f32"/>
                  <a:pt x="f26" y="f33"/>
                </a:cubicBezTo>
                <a:cubicBezTo>
                  <a:pt x="f34" y="f5"/>
                  <a:pt x="f35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DE614296-7576-4D25-AD74-AAE32C2FA066}"/>
              </a:ext>
            </a:extLst>
          </p:cNvPr>
          <p:cNvSpPr/>
          <p:nvPr/>
        </p:nvSpPr>
        <p:spPr>
          <a:xfrm>
            <a:off x="779461" y="3433764"/>
            <a:ext cx="577845" cy="1317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6"/>
              <a:gd name="f7" fmla="val 56"/>
              <a:gd name="f8" fmla="val 121"/>
              <a:gd name="f9" fmla="val 54"/>
              <a:gd name="f10" fmla="val 91"/>
              <a:gd name="f11" fmla="val 61"/>
              <a:gd name="f12" fmla="val 32"/>
              <a:gd name="f13" fmla="val 53"/>
              <a:gd name="f14" fmla="val 20"/>
              <a:gd name="f15" fmla="val 51"/>
              <a:gd name="f16" fmla="val 10"/>
              <a:gd name="f17" fmla="val 38"/>
              <a:gd name="f18" fmla="val 30"/>
              <a:gd name="f19" fmla="val 9"/>
              <a:gd name="f20" fmla="val 21"/>
              <a:gd name="f21" fmla="val 18"/>
              <a:gd name="f22" fmla="val 3"/>
              <a:gd name="f23" fmla="val 27"/>
              <a:gd name="f24" fmla="val 90"/>
              <a:gd name="f25" fmla="val 154"/>
              <a:gd name="f26" fmla="val 217"/>
              <a:gd name="f27" fmla="val 227"/>
              <a:gd name="f28" fmla="val 236"/>
              <a:gd name="f29" fmla="val 29"/>
              <a:gd name="f30" fmla="val 235"/>
              <a:gd name="f31" fmla="val 225"/>
              <a:gd name="f32" fmla="val 214"/>
              <a:gd name="f33" fmla="val 52"/>
              <a:gd name="f34" fmla="val 183"/>
              <a:gd name="f35" fmla="val 152"/>
              <a:gd name="f36" fmla="+- 0 0 -90"/>
              <a:gd name="f37" fmla="*/ f3 1 246"/>
              <a:gd name="f38" fmla="*/ f4 1 56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46"/>
              <a:gd name="f47" fmla="*/ f43 1 56"/>
              <a:gd name="f48" fmla="*/ 121 f44 1"/>
              <a:gd name="f49" fmla="*/ 54 f43 1"/>
              <a:gd name="f50" fmla="*/ 32 f44 1"/>
              <a:gd name="f51" fmla="*/ 53 f43 1"/>
              <a:gd name="f52" fmla="*/ 0 f44 1"/>
              <a:gd name="f53" fmla="*/ 30 f43 1"/>
              <a:gd name="f54" fmla="*/ 27 f44 1"/>
              <a:gd name="f55" fmla="*/ 3 f43 1"/>
              <a:gd name="f56" fmla="*/ 217 f44 1"/>
              <a:gd name="f57" fmla="*/ 246 f44 1"/>
              <a:gd name="f58" fmla="*/ 29 f43 1"/>
              <a:gd name="f59" fmla="*/ 214 f44 1"/>
              <a:gd name="f60" fmla="*/ 52 f43 1"/>
              <a:gd name="f61" fmla="+- f45 0 f1"/>
              <a:gd name="f62" fmla="*/ f48 1 246"/>
              <a:gd name="f63" fmla="*/ f49 1 56"/>
              <a:gd name="f64" fmla="*/ f50 1 246"/>
              <a:gd name="f65" fmla="*/ f51 1 56"/>
              <a:gd name="f66" fmla="*/ f52 1 246"/>
              <a:gd name="f67" fmla="*/ f53 1 56"/>
              <a:gd name="f68" fmla="*/ f54 1 246"/>
              <a:gd name="f69" fmla="*/ f55 1 56"/>
              <a:gd name="f70" fmla="*/ f56 1 246"/>
              <a:gd name="f71" fmla="*/ f57 1 246"/>
              <a:gd name="f72" fmla="*/ f58 1 56"/>
              <a:gd name="f73" fmla="*/ f59 1 246"/>
              <a:gd name="f74" fmla="*/ f60 1 56"/>
              <a:gd name="f75" fmla="*/ 0 1 f46"/>
              <a:gd name="f76" fmla="*/ f40 1 f46"/>
              <a:gd name="f77" fmla="*/ 0 1 f47"/>
              <a:gd name="f78" fmla="*/ f41 1 f47"/>
              <a:gd name="f79" fmla="*/ f62 1 f46"/>
              <a:gd name="f80" fmla="*/ f63 1 f47"/>
              <a:gd name="f81" fmla="*/ f64 1 f46"/>
              <a:gd name="f82" fmla="*/ f65 1 f47"/>
              <a:gd name="f83" fmla="*/ f66 1 f46"/>
              <a:gd name="f84" fmla="*/ f67 1 f47"/>
              <a:gd name="f85" fmla="*/ f68 1 f46"/>
              <a:gd name="f86" fmla="*/ f69 1 f47"/>
              <a:gd name="f87" fmla="*/ f70 1 f46"/>
              <a:gd name="f88" fmla="*/ f71 1 f46"/>
              <a:gd name="f89" fmla="*/ f72 1 f47"/>
              <a:gd name="f90" fmla="*/ f73 1 f46"/>
              <a:gd name="f91" fmla="*/ f74 1 f47"/>
              <a:gd name="f92" fmla="*/ f75 f37 1"/>
              <a:gd name="f93" fmla="*/ f76 f37 1"/>
              <a:gd name="f94" fmla="*/ f78 f38 1"/>
              <a:gd name="f95" fmla="*/ f77 f38 1"/>
              <a:gd name="f96" fmla="*/ f79 f37 1"/>
              <a:gd name="f97" fmla="*/ f80 f38 1"/>
              <a:gd name="f98" fmla="*/ f81 f37 1"/>
              <a:gd name="f99" fmla="*/ f82 f38 1"/>
              <a:gd name="f100" fmla="*/ f83 f37 1"/>
              <a:gd name="f101" fmla="*/ f84 f38 1"/>
              <a:gd name="f102" fmla="*/ f85 f37 1"/>
              <a:gd name="f103" fmla="*/ f86 f38 1"/>
              <a:gd name="f104" fmla="*/ f87 f37 1"/>
              <a:gd name="f105" fmla="*/ f88 f37 1"/>
              <a:gd name="f106" fmla="*/ f89 f38 1"/>
              <a:gd name="f107" fmla="*/ f90 f37 1"/>
              <a:gd name="f108" fmla="*/ f91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6" y="f97"/>
              </a:cxn>
              <a:cxn ang="f61">
                <a:pos x="f98" y="f99"/>
              </a:cxn>
              <a:cxn ang="f61">
                <a:pos x="f100" y="f101"/>
              </a:cxn>
              <a:cxn ang="f61">
                <a:pos x="f102" y="f103"/>
              </a:cxn>
              <a:cxn ang="f61">
                <a:pos x="f104" y="f103"/>
              </a:cxn>
              <a:cxn ang="f61">
                <a:pos x="f105" y="f106"/>
              </a:cxn>
              <a:cxn ang="f61">
                <a:pos x="f107" y="f108"/>
              </a:cxn>
              <a:cxn ang="f61">
                <a:pos x="f96" y="f97"/>
              </a:cxn>
              <a:cxn ang="f61">
                <a:pos x="f96" y="f97"/>
              </a:cxn>
            </a:cxnLst>
            <a:rect l="f92" t="f95" r="f93" b="f94"/>
            <a:pathLst>
              <a:path w="246" h="56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9" y="f20"/>
                  <a:pt x="f21" y="f22"/>
                  <a:pt x="f23" y="f22"/>
                </a:cubicBezTo>
                <a:cubicBezTo>
                  <a:pt x="f24" y="f5"/>
                  <a:pt x="f25" y="f5"/>
                  <a:pt x="f26" y="f22"/>
                </a:cubicBezTo>
                <a:cubicBezTo>
                  <a:pt x="f27" y="f22"/>
                  <a:pt x="f28" y="f14"/>
                  <a:pt x="f6" y="f29"/>
                </a:cubicBezTo>
                <a:cubicBezTo>
                  <a:pt x="f30" y="f17"/>
                  <a:pt x="f31" y="f15"/>
                  <a:pt x="f32" y="f33"/>
                </a:cubicBezTo>
                <a:cubicBezTo>
                  <a:pt x="f34" y="f7"/>
                  <a:pt x="f35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54FD3450-2637-4B10-9835-6B73064B3561}"/>
              </a:ext>
            </a:extLst>
          </p:cNvPr>
          <p:cNvSpPr/>
          <p:nvPr/>
        </p:nvSpPr>
        <p:spPr>
          <a:xfrm>
            <a:off x="779461" y="3665536"/>
            <a:ext cx="577845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6"/>
              <a:gd name="f7" fmla="val 54"/>
              <a:gd name="f8" fmla="val 120"/>
              <a:gd name="f9" fmla="val 52"/>
              <a:gd name="f10" fmla="val 89"/>
              <a:gd name="f11" fmla="val 58"/>
              <a:gd name="f12" fmla="val 28"/>
              <a:gd name="f13" fmla="val 51"/>
              <a:gd name="f14" fmla="val 18"/>
              <a:gd name="f15" fmla="val 50"/>
              <a:gd name="f16" fmla="val 9"/>
              <a:gd name="f17" fmla="val 36"/>
              <a:gd name="f18" fmla="val 8"/>
              <a:gd name="f19" fmla="val 19"/>
              <a:gd name="f20" fmla="val 16"/>
              <a:gd name="f21" fmla="val 2"/>
              <a:gd name="f22" fmla="val 25"/>
              <a:gd name="f23" fmla="val 90"/>
              <a:gd name="f24" fmla="val 156"/>
              <a:gd name="f25" fmla="val 221"/>
              <a:gd name="f26" fmla="val 230"/>
              <a:gd name="f27" fmla="val 238"/>
              <a:gd name="f28" fmla="val 20"/>
              <a:gd name="f29" fmla="val 29"/>
              <a:gd name="f30" fmla="val 236"/>
              <a:gd name="f31" fmla="val 37"/>
              <a:gd name="f32" fmla="val 227"/>
              <a:gd name="f33" fmla="val 217"/>
              <a:gd name="f34" fmla="val 185"/>
              <a:gd name="f35" fmla="val 152"/>
              <a:gd name="f36" fmla="+- 0 0 -90"/>
              <a:gd name="f37" fmla="*/ f3 1 246"/>
              <a:gd name="f38" fmla="*/ f4 1 54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46"/>
              <a:gd name="f47" fmla="*/ f43 1 54"/>
              <a:gd name="f48" fmla="*/ 120 f44 1"/>
              <a:gd name="f49" fmla="*/ 52 f43 1"/>
              <a:gd name="f50" fmla="*/ 28 f44 1"/>
              <a:gd name="f51" fmla="*/ 51 f43 1"/>
              <a:gd name="f52" fmla="*/ 0 f44 1"/>
              <a:gd name="f53" fmla="*/ 28 f43 1"/>
              <a:gd name="f54" fmla="*/ 25 f44 1"/>
              <a:gd name="f55" fmla="*/ 2 f43 1"/>
              <a:gd name="f56" fmla="*/ 221 f44 1"/>
              <a:gd name="f57" fmla="*/ 246 f44 1"/>
              <a:gd name="f58" fmla="*/ 29 f43 1"/>
              <a:gd name="f59" fmla="*/ 217 f44 1"/>
              <a:gd name="f60" fmla="+- f45 0 f1"/>
              <a:gd name="f61" fmla="*/ f48 1 246"/>
              <a:gd name="f62" fmla="*/ f49 1 54"/>
              <a:gd name="f63" fmla="*/ f50 1 246"/>
              <a:gd name="f64" fmla="*/ f51 1 54"/>
              <a:gd name="f65" fmla="*/ f52 1 246"/>
              <a:gd name="f66" fmla="*/ f53 1 54"/>
              <a:gd name="f67" fmla="*/ f54 1 246"/>
              <a:gd name="f68" fmla="*/ f55 1 54"/>
              <a:gd name="f69" fmla="*/ f56 1 246"/>
              <a:gd name="f70" fmla="*/ f57 1 246"/>
              <a:gd name="f71" fmla="*/ f58 1 54"/>
              <a:gd name="f72" fmla="*/ f59 1 246"/>
              <a:gd name="f73" fmla="*/ 0 1 f46"/>
              <a:gd name="f74" fmla="*/ f40 1 f46"/>
              <a:gd name="f75" fmla="*/ 0 1 f47"/>
              <a:gd name="f76" fmla="*/ f41 1 f47"/>
              <a:gd name="f77" fmla="*/ f61 1 f46"/>
              <a:gd name="f78" fmla="*/ f62 1 f47"/>
              <a:gd name="f79" fmla="*/ f63 1 f46"/>
              <a:gd name="f80" fmla="*/ f64 1 f47"/>
              <a:gd name="f81" fmla="*/ f65 1 f46"/>
              <a:gd name="f82" fmla="*/ f66 1 f47"/>
              <a:gd name="f83" fmla="*/ f67 1 f46"/>
              <a:gd name="f84" fmla="*/ f68 1 f47"/>
              <a:gd name="f85" fmla="*/ f69 1 f46"/>
              <a:gd name="f86" fmla="*/ f70 1 f46"/>
              <a:gd name="f87" fmla="*/ f71 1 f47"/>
              <a:gd name="f88" fmla="*/ f72 1 f46"/>
              <a:gd name="f89" fmla="*/ f73 f37 1"/>
              <a:gd name="f90" fmla="*/ f74 f37 1"/>
              <a:gd name="f91" fmla="*/ f76 f38 1"/>
              <a:gd name="f92" fmla="*/ f75 f38 1"/>
              <a:gd name="f93" fmla="*/ f77 f37 1"/>
              <a:gd name="f94" fmla="*/ f78 f38 1"/>
              <a:gd name="f95" fmla="*/ f79 f37 1"/>
              <a:gd name="f96" fmla="*/ f80 f38 1"/>
              <a:gd name="f97" fmla="*/ f81 f37 1"/>
              <a:gd name="f98" fmla="*/ f82 f38 1"/>
              <a:gd name="f99" fmla="*/ f83 f37 1"/>
              <a:gd name="f100" fmla="*/ f84 f38 1"/>
              <a:gd name="f101" fmla="*/ f85 f37 1"/>
              <a:gd name="f102" fmla="*/ f86 f37 1"/>
              <a:gd name="f103" fmla="*/ f87 f38 1"/>
              <a:gd name="f104" fmla="*/ f88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3" y="f94"/>
              </a:cxn>
              <a:cxn ang="f60">
                <a:pos x="f95" y="f96"/>
              </a:cxn>
              <a:cxn ang="f60">
                <a:pos x="f97" y="f98"/>
              </a:cxn>
              <a:cxn ang="f60">
                <a:pos x="f99" y="f100"/>
              </a:cxn>
              <a:cxn ang="f60">
                <a:pos x="f101" y="f100"/>
              </a:cxn>
              <a:cxn ang="f60">
                <a:pos x="f102" y="f103"/>
              </a:cxn>
              <a:cxn ang="f60">
                <a:pos x="f104" y="f96"/>
              </a:cxn>
              <a:cxn ang="f60">
                <a:pos x="f93" y="f94"/>
              </a:cxn>
              <a:cxn ang="f60">
                <a:pos x="f93" y="f94"/>
              </a:cxn>
            </a:cxnLst>
            <a:rect l="f89" t="f92" r="f90" b="f91"/>
            <a:pathLst>
              <a:path w="246" h="54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5" y="f12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5"/>
                  <a:pt x="f24" y="f5"/>
                  <a:pt x="f25" y="f21"/>
                </a:cubicBezTo>
                <a:cubicBezTo>
                  <a:pt x="f26" y="f21"/>
                  <a:pt x="f27" y="f28"/>
                  <a:pt x="f6" y="f29"/>
                </a:cubicBezTo>
                <a:cubicBezTo>
                  <a:pt x="f30" y="f31"/>
                  <a:pt x="f32" y="f15"/>
                  <a:pt x="f33" y="f13"/>
                </a:cubicBezTo>
                <a:cubicBezTo>
                  <a:pt x="f34" y="f7"/>
                  <a:pt x="f35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2A0A9B5B-FD01-481A-A519-69831C9C6601}"/>
              </a:ext>
            </a:extLst>
          </p:cNvPr>
          <p:cNvSpPr/>
          <p:nvPr/>
        </p:nvSpPr>
        <p:spPr>
          <a:xfrm>
            <a:off x="3448046" y="3379786"/>
            <a:ext cx="130173" cy="5619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239"/>
              <a:gd name="f8" fmla="val 53"/>
              <a:gd name="f9" fmla="val 117"/>
              <a:gd name="f10" fmla="val 147"/>
              <a:gd name="f11" fmla="val 177"/>
              <a:gd name="f12" fmla="val 52"/>
              <a:gd name="f13" fmla="val 207"/>
              <a:gd name="f14" fmla="val 51"/>
              <a:gd name="f15" fmla="val 218"/>
              <a:gd name="f16" fmla="val 37"/>
              <a:gd name="f17" fmla="val 228"/>
              <a:gd name="f18" fmla="val 30"/>
              <a:gd name="f19" fmla="val 20"/>
              <a:gd name="f20" fmla="val 229"/>
              <a:gd name="f21" fmla="val 3"/>
              <a:gd name="f22" fmla="val 220"/>
              <a:gd name="f23" fmla="val 2"/>
              <a:gd name="f24" fmla="val 210"/>
              <a:gd name="f25" fmla="val 150"/>
              <a:gd name="f26" fmla="val 89"/>
              <a:gd name="f27" fmla="val 28"/>
              <a:gd name="f28" fmla="val 18"/>
              <a:gd name="f29" fmla="val 9"/>
              <a:gd name="f30" fmla="val 29"/>
              <a:gd name="f31" fmla="val 11"/>
              <a:gd name="f32" fmla="val 31"/>
              <a:gd name="f33" fmla="val 60"/>
              <a:gd name="f34" fmla="+- 0 0 -90"/>
              <a:gd name="f35" fmla="*/ f3 1 55"/>
              <a:gd name="f36" fmla="*/ f4 1 239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55"/>
              <a:gd name="f45" fmla="*/ f41 1 239"/>
              <a:gd name="f46" fmla="*/ 53 f42 1"/>
              <a:gd name="f47" fmla="*/ 117 f41 1"/>
              <a:gd name="f48" fmla="*/ 52 f42 1"/>
              <a:gd name="f49" fmla="*/ 207 f41 1"/>
              <a:gd name="f50" fmla="*/ 30 f42 1"/>
              <a:gd name="f51" fmla="*/ 239 f41 1"/>
              <a:gd name="f52" fmla="*/ 2 f42 1"/>
              <a:gd name="f53" fmla="*/ 210 f41 1"/>
              <a:gd name="f54" fmla="*/ 28 f41 1"/>
              <a:gd name="f55" fmla="*/ 29 f42 1"/>
              <a:gd name="f56" fmla="*/ 0 f41 1"/>
              <a:gd name="f57" fmla="*/ 31 f41 1"/>
              <a:gd name="f58" fmla="+- f43 0 f1"/>
              <a:gd name="f59" fmla="*/ f46 1 55"/>
              <a:gd name="f60" fmla="*/ f47 1 239"/>
              <a:gd name="f61" fmla="*/ f48 1 55"/>
              <a:gd name="f62" fmla="*/ f49 1 239"/>
              <a:gd name="f63" fmla="*/ f50 1 55"/>
              <a:gd name="f64" fmla="*/ f51 1 239"/>
              <a:gd name="f65" fmla="*/ f52 1 55"/>
              <a:gd name="f66" fmla="*/ f53 1 239"/>
              <a:gd name="f67" fmla="*/ f54 1 239"/>
              <a:gd name="f68" fmla="*/ f55 1 55"/>
              <a:gd name="f69" fmla="*/ f56 1 239"/>
              <a:gd name="f70" fmla="*/ f57 1 239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5"/>
              <a:gd name="f84" fmla="*/ f68 1 f44"/>
              <a:gd name="f85" fmla="*/ f69 1 f45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6 1"/>
              <a:gd name="f100" fmla="*/ f84 f35 1"/>
              <a:gd name="f101" fmla="*/ f85 f36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7" y="f99"/>
              </a:cxn>
              <a:cxn ang="f58">
                <a:pos x="f100" y="f101"/>
              </a:cxn>
              <a:cxn ang="f58">
                <a:pos x="f93" y="f102"/>
              </a:cxn>
              <a:cxn ang="f58">
                <a:pos x="f91" y="f92"/>
              </a:cxn>
            </a:cxnLst>
            <a:rect l="f87" t="f90" r="f88" b="f89"/>
            <a:pathLst>
              <a:path w="55" h="239">
                <a:moveTo>
                  <a:pt x="f8" y="f9"/>
                </a:moveTo>
                <a:cubicBezTo>
                  <a:pt x="f8" y="f10"/>
                  <a:pt x="f6" y="f11"/>
                  <a:pt x="f12" y="f13"/>
                </a:cubicBezTo>
                <a:cubicBezTo>
                  <a:pt x="f14" y="f15"/>
                  <a:pt x="f16" y="f17"/>
                  <a:pt x="f18" y="f7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5" y="f25"/>
                  <a:pt x="f5" y="f26"/>
                  <a:pt x="f23" y="f27"/>
                </a:cubicBezTo>
                <a:cubicBezTo>
                  <a:pt x="f21" y="f28"/>
                  <a:pt x="f19" y="f29"/>
                  <a:pt x="f30" y="f5"/>
                </a:cubicBezTo>
                <a:cubicBezTo>
                  <a:pt x="f16" y="f31"/>
                  <a:pt x="f14" y="f19"/>
                  <a:pt x="f12" y="f32"/>
                </a:cubicBezTo>
                <a:cubicBezTo>
                  <a:pt x="f6" y="f33"/>
                  <a:pt x="f8" y="f26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349CE8CB-61C1-4215-80DD-7A822640F6AE}"/>
              </a:ext>
            </a:extLst>
          </p:cNvPr>
          <p:cNvSpPr/>
          <p:nvPr/>
        </p:nvSpPr>
        <p:spPr>
          <a:xfrm>
            <a:off x="5556251" y="3209928"/>
            <a:ext cx="323853" cy="4238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8"/>
              <a:gd name="f7" fmla="val 170"/>
              <a:gd name="f8" fmla="val 9"/>
              <a:gd name="f9" fmla="val 152"/>
              <a:gd name="f10" fmla="val 21"/>
              <a:gd name="f11" fmla="val 136"/>
              <a:gd name="f12" fmla="val 28"/>
              <a:gd name="f13" fmla="val 118"/>
              <a:gd name="f14" fmla="val 33"/>
              <a:gd name="f15" fmla="val 105"/>
              <a:gd name="f16" fmla="val 35"/>
              <a:gd name="f17" fmla="val 89"/>
              <a:gd name="f18" fmla="val 32"/>
              <a:gd name="f19" fmla="val 75"/>
              <a:gd name="f20" fmla="val 25"/>
              <a:gd name="f21" fmla="val 47"/>
              <a:gd name="f22" fmla="val 38"/>
              <a:gd name="f23" fmla="val 19"/>
              <a:gd name="f24" fmla="val 65"/>
              <a:gd name="f25" fmla="val 120"/>
              <a:gd name="f26" fmla="val 14"/>
              <a:gd name="f27" fmla="val 128"/>
              <a:gd name="f28" fmla="val 40"/>
              <a:gd name="f29" fmla="val 69"/>
              <a:gd name="f30" fmla="val 129"/>
              <a:gd name="f31" fmla="val 98"/>
              <a:gd name="f32" fmla="val 100"/>
              <a:gd name="f33" fmla="val 103"/>
              <a:gd name="f34" fmla="val 60"/>
              <a:gd name="f35" fmla="val 110"/>
              <a:gd name="f36" fmla="val 49"/>
              <a:gd name="f37" fmla="val 139"/>
              <a:gd name="f38" fmla="val 31"/>
              <a:gd name="f39" fmla="val 166"/>
              <a:gd name="f40" fmla="val 26"/>
              <a:gd name="f41" fmla="val 173"/>
              <a:gd name="f42" fmla="val 175"/>
              <a:gd name="f43" fmla="val 5"/>
              <a:gd name="f44" fmla="val 3"/>
              <a:gd name="f45" fmla="val 176"/>
              <a:gd name="f46" fmla="val 1"/>
              <a:gd name="f47" fmla="+- 0 0 -90"/>
              <a:gd name="f48" fmla="*/ f3 1 138"/>
              <a:gd name="f49" fmla="*/ f4 1 180"/>
              <a:gd name="f50" fmla="val f5"/>
              <a:gd name="f51" fmla="val f6"/>
              <a:gd name="f52" fmla="val f2"/>
              <a:gd name="f53" fmla="*/ f47 f0 1"/>
              <a:gd name="f54" fmla="+- f52 0 f50"/>
              <a:gd name="f55" fmla="+- f51 0 f50"/>
              <a:gd name="f56" fmla="*/ f53 1 f2"/>
              <a:gd name="f57" fmla="*/ f55 1 138"/>
              <a:gd name="f58" fmla="*/ f54 1 180"/>
              <a:gd name="f59" fmla="*/ 0 f55 1"/>
              <a:gd name="f60" fmla="*/ 170 f54 1"/>
              <a:gd name="f61" fmla="*/ 28 f55 1"/>
              <a:gd name="f62" fmla="*/ 118 f54 1"/>
              <a:gd name="f63" fmla="*/ 32 f55 1"/>
              <a:gd name="f64" fmla="*/ 75 f54 1"/>
              <a:gd name="f65" fmla="*/ 65 f55 1"/>
              <a:gd name="f66" fmla="*/ 9 f54 1"/>
              <a:gd name="f67" fmla="*/ 128 f55 1"/>
              <a:gd name="f68" fmla="*/ 40 f54 1"/>
              <a:gd name="f69" fmla="*/ 100 f55 1"/>
              <a:gd name="f70" fmla="*/ 103 f54 1"/>
              <a:gd name="f71" fmla="*/ 31 f55 1"/>
              <a:gd name="f72" fmla="*/ 166 f54 1"/>
              <a:gd name="f73" fmla="*/ 5 f55 1"/>
              <a:gd name="f74" fmla="*/ 180 f54 1"/>
              <a:gd name="f75" fmla="+- f56 0 f1"/>
              <a:gd name="f76" fmla="*/ f59 1 138"/>
              <a:gd name="f77" fmla="*/ f60 1 180"/>
              <a:gd name="f78" fmla="*/ f61 1 138"/>
              <a:gd name="f79" fmla="*/ f62 1 180"/>
              <a:gd name="f80" fmla="*/ f63 1 138"/>
              <a:gd name="f81" fmla="*/ f64 1 180"/>
              <a:gd name="f82" fmla="*/ f65 1 138"/>
              <a:gd name="f83" fmla="*/ f66 1 180"/>
              <a:gd name="f84" fmla="*/ f67 1 138"/>
              <a:gd name="f85" fmla="*/ f68 1 180"/>
              <a:gd name="f86" fmla="*/ f69 1 138"/>
              <a:gd name="f87" fmla="*/ f70 1 180"/>
              <a:gd name="f88" fmla="*/ f71 1 138"/>
              <a:gd name="f89" fmla="*/ f72 1 180"/>
              <a:gd name="f90" fmla="*/ f73 1 138"/>
              <a:gd name="f91" fmla="*/ f74 1 180"/>
              <a:gd name="f92" fmla="*/ 0 1 f57"/>
              <a:gd name="f93" fmla="*/ f51 1 f57"/>
              <a:gd name="f94" fmla="*/ 0 1 f58"/>
              <a:gd name="f95" fmla="*/ f52 1 f58"/>
              <a:gd name="f96" fmla="*/ f76 1 f57"/>
              <a:gd name="f97" fmla="*/ f77 1 f58"/>
              <a:gd name="f98" fmla="*/ f78 1 f57"/>
              <a:gd name="f99" fmla="*/ f79 1 f58"/>
              <a:gd name="f100" fmla="*/ f80 1 f57"/>
              <a:gd name="f101" fmla="*/ f81 1 f58"/>
              <a:gd name="f102" fmla="*/ f82 1 f57"/>
              <a:gd name="f103" fmla="*/ f83 1 f58"/>
              <a:gd name="f104" fmla="*/ f84 1 f57"/>
              <a:gd name="f105" fmla="*/ f85 1 f58"/>
              <a:gd name="f106" fmla="*/ f86 1 f57"/>
              <a:gd name="f107" fmla="*/ f87 1 f58"/>
              <a:gd name="f108" fmla="*/ f88 1 f57"/>
              <a:gd name="f109" fmla="*/ f89 1 f58"/>
              <a:gd name="f110" fmla="*/ f90 1 f57"/>
              <a:gd name="f111" fmla="*/ f91 1 f58"/>
              <a:gd name="f112" fmla="*/ f92 f48 1"/>
              <a:gd name="f113" fmla="*/ f93 f48 1"/>
              <a:gd name="f114" fmla="*/ f95 f49 1"/>
              <a:gd name="f115" fmla="*/ f94 f49 1"/>
              <a:gd name="f116" fmla="*/ f96 f48 1"/>
              <a:gd name="f117" fmla="*/ f97 f49 1"/>
              <a:gd name="f118" fmla="*/ f98 f48 1"/>
              <a:gd name="f119" fmla="*/ f99 f49 1"/>
              <a:gd name="f120" fmla="*/ f100 f48 1"/>
              <a:gd name="f121" fmla="*/ f101 f49 1"/>
              <a:gd name="f122" fmla="*/ f102 f48 1"/>
              <a:gd name="f123" fmla="*/ f103 f49 1"/>
              <a:gd name="f124" fmla="*/ f104 f48 1"/>
              <a:gd name="f125" fmla="*/ f105 f49 1"/>
              <a:gd name="f126" fmla="*/ f106 f48 1"/>
              <a:gd name="f127" fmla="*/ f107 f49 1"/>
              <a:gd name="f128" fmla="*/ f108 f48 1"/>
              <a:gd name="f129" fmla="*/ f109 f49 1"/>
              <a:gd name="f130" fmla="*/ f110 f48 1"/>
              <a:gd name="f131" fmla="*/ f111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6" y="f117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2" y="f123"/>
              </a:cxn>
              <a:cxn ang="f75">
                <a:pos x="f124" y="f125"/>
              </a:cxn>
              <a:cxn ang="f75">
                <a:pos x="f126" y="f127"/>
              </a:cxn>
              <a:cxn ang="f75">
                <a:pos x="f128" y="f129"/>
              </a:cxn>
              <a:cxn ang="f75">
                <a:pos x="f130" y="f131"/>
              </a:cxn>
              <a:cxn ang="f75">
                <a:pos x="f116" y="f117"/>
              </a:cxn>
            </a:cxnLst>
            <a:rect l="f112" t="f115" r="f113" b="f114"/>
            <a:pathLst>
              <a:path w="138" h="180">
                <a:moveTo>
                  <a:pt x="f5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8"/>
                </a:cubicBezTo>
                <a:cubicBezTo>
                  <a:pt x="f17" y="f5"/>
                  <a:pt x="f25" y="f26"/>
                  <a:pt x="f27" y="f28"/>
                </a:cubicBezTo>
                <a:cubicBezTo>
                  <a:pt x="f6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26" y="f42"/>
                  <a:pt x="f43" y="f2"/>
                </a:cubicBezTo>
                <a:cubicBezTo>
                  <a:pt x="f44" y="f45"/>
                  <a:pt x="f46" y="f41"/>
                  <a:pt x="f5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AAE8B8EB-27B5-408F-9DB0-61702670A365}"/>
              </a:ext>
            </a:extLst>
          </p:cNvPr>
          <p:cNvSpPr/>
          <p:nvPr/>
        </p:nvSpPr>
        <p:spPr>
          <a:xfrm>
            <a:off x="4740277" y="3910010"/>
            <a:ext cx="441326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8"/>
              <a:gd name="f7" fmla="val 118"/>
              <a:gd name="f8" fmla="val 187"/>
              <a:gd name="f9" fmla="val 31"/>
              <a:gd name="f10" fmla="val 173"/>
              <a:gd name="f11" fmla="val 36"/>
              <a:gd name="f12" fmla="val 159"/>
              <a:gd name="f13" fmla="val 41"/>
              <a:gd name="f14" fmla="val 146"/>
              <a:gd name="f15" fmla="val 46"/>
              <a:gd name="f16" fmla="val 126"/>
              <a:gd name="f17" fmla="val 53"/>
              <a:gd name="f18" fmla="val 109"/>
              <a:gd name="f19" fmla="val 57"/>
              <a:gd name="f20" fmla="val 101"/>
              <a:gd name="f21" fmla="val 84"/>
              <a:gd name="f22" fmla="val 93"/>
              <a:gd name="f23" fmla="val 112"/>
              <a:gd name="f24" fmla="val 64"/>
              <a:gd name="f25" fmla="val 108"/>
              <a:gd name="f26" fmla="val 12"/>
              <a:gd name="f27" fmla="val 100"/>
              <a:gd name="f28" fmla="val 68"/>
              <a:gd name="f29" fmla="val 10"/>
              <a:gd name="f30" fmla="val 42"/>
              <a:gd name="f31" fmla="val 19"/>
              <a:gd name="f32" fmla="val 52"/>
              <a:gd name="f33" fmla="val 74"/>
              <a:gd name="f34" fmla="val 15"/>
              <a:gd name="f35" fmla="val 105"/>
              <a:gd name="f36" fmla="val 35"/>
              <a:gd name="f37" fmla="val 129"/>
              <a:gd name="f38" fmla="val 22"/>
              <a:gd name="f39" fmla="val 157"/>
              <a:gd name="f40" fmla="val 166"/>
              <a:gd name="f41" fmla="val 177"/>
              <a:gd name="f42" fmla="val 17"/>
              <a:gd name="f43" fmla="val 18"/>
              <a:gd name="f44" fmla="val 23"/>
              <a:gd name="f45" fmla="val 27"/>
              <a:gd name="f46" fmla="+- 0 0 -90"/>
              <a:gd name="f47" fmla="*/ f3 1 188"/>
              <a:gd name="f48" fmla="*/ f4 1 118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188"/>
              <a:gd name="f57" fmla="*/ f53 1 118"/>
              <a:gd name="f58" fmla="*/ 187 f54 1"/>
              <a:gd name="f59" fmla="*/ 31 f53 1"/>
              <a:gd name="f60" fmla="*/ 146 f54 1"/>
              <a:gd name="f61" fmla="*/ 46 f53 1"/>
              <a:gd name="f62" fmla="*/ 101 f54 1"/>
              <a:gd name="f63" fmla="*/ 84 f53 1"/>
              <a:gd name="f64" fmla="*/ 36 f54 1"/>
              <a:gd name="f65" fmla="*/ 108 f53 1"/>
              <a:gd name="f66" fmla="*/ 10 f54 1"/>
              <a:gd name="f67" fmla="*/ 42 f53 1"/>
              <a:gd name="f68" fmla="*/ 74 f54 1"/>
              <a:gd name="f69" fmla="*/ 15 f53 1"/>
              <a:gd name="f70" fmla="*/ 157 f54 1"/>
              <a:gd name="f71" fmla="*/ 188 f54 1"/>
              <a:gd name="f72" fmla="*/ 18 f53 1"/>
              <a:gd name="f73" fmla="+- f55 0 f1"/>
              <a:gd name="f74" fmla="*/ f58 1 188"/>
              <a:gd name="f75" fmla="*/ f59 1 118"/>
              <a:gd name="f76" fmla="*/ f60 1 188"/>
              <a:gd name="f77" fmla="*/ f61 1 118"/>
              <a:gd name="f78" fmla="*/ f62 1 188"/>
              <a:gd name="f79" fmla="*/ f63 1 118"/>
              <a:gd name="f80" fmla="*/ f64 1 188"/>
              <a:gd name="f81" fmla="*/ f65 1 118"/>
              <a:gd name="f82" fmla="*/ f66 1 188"/>
              <a:gd name="f83" fmla="*/ f67 1 118"/>
              <a:gd name="f84" fmla="*/ f68 1 188"/>
              <a:gd name="f85" fmla="*/ f69 1 118"/>
              <a:gd name="f86" fmla="*/ f70 1 188"/>
              <a:gd name="f87" fmla="*/ f71 1 188"/>
              <a:gd name="f88" fmla="*/ f72 1 118"/>
              <a:gd name="f89" fmla="*/ 0 1 f56"/>
              <a:gd name="f90" fmla="*/ f50 1 f56"/>
              <a:gd name="f91" fmla="*/ 0 1 f57"/>
              <a:gd name="f92" fmla="*/ f51 1 f57"/>
              <a:gd name="f93" fmla="*/ f74 1 f56"/>
              <a:gd name="f94" fmla="*/ f75 1 f57"/>
              <a:gd name="f95" fmla="*/ f76 1 f56"/>
              <a:gd name="f96" fmla="*/ f77 1 f57"/>
              <a:gd name="f97" fmla="*/ f78 1 f56"/>
              <a:gd name="f98" fmla="*/ f79 1 f57"/>
              <a:gd name="f99" fmla="*/ f80 1 f56"/>
              <a:gd name="f100" fmla="*/ f81 1 f57"/>
              <a:gd name="f101" fmla="*/ f82 1 f56"/>
              <a:gd name="f102" fmla="*/ f83 1 f57"/>
              <a:gd name="f103" fmla="*/ f84 1 f56"/>
              <a:gd name="f104" fmla="*/ f85 1 f57"/>
              <a:gd name="f105" fmla="*/ f86 1 f56"/>
              <a:gd name="f106" fmla="*/ f87 1 f56"/>
              <a:gd name="f107" fmla="*/ f88 1 f57"/>
              <a:gd name="f108" fmla="*/ f89 f47 1"/>
              <a:gd name="f109" fmla="*/ f90 f47 1"/>
              <a:gd name="f110" fmla="*/ f92 f48 1"/>
              <a:gd name="f111" fmla="*/ f91 f48 1"/>
              <a:gd name="f112" fmla="*/ f93 f47 1"/>
              <a:gd name="f113" fmla="*/ f94 f48 1"/>
              <a:gd name="f114" fmla="*/ f95 f47 1"/>
              <a:gd name="f115" fmla="*/ f96 f48 1"/>
              <a:gd name="f116" fmla="*/ f97 f47 1"/>
              <a:gd name="f117" fmla="*/ f98 f48 1"/>
              <a:gd name="f118" fmla="*/ f99 f47 1"/>
              <a:gd name="f119" fmla="*/ f100 f48 1"/>
              <a:gd name="f120" fmla="*/ f101 f47 1"/>
              <a:gd name="f121" fmla="*/ f102 f48 1"/>
              <a:gd name="f122" fmla="*/ f103 f47 1"/>
              <a:gd name="f123" fmla="*/ f104 f48 1"/>
              <a:gd name="f124" fmla="*/ f105 f47 1"/>
              <a:gd name="f125" fmla="*/ f106 f47 1"/>
              <a:gd name="f126" fmla="*/ f107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112" y="f113"/>
              </a:cxn>
              <a:cxn ang="f73">
                <a:pos x="f114" y="f115"/>
              </a:cxn>
              <a:cxn ang="f73">
                <a:pos x="f116" y="f117"/>
              </a:cxn>
              <a:cxn ang="f73">
                <a:pos x="f118" y="f119"/>
              </a:cxn>
              <a:cxn ang="f73">
                <a:pos x="f120" y="f121"/>
              </a:cxn>
              <a:cxn ang="f73">
                <a:pos x="f122" y="f123"/>
              </a:cxn>
              <a:cxn ang="f73">
                <a:pos x="f124" y="f123"/>
              </a:cxn>
              <a:cxn ang="f73">
                <a:pos x="f125" y="f126"/>
              </a:cxn>
              <a:cxn ang="f73">
                <a:pos x="f112" y="f113"/>
              </a:cxn>
            </a:cxnLst>
            <a:rect l="f108" t="f111" r="f109" b="f110"/>
            <a:pathLst>
              <a:path w="188" h="11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7"/>
                  <a:pt x="f11" y="f25"/>
                </a:cubicBezTo>
                <a:cubicBezTo>
                  <a:pt x="f26" y="f27"/>
                  <a:pt x="f5" y="f28"/>
                  <a:pt x="f29" y="f30"/>
                </a:cubicBezTo>
                <a:cubicBezTo>
                  <a:pt x="f31" y="f31"/>
                  <a:pt x="f32" y="f5"/>
                  <a:pt x="f33" y="f34"/>
                </a:cubicBezTo>
                <a:cubicBezTo>
                  <a:pt x="f35" y="f36"/>
                  <a:pt x="f37" y="f38"/>
                  <a:pt x="f39" y="f34"/>
                </a:cubicBezTo>
                <a:cubicBezTo>
                  <a:pt x="f40" y="f26"/>
                  <a:pt x="f41" y="f42"/>
                  <a:pt x="f6" y="f43"/>
                </a:cubicBezTo>
                <a:cubicBezTo>
                  <a:pt x="f8" y="f44"/>
                  <a:pt x="f8" y="f45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CFE55B8D-5B6B-4F92-932C-7AF2CB502A97}"/>
              </a:ext>
            </a:extLst>
          </p:cNvPr>
          <p:cNvSpPr/>
          <p:nvPr/>
        </p:nvSpPr>
        <p:spPr>
          <a:xfrm>
            <a:off x="5435595" y="4135438"/>
            <a:ext cx="258766" cy="3810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162"/>
              <a:gd name="f8" fmla="val 114"/>
              <a:gd name="f9" fmla="val 95"/>
              <a:gd name="f10" fmla="val 130"/>
              <a:gd name="f11" fmla="val 85"/>
              <a:gd name="f12" fmla="val 152"/>
              <a:gd name="f13" fmla="val 69"/>
              <a:gd name="f14" fmla="val 157"/>
              <a:gd name="f15" fmla="val 54"/>
              <a:gd name="f16" fmla="val 26"/>
              <a:gd name="f17" fmla="val 16"/>
              <a:gd name="f18" fmla="val 145"/>
              <a:gd name="f19" fmla="val 6"/>
              <a:gd name="f20" fmla="val 132"/>
              <a:gd name="f21" fmla="val 101"/>
              <a:gd name="f22" fmla="val 8"/>
              <a:gd name="f23" fmla="val 89"/>
              <a:gd name="f24" fmla="val 23"/>
              <a:gd name="f25" fmla="val 67"/>
              <a:gd name="f26" fmla="val 48"/>
              <a:gd name="f27" fmla="val 19"/>
              <a:gd name="f28" fmla="val 24"/>
              <a:gd name="f29" fmla="val 17"/>
              <a:gd name="f30" fmla="val 25"/>
              <a:gd name="f31" fmla="val 31"/>
              <a:gd name="f32" fmla="val 41"/>
              <a:gd name="f33" fmla="val 11"/>
              <a:gd name="f34" fmla="val 42"/>
              <a:gd name="f35" fmla="val 47"/>
              <a:gd name="f36" fmla="val 43"/>
              <a:gd name="f37" fmla="val 56"/>
              <a:gd name="f38" fmla="val 62"/>
              <a:gd name="f39" fmla="val 83"/>
              <a:gd name="f40" fmla="val 73"/>
              <a:gd name="f41" fmla="val 93"/>
              <a:gd name="f42" fmla="val 77"/>
              <a:gd name="f43" fmla="val 99"/>
              <a:gd name="f44" fmla="+- 0 0 -90"/>
              <a:gd name="f45" fmla="*/ f3 1 110"/>
              <a:gd name="f46" fmla="*/ f4 1 162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110"/>
              <a:gd name="f55" fmla="*/ f51 1 162"/>
              <a:gd name="f56" fmla="*/ 110 f52 1"/>
              <a:gd name="f57" fmla="*/ 114 f51 1"/>
              <a:gd name="f58" fmla="*/ 69 f52 1"/>
              <a:gd name="f59" fmla="*/ 157 f51 1"/>
              <a:gd name="f60" fmla="*/ 16 f52 1"/>
              <a:gd name="f61" fmla="*/ 145 f51 1"/>
              <a:gd name="f62" fmla="*/ 8 f52 1"/>
              <a:gd name="f63" fmla="*/ 89 f51 1"/>
              <a:gd name="f64" fmla="*/ 19 f52 1"/>
              <a:gd name="f65" fmla="*/ 24 f51 1"/>
              <a:gd name="f66" fmla="*/ 25 f52 1"/>
              <a:gd name="f67" fmla="*/ 0 f51 1"/>
              <a:gd name="f68" fmla="*/ 42 f52 1"/>
              <a:gd name="f69" fmla="*/ 17 f51 1"/>
              <a:gd name="f70" fmla="*/ 83 f52 1"/>
              <a:gd name="f71" fmla="*/ 73 f51 1"/>
              <a:gd name="f72" fmla="+- f53 0 f1"/>
              <a:gd name="f73" fmla="*/ f56 1 110"/>
              <a:gd name="f74" fmla="*/ f57 1 162"/>
              <a:gd name="f75" fmla="*/ f58 1 110"/>
              <a:gd name="f76" fmla="*/ f59 1 162"/>
              <a:gd name="f77" fmla="*/ f60 1 110"/>
              <a:gd name="f78" fmla="*/ f61 1 162"/>
              <a:gd name="f79" fmla="*/ f62 1 110"/>
              <a:gd name="f80" fmla="*/ f63 1 162"/>
              <a:gd name="f81" fmla="*/ f64 1 110"/>
              <a:gd name="f82" fmla="*/ f65 1 162"/>
              <a:gd name="f83" fmla="*/ f66 1 110"/>
              <a:gd name="f84" fmla="*/ f67 1 162"/>
              <a:gd name="f85" fmla="*/ f68 1 110"/>
              <a:gd name="f86" fmla="*/ f69 1 162"/>
              <a:gd name="f87" fmla="*/ f70 1 110"/>
              <a:gd name="f88" fmla="*/ f71 1 162"/>
              <a:gd name="f89" fmla="*/ 0 1 f54"/>
              <a:gd name="f90" fmla="*/ f48 1 f54"/>
              <a:gd name="f91" fmla="*/ 0 1 f55"/>
              <a:gd name="f92" fmla="*/ f49 1 f55"/>
              <a:gd name="f93" fmla="*/ f73 1 f54"/>
              <a:gd name="f94" fmla="*/ f74 1 f55"/>
              <a:gd name="f95" fmla="*/ f75 1 f54"/>
              <a:gd name="f96" fmla="*/ f76 1 f55"/>
              <a:gd name="f97" fmla="*/ f77 1 f54"/>
              <a:gd name="f98" fmla="*/ f78 1 f55"/>
              <a:gd name="f99" fmla="*/ f79 1 f54"/>
              <a:gd name="f100" fmla="*/ f80 1 f55"/>
              <a:gd name="f101" fmla="*/ f81 1 f54"/>
              <a:gd name="f102" fmla="*/ f82 1 f55"/>
              <a:gd name="f103" fmla="*/ f83 1 f54"/>
              <a:gd name="f104" fmla="*/ f84 1 f55"/>
              <a:gd name="f105" fmla="*/ f85 1 f54"/>
              <a:gd name="f106" fmla="*/ f86 1 f55"/>
              <a:gd name="f107" fmla="*/ f87 1 f54"/>
              <a:gd name="f108" fmla="*/ f88 1 f55"/>
              <a:gd name="f109" fmla="*/ f89 f45 1"/>
              <a:gd name="f110" fmla="*/ f90 f45 1"/>
              <a:gd name="f111" fmla="*/ f92 f46 1"/>
              <a:gd name="f112" fmla="*/ f91 f46 1"/>
              <a:gd name="f113" fmla="*/ f93 f45 1"/>
              <a:gd name="f114" fmla="*/ f94 f46 1"/>
              <a:gd name="f115" fmla="*/ f95 f45 1"/>
              <a:gd name="f116" fmla="*/ f96 f46 1"/>
              <a:gd name="f117" fmla="*/ f97 f45 1"/>
              <a:gd name="f118" fmla="*/ f98 f46 1"/>
              <a:gd name="f119" fmla="*/ f99 f45 1"/>
              <a:gd name="f120" fmla="*/ f100 f46 1"/>
              <a:gd name="f121" fmla="*/ f101 f45 1"/>
              <a:gd name="f122" fmla="*/ f102 f46 1"/>
              <a:gd name="f123" fmla="*/ f103 f45 1"/>
              <a:gd name="f124" fmla="*/ f104 f46 1"/>
              <a:gd name="f125" fmla="*/ f105 f45 1"/>
              <a:gd name="f126" fmla="*/ f106 f46 1"/>
              <a:gd name="f127" fmla="*/ f107 f45 1"/>
              <a:gd name="f128" fmla="*/ f108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3" y="f114"/>
              </a:cxn>
              <a:cxn ang="f72">
                <a:pos x="f115" y="f116"/>
              </a:cxn>
              <a:cxn ang="f72">
                <a:pos x="f117" y="f118"/>
              </a:cxn>
              <a:cxn ang="f72">
                <a:pos x="f119" y="f120"/>
              </a:cxn>
              <a:cxn ang="f72">
                <a:pos x="f121" y="f122"/>
              </a:cxn>
              <a:cxn ang="f72">
                <a:pos x="f123" y="f124"/>
              </a:cxn>
              <a:cxn ang="f72">
                <a:pos x="f125" y="f126"/>
              </a:cxn>
              <a:cxn ang="f72">
                <a:pos x="f127" y="f128"/>
              </a:cxn>
              <a:cxn ang="f72">
                <a:pos x="f113" y="f114"/>
              </a:cxn>
            </a:cxnLst>
            <a:rect l="f109" t="f112" r="f110" b="f111"/>
            <a:pathLst>
              <a:path w="110" h="162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7"/>
                  <a:pt x="f16" y="f14"/>
                  <a:pt x="f17" y="f18"/>
                </a:cubicBezTo>
                <a:cubicBezTo>
                  <a:pt x="f19" y="f20"/>
                  <a:pt x="f5" y="f21"/>
                  <a:pt x="f22" y="f23"/>
                </a:cubicBezTo>
                <a:cubicBezTo>
                  <a:pt x="f24" y="f25"/>
                  <a:pt x="f16" y="f26"/>
                  <a:pt x="f27" y="f28"/>
                </a:cubicBezTo>
                <a:cubicBezTo>
                  <a:pt x="f29" y="f29"/>
                  <a:pt x="f24" y="f22"/>
                  <a:pt x="f30" y="f5"/>
                </a:cubicBezTo>
                <a:cubicBezTo>
                  <a:pt x="f31" y="f19"/>
                  <a:pt x="f32" y="f33"/>
                  <a:pt x="f34" y="f29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9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54FB44C2-65C8-4E8E-BD39-CDB73E88E655}"/>
              </a:ext>
            </a:extLst>
          </p:cNvPr>
          <p:cNvSpPr/>
          <p:nvPr/>
        </p:nvSpPr>
        <p:spPr>
          <a:xfrm>
            <a:off x="5708654" y="3787773"/>
            <a:ext cx="401641" cy="2714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1"/>
              <a:gd name="f7" fmla="val 115"/>
              <a:gd name="f8" fmla="val 38"/>
              <a:gd name="f9" fmla="val 42"/>
              <a:gd name="f10" fmla="val 52"/>
              <a:gd name="f11" fmla="val 34"/>
              <a:gd name="f12" fmla="val 67"/>
              <a:gd name="f13" fmla="val 29"/>
              <a:gd name="f14" fmla="val 79"/>
              <a:gd name="f15" fmla="val 19"/>
              <a:gd name="f16" fmla="val 104"/>
              <a:gd name="f17" fmla="val 137"/>
              <a:gd name="f18" fmla="val 1"/>
              <a:gd name="f19" fmla="val 155"/>
              <a:gd name="f20" fmla="val 25"/>
              <a:gd name="f21" fmla="val 46"/>
              <a:gd name="f22" fmla="val 168"/>
              <a:gd name="f23" fmla="val 78"/>
              <a:gd name="f24" fmla="val 148"/>
              <a:gd name="f25" fmla="val 95"/>
              <a:gd name="f26" fmla="val 124"/>
              <a:gd name="f27" fmla="val 110"/>
              <a:gd name="f28" fmla="val 72"/>
              <a:gd name="f29" fmla="val 86"/>
              <a:gd name="f30" fmla="val 62"/>
              <a:gd name="f31" fmla="val 75"/>
              <a:gd name="f32" fmla="val 69"/>
              <a:gd name="f33" fmla="val 32"/>
              <a:gd name="f34" fmla="val 61"/>
              <a:gd name="f35" fmla="val 22"/>
              <a:gd name="f36" fmla="val 56"/>
              <a:gd name="f37" fmla="val 11"/>
              <a:gd name="f38" fmla="val 51"/>
              <a:gd name="f39" fmla="val 41"/>
              <a:gd name="f40" fmla="val 36"/>
              <a:gd name="f41" fmla="val 31"/>
              <a:gd name="f42" fmla="val 35"/>
              <a:gd name="f43" fmla="+- 0 0 -90"/>
              <a:gd name="f44" fmla="*/ f3 1 171"/>
              <a:gd name="f45" fmla="*/ f4 1 115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171"/>
              <a:gd name="f54" fmla="*/ f50 1 115"/>
              <a:gd name="f55" fmla="*/ 38 f51 1"/>
              <a:gd name="f56" fmla="*/ 42 f50 1"/>
              <a:gd name="f57" fmla="*/ 79 f51 1"/>
              <a:gd name="f58" fmla="*/ 19 f50 1"/>
              <a:gd name="f59" fmla="*/ 155 f51 1"/>
              <a:gd name="f60" fmla="*/ 25 f50 1"/>
              <a:gd name="f61" fmla="*/ 148 f51 1"/>
              <a:gd name="f62" fmla="*/ 95 f50 1"/>
              <a:gd name="f63" fmla="*/ 72 f51 1"/>
              <a:gd name="f64" fmla="*/ 86 f50 1"/>
              <a:gd name="f65" fmla="*/ 32 f51 1"/>
              <a:gd name="f66" fmla="*/ 61 f50 1"/>
              <a:gd name="f67" fmla="*/ 0 f51 1"/>
              <a:gd name="f68" fmla="*/ 46 f50 1"/>
              <a:gd name="f69" fmla="*/ 31 f50 1"/>
              <a:gd name="f70" fmla="+- f52 0 f1"/>
              <a:gd name="f71" fmla="*/ f55 1 171"/>
              <a:gd name="f72" fmla="*/ f56 1 115"/>
              <a:gd name="f73" fmla="*/ f57 1 171"/>
              <a:gd name="f74" fmla="*/ f58 1 115"/>
              <a:gd name="f75" fmla="*/ f59 1 171"/>
              <a:gd name="f76" fmla="*/ f60 1 115"/>
              <a:gd name="f77" fmla="*/ f61 1 171"/>
              <a:gd name="f78" fmla="*/ f62 1 115"/>
              <a:gd name="f79" fmla="*/ f63 1 171"/>
              <a:gd name="f80" fmla="*/ f64 1 115"/>
              <a:gd name="f81" fmla="*/ f65 1 171"/>
              <a:gd name="f82" fmla="*/ f66 1 115"/>
              <a:gd name="f83" fmla="*/ f67 1 171"/>
              <a:gd name="f84" fmla="*/ f68 1 115"/>
              <a:gd name="f85" fmla="*/ f69 1 115"/>
              <a:gd name="f86" fmla="*/ 0 1 f53"/>
              <a:gd name="f87" fmla="*/ f47 1 f53"/>
              <a:gd name="f88" fmla="*/ 0 1 f54"/>
              <a:gd name="f89" fmla="*/ f48 1 f54"/>
              <a:gd name="f90" fmla="*/ f71 1 f53"/>
              <a:gd name="f91" fmla="*/ f72 1 f54"/>
              <a:gd name="f92" fmla="*/ f73 1 f53"/>
              <a:gd name="f93" fmla="*/ f74 1 f54"/>
              <a:gd name="f94" fmla="*/ f75 1 f53"/>
              <a:gd name="f95" fmla="*/ f76 1 f54"/>
              <a:gd name="f96" fmla="*/ f77 1 f53"/>
              <a:gd name="f97" fmla="*/ f78 1 f54"/>
              <a:gd name="f98" fmla="*/ f79 1 f53"/>
              <a:gd name="f99" fmla="*/ f80 1 f54"/>
              <a:gd name="f100" fmla="*/ f81 1 f53"/>
              <a:gd name="f101" fmla="*/ f82 1 f54"/>
              <a:gd name="f102" fmla="*/ f83 1 f53"/>
              <a:gd name="f103" fmla="*/ f84 1 f54"/>
              <a:gd name="f104" fmla="*/ f85 1 f54"/>
              <a:gd name="f105" fmla="*/ f86 f44 1"/>
              <a:gd name="f106" fmla="*/ f87 f44 1"/>
              <a:gd name="f107" fmla="*/ f89 f45 1"/>
              <a:gd name="f108" fmla="*/ f88 f45 1"/>
              <a:gd name="f109" fmla="*/ f90 f44 1"/>
              <a:gd name="f110" fmla="*/ f91 f45 1"/>
              <a:gd name="f111" fmla="*/ f92 f44 1"/>
              <a:gd name="f112" fmla="*/ f93 f45 1"/>
              <a:gd name="f113" fmla="*/ f94 f44 1"/>
              <a:gd name="f114" fmla="*/ f95 f45 1"/>
              <a:gd name="f115" fmla="*/ f96 f44 1"/>
              <a:gd name="f116" fmla="*/ f97 f45 1"/>
              <a:gd name="f117" fmla="*/ f98 f44 1"/>
              <a:gd name="f118" fmla="*/ f99 f45 1"/>
              <a:gd name="f119" fmla="*/ f100 f44 1"/>
              <a:gd name="f120" fmla="*/ f101 f45 1"/>
              <a:gd name="f121" fmla="*/ f102 f44 1"/>
              <a:gd name="f122" fmla="*/ f103 f45 1"/>
              <a:gd name="f123" fmla="*/ f104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9" y="f110"/>
              </a:cxn>
              <a:cxn ang="f70">
                <a:pos x="f111" y="f112"/>
              </a:cxn>
              <a:cxn ang="f70">
                <a:pos x="f113" y="f114"/>
              </a:cxn>
              <a:cxn ang="f70">
                <a:pos x="f115" y="f116"/>
              </a:cxn>
              <a:cxn ang="f70">
                <a:pos x="f117" y="f118"/>
              </a:cxn>
              <a:cxn ang="f70">
                <a:pos x="f119" y="f120"/>
              </a:cxn>
              <a:cxn ang="f70">
                <a:pos x="f121" y="f122"/>
              </a:cxn>
              <a:cxn ang="f70">
                <a:pos x="f119" y="f123"/>
              </a:cxn>
              <a:cxn ang="f70">
                <a:pos x="f109" y="f110"/>
              </a:cxn>
            </a:cxnLst>
            <a:rect l="f105" t="f108" r="f106" b="f107"/>
            <a:pathLst>
              <a:path w="171" h="11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5"/>
                  <a:pt x="f17" y="f18"/>
                  <a:pt x="f19" y="f20"/>
                </a:cubicBezTo>
                <a:cubicBezTo>
                  <a:pt x="f6" y="f21"/>
                  <a:pt x="f22" y="f23"/>
                  <a:pt x="f24" y="f25"/>
                </a:cubicBezTo>
                <a:cubicBezTo>
                  <a:pt x="f26" y="f7"/>
                  <a:pt x="f25" y="f27"/>
                  <a:pt x="f28" y="f29"/>
                </a:cubicBezTo>
                <a:cubicBezTo>
                  <a:pt x="f30" y="f31"/>
                  <a:pt x="f21" y="f32"/>
                  <a:pt x="f33" y="f34"/>
                </a:cubicBezTo>
                <a:cubicBezTo>
                  <a:pt x="f35" y="f36"/>
                  <a:pt x="f37" y="f38"/>
                  <a:pt x="f5" y="f21"/>
                </a:cubicBezTo>
                <a:cubicBezTo>
                  <a:pt x="f37" y="f39"/>
                  <a:pt x="f35" y="f40"/>
                  <a:pt x="f33" y="f41"/>
                </a:cubicBezTo>
                <a:cubicBezTo>
                  <a:pt x="f11" y="f42"/>
                  <a:pt x="f40" y="f8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BF1EB1BC-F9FF-43AE-B47B-23B6A3ECCF09}"/>
              </a:ext>
            </a:extLst>
          </p:cNvPr>
          <p:cNvSpPr/>
          <p:nvPr/>
        </p:nvSpPr>
        <p:spPr>
          <a:xfrm>
            <a:off x="3098801" y="5784851"/>
            <a:ext cx="449263" cy="4206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1"/>
              <a:gd name="f7" fmla="val 179"/>
              <a:gd name="f8" fmla="val 95"/>
              <a:gd name="f9" fmla="val 117"/>
              <a:gd name="f10" fmla="val 71"/>
              <a:gd name="f11" fmla="val 137"/>
              <a:gd name="f12" fmla="val 49"/>
              <a:gd name="f13" fmla="val 157"/>
              <a:gd name="f14" fmla="val 25"/>
              <a:gd name="f15" fmla="val 175"/>
              <a:gd name="f16" fmla="val 19"/>
              <a:gd name="f17" fmla="val 8"/>
              <a:gd name="f18" fmla="val 176"/>
              <a:gd name="f19" fmla="val 2"/>
              <a:gd name="f20" fmla="val 169"/>
              <a:gd name="f21" fmla="val 160"/>
              <a:gd name="f22" fmla="val 6"/>
              <a:gd name="f23" fmla="val 154"/>
              <a:gd name="f24" fmla="val 11"/>
              <a:gd name="f25" fmla="val 147"/>
              <a:gd name="f26" fmla="val 142"/>
              <a:gd name="f27" fmla="val 26"/>
              <a:gd name="f28" fmla="val 66"/>
              <a:gd name="f29" fmla="val 111"/>
              <a:gd name="f30" fmla="val 91"/>
              <a:gd name="f31" fmla="val 79"/>
              <a:gd name="f32" fmla="val 81"/>
              <a:gd name="f33" fmla="val 27"/>
              <a:gd name="f34" fmla="val 80"/>
              <a:gd name="f35" fmla="val 89"/>
              <a:gd name="f36" fmla="val 9"/>
              <a:gd name="f37" fmla="val 93"/>
              <a:gd name="f38" fmla="val 99"/>
              <a:gd name="f39" fmla="val 109"/>
              <a:gd name="f40" fmla="val 100"/>
              <a:gd name="f41" fmla="val 78"/>
              <a:gd name="f42" fmla="val 125"/>
              <a:gd name="f43" fmla="val 165"/>
              <a:gd name="f44" fmla="val 136"/>
              <a:gd name="f45" fmla="val 168"/>
              <a:gd name="f46" fmla="val 138"/>
              <a:gd name="f47" fmla="val 172"/>
              <a:gd name="f48" fmla="val 141"/>
              <a:gd name="f49" fmla="val 174"/>
              <a:gd name="f50" fmla="val 144"/>
              <a:gd name="f51" fmla="val 185"/>
              <a:gd name="f52" fmla="val 173"/>
              <a:gd name="f53" fmla="val 166"/>
              <a:gd name="f54" fmla="val 167"/>
              <a:gd name="f55" fmla="val 152"/>
              <a:gd name="f56" fmla="val 116"/>
              <a:gd name="f57" fmla="val 135"/>
              <a:gd name="f58" fmla="+- 0 0 -90"/>
              <a:gd name="f59" fmla="*/ f3 1 191"/>
              <a:gd name="f60" fmla="*/ f4 1 179"/>
              <a:gd name="f61" fmla="val f5"/>
              <a:gd name="f62" fmla="val f6"/>
              <a:gd name="f63" fmla="val f7"/>
              <a:gd name="f64" fmla="*/ f58 f0 1"/>
              <a:gd name="f65" fmla="+- f63 0 f61"/>
              <a:gd name="f66" fmla="+- f62 0 f61"/>
              <a:gd name="f67" fmla="*/ f64 1 f2"/>
              <a:gd name="f68" fmla="*/ f66 1 191"/>
              <a:gd name="f69" fmla="*/ f65 1 179"/>
              <a:gd name="f70" fmla="*/ 95 f66 1"/>
              <a:gd name="f71" fmla="*/ 117 f65 1"/>
              <a:gd name="f72" fmla="*/ 25 f66 1"/>
              <a:gd name="f73" fmla="*/ 175 f65 1"/>
              <a:gd name="f74" fmla="*/ 0 f66 1"/>
              <a:gd name="f75" fmla="*/ 176 f65 1"/>
              <a:gd name="f76" fmla="*/ 6 f66 1"/>
              <a:gd name="f77" fmla="*/ 154 f65 1"/>
              <a:gd name="f78" fmla="*/ 26 f66 1"/>
              <a:gd name="f79" fmla="*/ 137 f65 1"/>
              <a:gd name="f80" fmla="*/ 81 f66 1"/>
              <a:gd name="f81" fmla="*/ 27 f65 1"/>
              <a:gd name="f82" fmla="*/ 93 f66 1"/>
              <a:gd name="f83" fmla="*/ 0 f65 1"/>
              <a:gd name="f84" fmla="*/ 109 f66 1"/>
              <a:gd name="f85" fmla="*/ 165 f66 1"/>
              <a:gd name="f86" fmla="*/ 136 f65 1"/>
              <a:gd name="f87" fmla="*/ 174 f66 1"/>
              <a:gd name="f88" fmla="*/ 144 f65 1"/>
              <a:gd name="f89" fmla="*/ 191 f66 1"/>
              <a:gd name="f90" fmla="*/ 157 f66 1"/>
              <a:gd name="f91" fmla="*/ 167 f65 1"/>
              <a:gd name="f92" fmla="+- f67 0 f1"/>
              <a:gd name="f93" fmla="*/ f70 1 191"/>
              <a:gd name="f94" fmla="*/ f71 1 179"/>
              <a:gd name="f95" fmla="*/ f72 1 191"/>
              <a:gd name="f96" fmla="*/ f73 1 179"/>
              <a:gd name="f97" fmla="*/ f74 1 191"/>
              <a:gd name="f98" fmla="*/ f75 1 179"/>
              <a:gd name="f99" fmla="*/ f76 1 191"/>
              <a:gd name="f100" fmla="*/ f77 1 179"/>
              <a:gd name="f101" fmla="*/ f78 1 191"/>
              <a:gd name="f102" fmla="*/ f79 1 179"/>
              <a:gd name="f103" fmla="*/ f80 1 191"/>
              <a:gd name="f104" fmla="*/ f81 1 179"/>
              <a:gd name="f105" fmla="*/ f82 1 191"/>
              <a:gd name="f106" fmla="*/ f83 1 179"/>
              <a:gd name="f107" fmla="*/ f84 1 191"/>
              <a:gd name="f108" fmla="*/ f85 1 191"/>
              <a:gd name="f109" fmla="*/ f86 1 179"/>
              <a:gd name="f110" fmla="*/ f87 1 191"/>
              <a:gd name="f111" fmla="*/ f88 1 179"/>
              <a:gd name="f112" fmla="*/ f89 1 191"/>
              <a:gd name="f113" fmla="*/ f90 1 191"/>
              <a:gd name="f114" fmla="*/ f91 1 179"/>
              <a:gd name="f115" fmla="*/ 0 1 f68"/>
              <a:gd name="f116" fmla="*/ f62 1 f68"/>
              <a:gd name="f117" fmla="*/ 0 1 f69"/>
              <a:gd name="f118" fmla="*/ f63 1 f69"/>
              <a:gd name="f119" fmla="*/ f93 1 f68"/>
              <a:gd name="f120" fmla="*/ f94 1 f69"/>
              <a:gd name="f121" fmla="*/ f95 1 f68"/>
              <a:gd name="f122" fmla="*/ f96 1 f69"/>
              <a:gd name="f123" fmla="*/ f97 1 f68"/>
              <a:gd name="f124" fmla="*/ f98 1 f69"/>
              <a:gd name="f125" fmla="*/ f99 1 f68"/>
              <a:gd name="f126" fmla="*/ f100 1 f69"/>
              <a:gd name="f127" fmla="*/ f101 1 f68"/>
              <a:gd name="f128" fmla="*/ f102 1 f69"/>
              <a:gd name="f129" fmla="*/ f103 1 f68"/>
              <a:gd name="f130" fmla="*/ f104 1 f69"/>
              <a:gd name="f131" fmla="*/ f105 1 f68"/>
              <a:gd name="f132" fmla="*/ f106 1 f69"/>
              <a:gd name="f133" fmla="*/ f107 1 f68"/>
              <a:gd name="f134" fmla="*/ f108 1 f68"/>
              <a:gd name="f135" fmla="*/ f109 1 f69"/>
              <a:gd name="f136" fmla="*/ f110 1 f68"/>
              <a:gd name="f137" fmla="*/ f111 1 f69"/>
              <a:gd name="f138" fmla="*/ f112 1 f68"/>
              <a:gd name="f139" fmla="*/ f113 1 f68"/>
              <a:gd name="f140" fmla="*/ f114 1 f69"/>
              <a:gd name="f141" fmla="*/ f115 f59 1"/>
              <a:gd name="f142" fmla="*/ f116 f59 1"/>
              <a:gd name="f143" fmla="*/ f118 f60 1"/>
              <a:gd name="f144" fmla="*/ f117 f60 1"/>
              <a:gd name="f145" fmla="*/ f119 f59 1"/>
              <a:gd name="f146" fmla="*/ f120 f60 1"/>
              <a:gd name="f147" fmla="*/ f121 f59 1"/>
              <a:gd name="f148" fmla="*/ f122 f60 1"/>
              <a:gd name="f149" fmla="*/ f123 f59 1"/>
              <a:gd name="f150" fmla="*/ f124 f60 1"/>
              <a:gd name="f151" fmla="*/ f125 f59 1"/>
              <a:gd name="f152" fmla="*/ f126 f60 1"/>
              <a:gd name="f153" fmla="*/ f127 f59 1"/>
              <a:gd name="f154" fmla="*/ f128 f60 1"/>
              <a:gd name="f155" fmla="*/ f129 f59 1"/>
              <a:gd name="f156" fmla="*/ f130 f60 1"/>
              <a:gd name="f157" fmla="*/ f131 f59 1"/>
              <a:gd name="f158" fmla="*/ f132 f60 1"/>
              <a:gd name="f159" fmla="*/ f133 f59 1"/>
              <a:gd name="f160" fmla="*/ f134 f59 1"/>
              <a:gd name="f161" fmla="*/ f135 f60 1"/>
              <a:gd name="f162" fmla="*/ f136 f59 1"/>
              <a:gd name="f163" fmla="*/ f137 f60 1"/>
              <a:gd name="f164" fmla="*/ f138 f59 1"/>
              <a:gd name="f165" fmla="*/ f139 f59 1"/>
              <a:gd name="f166" fmla="*/ f140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2">
                <a:pos x="f145" y="f146"/>
              </a:cxn>
              <a:cxn ang="f92">
                <a:pos x="f147" y="f148"/>
              </a:cxn>
              <a:cxn ang="f92">
                <a:pos x="f149" y="f150"/>
              </a:cxn>
              <a:cxn ang="f92">
                <a:pos x="f151" y="f152"/>
              </a:cxn>
              <a:cxn ang="f92">
                <a:pos x="f153" y="f154"/>
              </a:cxn>
              <a:cxn ang="f92">
                <a:pos x="f155" y="f156"/>
              </a:cxn>
              <a:cxn ang="f92">
                <a:pos x="f157" y="f158"/>
              </a:cxn>
              <a:cxn ang="f92">
                <a:pos x="f159" y="f156"/>
              </a:cxn>
              <a:cxn ang="f92">
                <a:pos x="f160" y="f161"/>
              </a:cxn>
              <a:cxn ang="f92">
                <a:pos x="f162" y="f163"/>
              </a:cxn>
              <a:cxn ang="f92">
                <a:pos x="f164" y="f150"/>
              </a:cxn>
              <a:cxn ang="f92">
                <a:pos x="f165" y="f166"/>
              </a:cxn>
              <a:cxn ang="f92">
                <a:pos x="f145" y="f146"/>
              </a:cxn>
            </a:cxnLst>
            <a:rect l="f141" t="f144" r="f142" b="f143"/>
            <a:pathLst>
              <a:path w="191" h="17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7"/>
                  <a:pt x="f17" y="f18"/>
                  <a:pt x="f5" y="f18"/>
                </a:cubicBezTo>
                <a:cubicBezTo>
                  <a:pt x="f19" y="f20"/>
                  <a:pt x="f19" y="f21"/>
                  <a:pt x="f22" y="f23"/>
                </a:cubicBezTo>
                <a:cubicBezTo>
                  <a:pt x="f24" y="f25"/>
                  <a:pt x="f16" y="f26"/>
                  <a:pt x="f27" y="f11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16"/>
                  <a:pt x="f35" y="f36"/>
                  <a:pt x="f37" y="f5"/>
                </a:cubicBezTo>
                <a:cubicBezTo>
                  <a:pt x="f38" y="f36"/>
                  <a:pt x="f29" y="f16"/>
                  <a:pt x="f39" y="f33"/>
                </a:cubicBezTo>
                <a:cubicBezTo>
                  <a:pt x="f40" y="f41"/>
                  <a:pt x="f42" y="f29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2" y="f23"/>
                  <a:pt x="f51" y="f43"/>
                  <a:pt x="f6" y="f18"/>
                </a:cubicBezTo>
                <a:cubicBezTo>
                  <a:pt x="f2" y="f52"/>
                  <a:pt x="f53" y="f52"/>
                  <a:pt x="f13" y="f54"/>
                </a:cubicBezTo>
                <a:cubicBezTo>
                  <a:pt x="f44" y="f55"/>
                  <a:pt x="f56" y="f57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715EBFC8-1795-4680-BEAE-9222F33CF429}"/>
              </a:ext>
            </a:extLst>
          </p:cNvPr>
          <p:cNvSpPr/>
          <p:nvPr/>
        </p:nvSpPr>
        <p:spPr>
          <a:xfrm>
            <a:off x="4941883" y="3398833"/>
            <a:ext cx="293686" cy="2936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5"/>
              <a:gd name="f7" fmla="val 118"/>
              <a:gd name="f8" fmla="val 113"/>
              <a:gd name="f9" fmla="val 112"/>
              <a:gd name="f10" fmla="val 123"/>
              <a:gd name="f11" fmla="val 94"/>
              <a:gd name="f12" fmla="val 100"/>
              <a:gd name="f13" fmla="val 70"/>
              <a:gd name="f14" fmla="val 103"/>
              <a:gd name="f15" fmla="val 44"/>
              <a:gd name="f16" fmla="val 101"/>
              <a:gd name="f17" fmla="val 16"/>
              <a:gd name="f18" fmla="val 98"/>
              <a:gd name="f19" fmla="val 75"/>
              <a:gd name="f20" fmla="val 4"/>
              <a:gd name="f21" fmla="val 8"/>
              <a:gd name="f22" fmla="val 15"/>
              <a:gd name="f23" fmla="val 28"/>
              <a:gd name="f24" fmla="val 55"/>
              <a:gd name="f25" fmla="val 1"/>
              <a:gd name="f26" fmla="val 84"/>
              <a:gd name="f27" fmla="val 2"/>
              <a:gd name="f28" fmla="val 99"/>
              <a:gd name="f29" fmla="val 19"/>
              <a:gd name="f30" fmla="val 104"/>
              <a:gd name="f31" fmla="val 48"/>
              <a:gd name="f32" fmla="val 107"/>
              <a:gd name="f33" fmla="val 69"/>
              <a:gd name="f34" fmla="val 116"/>
              <a:gd name="f35" fmla="val 89"/>
              <a:gd name="f36" fmla="+- 0 0 -90"/>
              <a:gd name="f37" fmla="*/ f3 1 125"/>
              <a:gd name="f38" fmla="*/ f4 1 125"/>
              <a:gd name="f39" fmla="val f5"/>
              <a:gd name="f40" fmla="val f6"/>
              <a:gd name="f41" fmla="*/ f36 f0 1"/>
              <a:gd name="f42" fmla="+- f40 0 f39"/>
              <a:gd name="f43" fmla="*/ f41 1 f2"/>
              <a:gd name="f44" fmla="*/ f42 1 125"/>
              <a:gd name="f45" fmla="*/ 125 f42 1"/>
              <a:gd name="f46" fmla="*/ 118 f42 1"/>
              <a:gd name="f47" fmla="*/ 112 f42 1"/>
              <a:gd name="f48" fmla="*/ 123 f42 1"/>
              <a:gd name="f49" fmla="*/ 44 f42 1"/>
              <a:gd name="f50" fmla="*/ 101 f42 1"/>
              <a:gd name="f51" fmla="*/ 4 f42 1"/>
              <a:gd name="f52" fmla="*/ 55 f42 1"/>
              <a:gd name="f53" fmla="*/ 1 f42 1"/>
              <a:gd name="f54" fmla="*/ 104 f42 1"/>
              <a:gd name="f55" fmla="*/ 48 f42 1"/>
              <a:gd name="f56" fmla="+- f43 0 f1"/>
              <a:gd name="f57" fmla="*/ f45 1 125"/>
              <a:gd name="f58" fmla="*/ f46 1 125"/>
              <a:gd name="f59" fmla="*/ f47 1 125"/>
              <a:gd name="f60" fmla="*/ f48 1 125"/>
              <a:gd name="f61" fmla="*/ f49 1 125"/>
              <a:gd name="f62" fmla="*/ f50 1 125"/>
              <a:gd name="f63" fmla="*/ f51 1 125"/>
              <a:gd name="f64" fmla="*/ f52 1 125"/>
              <a:gd name="f65" fmla="*/ f53 1 125"/>
              <a:gd name="f66" fmla="*/ f54 1 125"/>
              <a:gd name="f67" fmla="*/ f55 1 125"/>
              <a:gd name="f68" fmla="*/ 0 1 f44"/>
              <a:gd name="f69" fmla="*/ f40 1 f44"/>
              <a:gd name="f70" fmla="*/ f57 1 f44"/>
              <a:gd name="f71" fmla="*/ f58 1 f44"/>
              <a:gd name="f72" fmla="*/ f59 1 f44"/>
              <a:gd name="f73" fmla="*/ f60 1 f44"/>
              <a:gd name="f74" fmla="*/ f61 1 f44"/>
              <a:gd name="f75" fmla="*/ f62 1 f44"/>
              <a:gd name="f76" fmla="*/ f63 1 f44"/>
              <a:gd name="f77" fmla="*/ f64 1 f44"/>
              <a:gd name="f78" fmla="*/ f65 1 f44"/>
              <a:gd name="f79" fmla="*/ f66 1 f44"/>
              <a:gd name="f80" fmla="*/ f67 1 f44"/>
              <a:gd name="f81" fmla="*/ f68 f37 1"/>
              <a:gd name="f82" fmla="*/ f69 f37 1"/>
              <a:gd name="f83" fmla="*/ f69 f38 1"/>
              <a:gd name="f84" fmla="*/ f68 f38 1"/>
              <a:gd name="f85" fmla="*/ f70 f37 1"/>
              <a:gd name="f86" fmla="*/ f71 f38 1"/>
              <a:gd name="f87" fmla="*/ f72 f37 1"/>
              <a:gd name="f88" fmla="*/ f73 f38 1"/>
              <a:gd name="f89" fmla="*/ f74 f37 1"/>
              <a:gd name="f90" fmla="*/ f75 f38 1"/>
              <a:gd name="f91" fmla="*/ f76 f37 1"/>
              <a:gd name="f92" fmla="*/ f74 f38 1"/>
              <a:gd name="f93" fmla="*/ f77 f37 1"/>
              <a:gd name="f94" fmla="*/ f78 f38 1"/>
              <a:gd name="f95" fmla="*/ f79 f37 1"/>
              <a:gd name="f9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5" y="f86"/>
              </a:cxn>
              <a:cxn ang="f56">
                <a:pos x="f87" y="f88"/>
              </a:cxn>
              <a:cxn ang="f56">
                <a:pos x="f89" y="f90"/>
              </a:cxn>
              <a:cxn ang="f56">
                <a:pos x="f91" y="f92"/>
              </a:cxn>
              <a:cxn ang="f56">
                <a:pos x="f93" y="f94"/>
              </a:cxn>
              <a:cxn ang="f56">
                <a:pos x="f95" y="f96"/>
              </a:cxn>
              <a:cxn ang="f56">
                <a:pos x="f85" y="f86"/>
              </a:cxn>
            </a:cxnLst>
            <a:rect l="f81" t="f84" r="f82" b="f83"/>
            <a:pathLst>
              <a:path w="125" h="125">
                <a:moveTo>
                  <a:pt x="f6" y="f7"/>
                </a:moveTo>
                <a:cubicBezTo>
                  <a:pt x="f6" y="f7"/>
                  <a:pt x="f8" y="f6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5" y="f19"/>
                  <a:pt x="f20" y="f15"/>
                </a:cubicBezTo>
                <a:cubicBezTo>
                  <a:pt x="f21" y="f22"/>
                  <a:pt x="f23" y="f5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6" y="f7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7444F570-5933-4188-BA5B-D800FF53EF59}"/>
              </a:ext>
            </a:extLst>
          </p:cNvPr>
          <p:cNvSpPr/>
          <p:nvPr/>
        </p:nvSpPr>
        <p:spPr>
          <a:xfrm>
            <a:off x="3646490" y="3502023"/>
            <a:ext cx="133346" cy="4397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187"/>
              <a:gd name="f8" fmla="val 3"/>
              <a:gd name="f9" fmla="val 89"/>
              <a:gd name="f10" fmla="val 69"/>
              <a:gd name="f11" fmla="val 48"/>
              <a:gd name="f12" fmla="val 4"/>
              <a:gd name="f13" fmla="val 29"/>
              <a:gd name="f14" fmla="val 6"/>
              <a:gd name="f15" fmla="val 18"/>
              <a:gd name="f16" fmla="val 20"/>
              <a:gd name="f17" fmla="val 10"/>
              <a:gd name="f18" fmla="val 38"/>
              <a:gd name="f19" fmla="val 54"/>
              <a:gd name="f20" fmla="val 19"/>
              <a:gd name="f21" fmla="val 30"/>
              <a:gd name="f22" fmla="val 72"/>
              <a:gd name="f23" fmla="val 114"/>
              <a:gd name="f24" fmla="val 157"/>
              <a:gd name="f25" fmla="val 167"/>
              <a:gd name="f26" fmla="val 177"/>
              <a:gd name="f27" fmla="val 28"/>
              <a:gd name="f28" fmla="val 176"/>
              <a:gd name="f29" fmla="val 7"/>
              <a:gd name="f30" fmla="val 5"/>
              <a:gd name="f31" fmla="val 156"/>
              <a:gd name="f32" fmla="val 1"/>
              <a:gd name="f33" fmla="val 134"/>
              <a:gd name="f34" fmla="val 111"/>
              <a:gd name="f35" fmla="+- 0 0 -90"/>
              <a:gd name="f36" fmla="*/ f3 1 57"/>
              <a:gd name="f37" fmla="*/ f4 1 187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57"/>
              <a:gd name="f46" fmla="*/ f42 1 187"/>
              <a:gd name="f47" fmla="*/ 3 f43 1"/>
              <a:gd name="f48" fmla="*/ 89 f42 1"/>
              <a:gd name="f49" fmla="*/ 4 f43 1"/>
              <a:gd name="f50" fmla="*/ 29 f42 1"/>
              <a:gd name="f51" fmla="*/ 29 f43 1"/>
              <a:gd name="f52" fmla="*/ 0 f42 1"/>
              <a:gd name="f53" fmla="*/ 54 f43 1"/>
              <a:gd name="f54" fmla="*/ 30 f42 1"/>
              <a:gd name="f55" fmla="*/ 157 f42 1"/>
              <a:gd name="f56" fmla="*/ 28 f43 1"/>
              <a:gd name="f57" fmla="*/ 187 f42 1"/>
              <a:gd name="f58" fmla="*/ 5 f43 1"/>
              <a:gd name="f59" fmla="*/ 156 f42 1"/>
              <a:gd name="f60" fmla="+- f44 0 f1"/>
              <a:gd name="f61" fmla="*/ f47 1 57"/>
              <a:gd name="f62" fmla="*/ f48 1 187"/>
              <a:gd name="f63" fmla="*/ f49 1 57"/>
              <a:gd name="f64" fmla="*/ f50 1 187"/>
              <a:gd name="f65" fmla="*/ f51 1 57"/>
              <a:gd name="f66" fmla="*/ f52 1 187"/>
              <a:gd name="f67" fmla="*/ f53 1 57"/>
              <a:gd name="f68" fmla="*/ f54 1 187"/>
              <a:gd name="f69" fmla="*/ f55 1 187"/>
              <a:gd name="f70" fmla="*/ f56 1 57"/>
              <a:gd name="f71" fmla="*/ f57 1 187"/>
              <a:gd name="f72" fmla="*/ f58 1 57"/>
              <a:gd name="f73" fmla="*/ f59 1 187"/>
              <a:gd name="f74" fmla="*/ 0 1 f45"/>
              <a:gd name="f75" fmla="*/ f39 1 f45"/>
              <a:gd name="f76" fmla="*/ 0 1 f46"/>
              <a:gd name="f77" fmla="*/ f40 1 f46"/>
              <a:gd name="f78" fmla="*/ f61 1 f45"/>
              <a:gd name="f79" fmla="*/ f62 1 f46"/>
              <a:gd name="f80" fmla="*/ f63 1 f45"/>
              <a:gd name="f81" fmla="*/ f64 1 f46"/>
              <a:gd name="f82" fmla="*/ f65 1 f45"/>
              <a:gd name="f83" fmla="*/ f66 1 f46"/>
              <a:gd name="f84" fmla="*/ f67 1 f45"/>
              <a:gd name="f85" fmla="*/ f68 1 f46"/>
              <a:gd name="f86" fmla="*/ f69 1 f46"/>
              <a:gd name="f87" fmla="*/ f70 1 f45"/>
              <a:gd name="f88" fmla="*/ f71 1 f46"/>
              <a:gd name="f89" fmla="*/ f72 1 f45"/>
              <a:gd name="f90" fmla="*/ f73 1 f46"/>
              <a:gd name="f91" fmla="*/ f74 f36 1"/>
              <a:gd name="f92" fmla="*/ f75 f36 1"/>
              <a:gd name="f93" fmla="*/ f77 f37 1"/>
              <a:gd name="f94" fmla="*/ f76 f37 1"/>
              <a:gd name="f95" fmla="*/ f78 f36 1"/>
              <a:gd name="f96" fmla="*/ f79 f37 1"/>
              <a:gd name="f97" fmla="*/ f80 f36 1"/>
              <a:gd name="f98" fmla="*/ f81 f37 1"/>
              <a:gd name="f99" fmla="*/ f82 f36 1"/>
              <a:gd name="f100" fmla="*/ f83 f37 1"/>
              <a:gd name="f101" fmla="*/ f84 f36 1"/>
              <a:gd name="f102" fmla="*/ f85 f37 1"/>
              <a:gd name="f103" fmla="*/ f86 f37 1"/>
              <a:gd name="f104" fmla="*/ f87 f36 1"/>
              <a:gd name="f105" fmla="*/ f88 f37 1"/>
              <a:gd name="f106" fmla="*/ f89 f36 1"/>
              <a:gd name="f107" fmla="*/ f9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5" y="f96"/>
              </a:cxn>
              <a:cxn ang="f60">
                <a:pos x="f97" y="f98"/>
              </a:cxn>
              <a:cxn ang="f60">
                <a:pos x="f99" y="f100"/>
              </a:cxn>
              <a:cxn ang="f60">
                <a:pos x="f101" y="f102"/>
              </a:cxn>
              <a:cxn ang="f60">
                <a:pos x="f101" y="f103"/>
              </a:cxn>
              <a:cxn ang="f60">
                <a:pos x="f104" y="f105"/>
              </a:cxn>
              <a:cxn ang="f60">
                <a:pos x="f106" y="f107"/>
              </a:cxn>
              <a:cxn ang="f60">
                <a:pos x="f95" y="f96"/>
              </a:cxn>
              <a:cxn ang="f60">
                <a:pos x="f95" y="f96"/>
              </a:cxn>
            </a:cxnLst>
            <a:rect l="f91" t="f94" r="f92" b="f93"/>
            <a:pathLst>
              <a:path w="57" h="187">
                <a:moveTo>
                  <a:pt x="f8" y="f9"/>
                </a:moveTo>
                <a:cubicBezTo>
                  <a:pt x="f8" y="f10"/>
                  <a:pt x="f5" y="f11"/>
                  <a:pt x="f12" y="f13"/>
                </a:cubicBezTo>
                <a:cubicBezTo>
                  <a:pt x="f14" y="f15"/>
                  <a:pt x="f16" y="f17"/>
                  <a:pt x="f13" y="f5"/>
                </a:cubicBezTo>
                <a:cubicBezTo>
                  <a:pt x="f18" y="f17"/>
                  <a:pt x="f19" y="f20"/>
                  <a:pt x="f19" y="f21"/>
                </a:cubicBezTo>
                <a:cubicBezTo>
                  <a:pt x="f6" y="f22"/>
                  <a:pt x="f6" y="f23"/>
                  <a:pt x="f19" y="f24"/>
                </a:cubicBezTo>
                <a:cubicBezTo>
                  <a:pt x="f19" y="f25"/>
                  <a:pt x="f18" y="f26"/>
                  <a:pt x="f27" y="f7"/>
                </a:cubicBezTo>
                <a:cubicBezTo>
                  <a:pt x="f16" y="f28"/>
                  <a:pt x="f29" y="f25"/>
                  <a:pt x="f30" y="f31"/>
                </a:cubicBezTo>
                <a:cubicBezTo>
                  <a:pt x="f32" y="f33"/>
                  <a:pt x="f8" y="f34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8F3A5304-66AE-4218-B3C7-D56049B6F7AD}"/>
              </a:ext>
            </a:extLst>
          </p:cNvPr>
          <p:cNvSpPr/>
          <p:nvPr/>
        </p:nvSpPr>
        <p:spPr>
          <a:xfrm>
            <a:off x="779461" y="3895728"/>
            <a:ext cx="347664" cy="1301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8"/>
              <a:gd name="f7" fmla="val 55"/>
              <a:gd name="f8" fmla="val 74"/>
              <a:gd name="f9" fmla="val 52"/>
              <a:gd name="f10" fmla="val 58"/>
              <a:gd name="f11" fmla="val 41"/>
              <a:gd name="f12" fmla="val 26"/>
              <a:gd name="f13" fmla="val 51"/>
              <a:gd name="f14" fmla="val 16"/>
              <a:gd name="f15" fmla="val 48"/>
              <a:gd name="f16" fmla="val 4"/>
              <a:gd name="f17" fmla="val 36"/>
              <a:gd name="f18" fmla="val 1"/>
              <a:gd name="f19" fmla="val 20"/>
              <a:gd name="f20" fmla="val 14"/>
              <a:gd name="f21" fmla="val 3"/>
              <a:gd name="f22" fmla="val 22"/>
              <a:gd name="f23" fmla="val 2"/>
              <a:gd name="f24" fmla="val 56"/>
              <a:gd name="f25" fmla="val 90"/>
              <a:gd name="f26" fmla="val 124"/>
              <a:gd name="f27" fmla="val 133"/>
              <a:gd name="f28" fmla="val 140"/>
              <a:gd name="f29" fmla="val 18"/>
              <a:gd name="f30" fmla="val 139"/>
              <a:gd name="f31" fmla="val 34"/>
              <a:gd name="f32" fmla="val 132"/>
              <a:gd name="f33" fmla="val 47"/>
              <a:gd name="f34" fmla="val 121"/>
              <a:gd name="f35" fmla="val 50"/>
              <a:gd name="f36" fmla="val 107"/>
              <a:gd name="f37" fmla="val 54"/>
              <a:gd name="f38" fmla="+- 0 0 -90"/>
              <a:gd name="f39" fmla="*/ f3 1 148"/>
              <a:gd name="f40" fmla="*/ f4 1 55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48"/>
              <a:gd name="f49" fmla="*/ f45 1 55"/>
              <a:gd name="f50" fmla="*/ 74 f46 1"/>
              <a:gd name="f51" fmla="*/ 52 f45 1"/>
              <a:gd name="f52" fmla="*/ 26 f46 1"/>
              <a:gd name="f53" fmla="*/ 51 f45 1"/>
              <a:gd name="f54" fmla="*/ 1 f46 1"/>
              <a:gd name="f55" fmla="*/ 26 f45 1"/>
              <a:gd name="f56" fmla="*/ 22 f46 1"/>
              <a:gd name="f57" fmla="*/ 2 f45 1"/>
              <a:gd name="f58" fmla="*/ 124 f46 1"/>
              <a:gd name="f59" fmla="*/ 148 f46 1"/>
              <a:gd name="f60" fmla="*/ 121 f46 1"/>
              <a:gd name="f61" fmla="*/ 50 f45 1"/>
              <a:gd name="f62" fmla="+- f47 0 f1"/>
              <a:gd name="f63" fmla="*/ f50 1 148"/>
              <a:gd name="f64" fmla="*/ f51 1 55"/>
              <a:gd name="f65" fmla="*/ f52 1 148"/>
              <a:gd name="f66" fmla="*/ f53 1 55"/>
              <a:gd name="f67" fmla="*/ f54 1 148"/>
              <a:gd name="f68" fmla="*/ f55 1 55"/>
              <a:gd name="f69" fmla="*/ f56 1 148"/>
              <a:gd name="f70" fmla="*/ f57 1 55"/>
              <a:gd name="f71" fmla="*/ f58 1 148"/>
              <a:gd name="f72" fmla="*/ f59 1 148"/>
              <a:gd name="f73" fmla="*/ f60 1 148"/>
              <a:gd name="f74" fmla="*/ f61 1 55"/>
              <a:gd name="f75" fmla="*/ 0 1 f48"/>
              <a:gd name="f76" fmla="*/ f42 1 f48"/>
              <a:gd name="f77" fmla="*/ 0 1 f49"/>
              <a:gd name="f78" fmla="*/ f43 1 f49"/>
              <a:gd name="f79" fmla="*/ f63 1 f48"/>
              <a:gd name="f80" fmla="*/ f64 1 f49"/>
              <a:gd name="f81" fmla="*/ f65 1 f48"/>
              <a:gd name="f82" fmla="*/ f66 1 f49"/>
              <a:gd name="f83" fmla="*/ f67 1 f48"/>
              <a:gd name="f84" fmla="*/ f68 1 f49"/>
              <a:gd name="f85" fmla="*/ f69 1 f48"/>
              <a:gd name="f86" fmla="*/ f70 1 f49"/>
              <a:gd name="f87" fmla="*/ f71 1 f48"/>
              <a:gd name="f88" fmla="*/ f72 1 f48"/>
              <a:gd name="f89" fmla="*/ f73 1 f48"/>
              <a:gd name="f90" fmla="*/ f74 1 f49"/>
              <a:gd name="f91" fmla="*/ f75 f39 1"/>
              <a:gd name="f92" fmla="*/ f76 f39 1"/>
              <a:gd name="f93" fmla="*/ f78 f40 1"/>
              <a:gd name="f94" fmla="*/ f77 f40 1"/>
              <a:gd name="f95" fmla="*/ f79 f39 1"/>
              <a:gd name="f96" fmla="*/ f80 f40 1"/>
              <a:gd name="f97" fmla="*/ f81 f39 1"/>
              <a:gd name="f98" fmla="*/ f82 f40 1"/>
              <a:gd name="f99" fmla="*/ f83 f39 1"/>
              <a:gd name="f100" fmla="*/ f84 f40 1"/>
              <a:gd name="f101" fmla="*/ f85 f39 1"/>
              <a:gd name="f102" fmla="*/ f86 f40 1"/>
              <a:gd name="f103" fmla="*/ f87 f39 1"/>
              <a:gd name="f104" fmla="*/ f88 f39 1"/>
              <a:gd name="f105" fmla="*/ f89 f39 1"/>
              <a:gd name="f106" fmla="*/ f9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5" y="f96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3" y="f102"/>
              </a:cxn>
              <a:cxn ang="f62">
                <a:pos x="f104" y="f100"/>
              </a:cxn>
              <a:cxn ang="f62">
                <a:pos x="f105" y="f106"/>
              </a:cxn>
              <a:cxn ang="f62">
                <a:pos x="f95" y="f98"/>
              </a:cxn>
              <a:cxn ang="f62">
                <a:pos x="f95" y="f96"/>
              </a:cxn>
            </a:cxnLst>
            <a:rect l="f91" t="f94" r="f92" b="f93"/>
            <a:pathLst>
              <a:path w="148" h="55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18" y="f12"/>
                </a:cubicBezTo>
                <a:cubicBezTo>
                  <a:pt x="f5" y="f19"/>
                  <a:pt x="f20" y="f21"/>
                  <a:pt x="f22" y="f23"/>
                </a:cubicBezTo>
                <a:cubicBezTo>
                  <a:pt x="f24" y="f5"/>
                  <a:pt x="f25" y="f5"/>
                  <a:pt x="f26" y="f23"/>
                </a:cubicBezTo>
                <a:cubicBezTo>
                  <a:pt x="f27" y="f21"/>
                  <a:pt x="f28" y="f29"/>
                  <a:pt x="f6" y="f12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25" y="f13"/>
                  <a:pt x="f8" y="f13"/>
                </a:cubicBezTo>
                <a:cubicBezTo>
                  <a:pt x="f8" y="f13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AB86BA09-61E5-494D-9AA2-1FA674E4ACE7}"/>
              </a:ext>
            </a:extLst>
          </p:cNvPr>
          <p:cNvSpPr/>
          <p:nvPr/>
        </p:nvSpPr>
        <p:spPr>
          <a:xfrm>
            <a:off x="3249613" y="3592513"/>
            <a:ext cx="133346" cy="3492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148"/>
              <a:gd name="f8" fmla="val 54"/>
              <a:gd name="f9" fmla="val 72"/>
              <a:gd name="f10" fmla="val 88"/>
              <a:gd name="f11" fmla="val 105"/>
              <a:gd name="f12" fmla="val 53"/>
              <a:gd name="f13" fmla="val 120"/>
              <a:gd name="f14" fmla="val 50"/>
              <a:gd name="f15" fmla="val 131"/>
              <a:gd name="f16" fmla="val 37"/>
              <a:gd name="f17" fmla="val 139"/>
              <a:gd name="f18" fmla="val 29"/>
              <a:gd name="f19" fmla="val 20"/>
              <a:gd name="f20" fmla="val 4"/>
              <a:gd name="f21" fmla="val 122"/>
              <a:gd name="f22" fmla="val 89"/>
              <a:gd name="f23" fmla="val 1"/>
              <a:gd name="f24" fmla="val 56"/>
              <a:gd name="f25" fmla="val 3"/>
              <a:gd name="f26" fmla="val 23"/>
              <a:gd name="f27" fmla="val 14"/>
              <a:gd name="f28" fmla="val 27"/>
              <a:gd name="f29" fmla="val 49"/>
              <a:gd name="f30" fmla="val 15"/>
              <a:gd name="f31" fmla="val 52"/>
              <a:gd name="f32" fmla="val 25"/>
              <a:gd name="f33" fmla="val 39"/>
              <a:gd name="f34" fmla="+- 0 0 -90"/>
              <a:gd name="f35" fmla="*/ f3 1 57"/>
              <a:gd name="f36" fmla="*/ f4 1 148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57"/>
              <a:gd name="f45" fmla="*/ f41 1 148"/>
              <a:gd name="f46" fmla="*/ 54 f42 1"/>
              <a:gd name="f47" fmla="*/ 72 f41 1"/>
              <a:gd name="f48" fmla="*/ 53 f42 1"/>
              <a:gd name="f49" fmla="*/ 120 f41 1"/>
              <a:gd name="f50" fmla="*/ 29 f42 1"/>
              <a:gd name="f51" fmla="*/ 148 f41 1"/>
              <a:gd name="f52" fmla="*/ 4 f42 1"/>
              <a:gd name="f53" fmla="*/ 122 f41 1"/>
              <a:gd name="f54" fmla="*/ 3 f42 1"/>
              <a:gd name="f55" fmla="*/ 23 f41 1"/>
              <a:gd name="f56" fmla="*/ 27 f42 1"/>
              <a:gd name="f57" fmla="*/ 1 f41 1"/>
              <a:gd name="f58" fmla="*/ 52 f42 1"/>
              <a:gd name="f59" fmla="*/ 25 f41 1"/>
              <a:gd name="f60" fmla="+- f43 0 f1"/>
              <a:gd name="f61" fmla="*/ f46 1 57"/>
              <a:gd name="f62" fmla="*/ f47 1 148"/>
              <a:gd name="f63" fmla="*/ f48 1 57"/>
              <a:gd name="f64" fmla="*/ f49 1 148"/>
              <a:gd name="f65" fmla="*/ f50 1 57"/>
              <a:gd name="f66" fmla="*/ f51 1 148"/>
              <a:gd name="f67" fmla="*/ f52 1 57"/>
              <a:gd name="f68" fmla="*/ f53 1 148"/>
              <a:gd name="f69" fmla="*/ f54 1 57"/>
              <a:gd name="f70" fmla="*/ f55 1 148"/>
              <a:gd name="f71" fmla="*/ f56 1 57"/>
              <a:gd name="f72" fmla="*/ f57 1 148"/>
              <a:gd name="f73" fmla="*/ f58 1 57"/>
              <a:gd name="f74" fmla="*/ f59 1 148"/>
              <a:gd name="f75" fmla="*/ 0 1 f44"/>
              <a:gd name="f76" fmla="*/ f38 1 f44"/>
              <a:gd name="f77" fmla="*/ 0 1 f45"/>
              <a:gd name="f78" fmla="*/ f39 1 f45"/>
              <a:gd name="f79" fmla="*/ f61 1 f44"/>
              <a:gd name="f80" fmla="*/ f62 1 f45"/>
              <a:gd name="f81" fmla="*/ f63 1 f44"/>
              <a:gd name="f82" fmla="*/ f64 1 f45"/>
              <a:gd name="f83" fmla="*/ f65 1 f44"/>
              <a:gd name="f84" fmla="*/ f66 1 f45"/>
              <a:gd name="f85" fmla="*/ f67 1 f44"/>
              <a:gd name="f86" fmla="*/ f68 1 f45"/>
              <a:gd name="f87" fmla="*/ f69 1 f44"/>
              <a:gd name="f88" fmla="*/ f70 1 f45"/>
              <a:gd name="f89" fmla="*/ f71 1 f44"/>
              <a:gd name="f90" fmla="*/ f72 1 f45"/>
              <a:gd name="f91" fmla="*/ f73 1 f44"/>
              <a:gd name="f92" fmla="*/ f74 1 f45"/>
              <a:gd name="f93" fmla="*/ f75 f35 1"/>
              <a:gd name="f94" fmla="*/ f76 f35 1"/>
              <a:gd name="f95" fmla="*/ f78 f36 1"/>
              <a:gd name="f96" fmla="*/ f77 f36 1"/>
              <a:gd name="f97" fmla="*/ f79 f35 1"/>
              <a:gd name="f98" fmla="*/ f80 f36 1"/>
              <a:gd name="f99" fmla="*/ f81 f35 1"/>
              <a:gd name="f100" fmla="*/ f82 f36 1"/>
              <a:gd name="f101" fmla="*/ f83 f35 1"/>
              <a:gd name="f102" fmla="*/ f84 f36 1"/>
              <a:gd name="f103" fmla="*/ f85 f35 1"/>
              <a:gd name="f104" fmla="*/ f86 f36 1"/>
              <a:gd name="f105" fmla="*/ f87 f35 1"/>
              <a:gd name="f106" fmla="*/ f88 f36 1"/>
              <a:gd name="f107" fmla="*/ f89 f35 1"/>
              <a:gd name="f108" fmla="*/ f90 f36 1"/>
              <a:gd name="f109" fmla="*/ f91 f35 1"/>
              <a:gd name="f110" fmla="*/ f92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7" y="f98"/>
              </a:cxn>
              <a:cxn ang="f60">
                <a:pos x="f99" y="f100"/>
              </a:cxn>
              <a:cxn ang="f60">
                <a:pos x="f101" y="f102"/>
              </a:cxn>
              <a:cxn ang="f60">
                <a:pos x="f103" y="f104"/>
              </a:cxn>
              <a:cxn ang="f60">
                <a:pos x="f105" y="f106"/>
              </a:cxn>
              <a:cxn ang="f60">
                <a:pos x="f107" y="f108"/>
              </a:cxn>
              <a:cxn ang="f60">
                <a:pos x="f109" y="f110"/>
              </a:cxn>
              <a:cxn ang="f60">
                <a:pos x="f97" y="f98"/>
              </a:cxn>
              <a:cxn ang="f60">
                <a:pos x="f97" y="f98"/>
              </a:cxn>
            </a:cxnLst>
            <a:rect l="f93" t="f96" r="f94" b="f95"/>
            <a:pathLst>
              <a:path w="57" h="148">
                <a:moveTo>
                  <a:pt x="f8" y="f9"/>
                </a:moveTo>
                <a:cubicBezTo>
                  <a:pt x="f8" y="f10"/>
                  <a:pt x="f6" y="f11"/>
                  <a:pt x="f12" y="f13"/>
                </a:cubicBezTo>
                <a:cubicBezTo>
                  <a:pt x="f14" y="f15"/>
                  <a:pt x="f16" y="f17"/>
                  <a:pt x="f18" y="f7"/>
                </a:cubicBezTo>
                <a:cubicBezTo>
                  <a:pt x="f19" y="f17"/>
                  <a:pt x="f20" y="f15"/>
                  <a:pt x="f20" y="f21"/>
                </a:cubicBezTo>
                <a:cubicBezTo>
                  <a:pt x="f5" y="f22"/>
                  <a:pt x="f23" y="f24"/>
                  <a:pt x="f25" y="f26"/>
                </a:cubicBezTo>
                <a:cubicBezTo>
                  <a:pt x="f20" y="f27"/>
                  <a:pt x="f19" y="f5"/>
                  <a:pt x="f28" y="f23"/>
                </a:cubicBezTo>
                <a:cubicBezTo>
                  <a:pt x="f16" y="f25"/>
                  <a:pt x="f29" y="f30"/>
                  <a:pt x="f31" y="f32"/>
                </a:cubicBezTo>
                <a:cubicBezTo>
                  <a:pt x="f6" y="f33"/>
                  <a:pt x="f8" y="f24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31C5BB42-592B-4703-99AC-96C7E312149A}"/>
              </a:ext>
            </a:extLst>
          </p:cNvPr>
          <p:cNvSpPr/>
          <p:nvPr/>
        </p:nvSpPr>
        <p:spPr>
          <a:xfrm>
            <a:off x="744541" y="4105271"/>
            <a:ext cx="463545" cy="2682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7"/>
              <a:gd name="f7" fmla="val 114"/>
              <a:gd name="f8" fmla="val 44"/>
              <a:gd name="f9" fmla="val 68"/>
              <a:gd name="f10" fmla="val 33"/>
              <a:gd name="f11" fmla="val 83"/>
              <a:gd name="f12" fmla="val 22"/>
              <a:gd name="f13" fmla="val 99"/>
              <a:gd name="f14" fmla="val 11"/>
              <a:gd name="f15" fmla="val 7"/>
              <a:gd name="f16" fmla="val 111"/>
              <a:gd name="f17" fmla="val 3"/>
              <a:gd name="f18" fmla="val 107"/>
              <a:gd name="f19" fmla="val 103"/>
              <a:gd name="f20" fmla="val 21"/>
              <a:gd name="f21" fmla="val 64"/>
              <a:gd name="f22" fmla="val 50"/>
              <a:gd name="f23" fmla="val 31"/>
              <a:gd name="f24" fmla="val 97"/>
              <a:gd name="f25" fmla="val 84"/>
              <a:gd name="f26" fmla="val 93"/>
              <a:gd name="f27" fmla="val 160"/>
              <a:gd name="f28" fmla="val 57"/>
              <a:gd name="f29" fmla="val 78"/>
              <a:gd name="f30" fmla="val 196"/>
              <a:gd name="f31" fmla="val 82"/>
              <a:gd name="f32" fmla="val 195"/>
              <a:gd name="f33" fmla="val 86"/>
              <a:gd name="f34" fmla="val 194"/>
              <a:gd name="f35" fmla="val 90"/>
              <a:gd name="f36" fmla="val 145"/>
              <a:gd name="f37" fmla="val 87"/>
              <a:gd name="f38" fmla="val 96"/>
              <a:gd name="f39" fmla="val 47"/>
              <a:gd name="f40" fmla="val 81"/>
              <a:gd name="f41" fmla="val 46"/>
              <a:gd name="f42" fmla="val 76"/>
              <a:gd name="f43" fmla="val 45"/>
              <a:gd name="f44" fmla="val 72"/>
              <a:gd name="f45" fmla="+- 0 0 -90"/>
              <a:gd name="f46" fmla="*/ f3 1 197"/>
              <a:gd name="f47" fmla="*/ f4 1 114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197"/>
              <a:gd name="f56" fmla="*/ f52 1 114"/>
              <a:gd name="f57" fmla="*/ 44 f53 1"/>
              <a:gd name="f58" fmla="*/ 68 f52 1"/>
              <a:gd name="f59" fmla="*/ 11 f53 1"/>
              <a:gd name="f60" fmla="*/ 114 f52 1"/>
              <a:gd name="f61" fmla="*/ 0 f53 1"/>
              <a:gd name="f62" fmla="*/ 103 f52 1"/>
              <a:gd name="f63" fmla="*/ 97 f53 1"/>
              <a:gd name="f64" fmla="*/ 0 f52 1"/>
              <a:gd name="f65" fmla="*/ 197 f53 1"/>
              <a:gd name="f66" fmla="*/ 78 f52 1"/>
              <a:gd name="f67" fmla="*/ 194 f53 1"/>
              <a:gd name="f68" fmla="*/ 90 f52 1"/>
              <a:gd name="f69" fmla="*/ 47 f53 1"/>
              <a:gd name="f70" fmla="*/ 81 f52 1"/>
              <a:gd name="f71" fmla="+- f54 0 f1"/>
              <a:gd name="f72" fmla="*/ f57 1 197"/>
              <a:gd name="f73" fmla="*/ f58 1 114"/>
              <a:gd name="f74" fmla="*/ f59 1 197"/>
              <a:gd name="f75" fmla="*/ f60 1 114"/>
              <a:gd name="f76" fmla="*/ f61 1 197"/>
              <a:gd name="f77" fmla="*/ f62 1 114"/>
              <a:gd name="f78" fmla="*/ f63 1 197"/>
              <a:gd name="f79" fmla="*/ f64 1 114"/>
              <a:gd name="f80" fmla="*/ f65 1 197"/>
              <a:gd name="f81" fmla="*/ f66 1 114"/>
              <a:gd name="f82" fmla="*/ f67 1 197"/>
              <a:gd name="f83" fmla="*/ f68 1 114"/>
              <a:gd name="f84" fmla="*/ f69 1 197"/>
              <a:gd name="f85" fmla="*/ f70 1 114"/>
              <a:gd name="f86" fmla="*/ 0 1 f55"/>
              <a:gd name="f87" fmla="*/ f49 1 f55"/>
              <a:gd name="f88" fmla="*/ 0 1 f56"/>
              <a:gd name="f89" fmla="*/ f50 1 f56"/>
              <a:gd name="f90" fmla="*/ f72 1 f55"/>
              <a:gd name="f91" fmla="*/ f73 1 f56"/>
              <a:gd name="f92" fmla="*/ f74 1 f55"/>
              <a:gd name="f93" fmla="*/ f75 1 f56"/>
              <a:gd name="f94" fmla="*/ f76 1 f55"/>
              <a:gd name="f95" fmla="*/ f77 1 f56"/>
              <a:gd name="f96" fmla="*/ f78 1 f55"/>
              <a:gd name="f97" fmla="*/ f79 1 f56"/>
              <a:gd name="f98" fmla="*/ f80 1 f55"/>
              <a:gd name="f99" fmla="*/ f81 1 f56"/>
              <a:gd name="f100" fmla="*/ f82 1 f55"/>
              <a:gd name="f101" fmla="*/ f83 1 f56"/>
              <a:gd name="f102" fmla="*/ f84 1 f55"/>
              <a:gd name="f103" fmla="*/ f85 1 f56"/>
              <a:gd name="f104" fmla="*/ f86 f46 1"/>
              <a:gd name="f105" fmla="*/ f87 f46 1"/>
              <a:gd name="f106" fmla="*/ f89 f47 1"/>
              <a:gd name="f107" fmla="*/ f88 f47 1"/>
              <a:gd name="f108" fmla="*/ f90 f46 1"/>
              <a:gd name="f109" fmla="*/ f91 f47 1"/>
              <a:gd name="f110" fmla="*/ f92 f46 1"/>
              <a:gd name="f111" fmla="*/ f93 f47 1"/>
              <a:gd name="f112" fmla="*/ f94 f46 1"/>
              <a:gd name="f113" fmla="*/ f95 f47 1"/>
              <a:gd name="f114" fmla="*/ f96 f46 1"/>
              <a:gd name="f115" fmla="*/ f97 f47 1"/>
              <a:gd name="f116" fmla="*/ f98 f46 1"/>
              <a:gd name="f117" fmla="*/ f99 f47 1"/>
              <a:gd name="f118" fmla="*/ f100 f46 1"/>
              <a:gd name="f119" fmla="*/ f101 f47 1"/>
              <a:gd name="f120" fmla="*/ f102 f46 1"/>
              <a:gd name="f121" fmla="*/ f103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08" y="f109"/>
              </a:cxn>
              <a:cxn ang="f71">
                <a:pos x="f110" y="f111"/>
              </a:cxn>
              <a:cxn ang="f71">
                <a:pos x="f112" y="f113"/>
              </a:cxn>
              <a:cxn ang="f71">
                <a:pos x="f114" y="f115"/>
              </a:cxn>
              <a:cxn ang="f71">
                <a:pos x="f116" y="f117"/>
              </a:cxn>
              <a:cxn ang="f71">
                <a:pos x="f118" y="f119"/>
              </a:cxn>
              <a:cxn ang="f71">
                <a:pos x="f120" y="f121"/>
              </a:cxn>
              <a:cxn ang="f71">
                <a:pos x="f108" y="f109"/>
              </a:cxn>
            </a:cxnLst>
            <a:rect l="f104" t="f107" r="f105" b="f106"/>
            <a:pathLst>
              <a:path w="197" h="114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16"/>
                  <a:pt x="f17" y="f18"/>
                  <a:pt x="f5" y="f19"/>
                </a:cubicBezTo>
                <a:cubicBezTo>
                  <a:pt x="f20" y="f21"/>
                  <a:pt x="f22" y="f23"/>
                  <a:pt x="f24" y="f5"/>
                </a:cubicBezTo>
                <a:cubicBezTo>
                  <a:pt x="f25" y="f26"/>
                  <a:pt x="f27" y="f28"/>
                  <a:pt x="f6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25"/>
                  <a:pt x="f39" y="f40"/>
                </a:cubicBezTo>
                <a:cubicBezTo>
                  <a:pt x="f41" y="f42"/>
                  <a:pt x="f43" y="f44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5F6207E4-D279-45EB-972A-1AF52604A81B}"/>
              </a:ext>
            </a:extLst>
          </p:cNvPr>
          <p:cNvSpPr/>
          <p:nvPr/>
        </p:nvSpPr>
        <p:spPr>
          <a:xfrm>
            <a:off x="3598858" y="1450979"/>
            <a:ext cx="215898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93"/>
              <a:gd name="f8" fmla="val 91"/>
              <a:gd name="f9" fmla="val 48"/>
              <a:gd name="f10" fmla="val 90"/>
              <a:gd name="f11" fmla="val 74"/>
              <a:gd name="f12" fmla="val 68"/>
              <a:gd name="f13" fmla="val 42"/>
              <a:gd name="f14" fmla="val 14"/>
              <a:gd name="f15" fmla="val 88"/>
              <a:gd name="f16" fmla="val 72"/>
              <a:gd name="f17" fmla="val 1"/>
              <a:gd name="f18" fmla="val 44"/>
              <a:gd name="f19" fmla="val 2"/>
              <a:gd name="f20" fmla="val 16"/>
              <a:gd name="f21" fmla="val 18"/>
              <a:gd name="f22" fmla="val 46"/>
              <a:gd name="f23" fmla="val 22"/>
              <a:gd name="f24" fmla="+- 0 0 -90"/>
              <a:gd name="f25" fmla="*/ f3 1 92"/>
              <a:gd name="f26" fmla="*/ f4 1 93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92"/>
              <a:gd name="f35" fmla="*/ f31 1 93"/>
              <a:gd name="f36" fmla="*/ 91 f32 1"/>
              <a:gd name="f37" fmla="*/ 48 f31 1"/>
              <a:gd name="f38" fmla="*/ 42 f32 1"/>
              <a:gd name="f39" fmla="*/ 91 f31 1"/>
              <a:gd name="f40" fmla="*/ 1 f32 1"/>
              <a:gd name="f41" fmla="*/ 44 f31 1"/>
              <a:gd name="f42" fmla="*/ 46 f32 1"/>
              <a:gd name="f43" fmla="*/ 1 f31 1"/>
              <a:gd name="f44" fmla="+- f33 0 f1"/>
              <a:gd name="f45" fmla="*/ f36 1 92"/>
              <a:gd name="f46" fmla="*/ f37 1 93"/>
              <a:gd name="f47" fmla="*/ f38 1 92"/>
              <a:gd name="f48" fmla="*/ f39 1 93"/>
              <a:gd name="f49" fmla="*/ f40 1 92"/>
              <a:gd name="f50" fmla="*/ f41 1 93"/>
              <a:gd name="f51" fmla="*/ f42 1 92"/>
              <a:gd name="f52" fmla="*/ f43 1 93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92" h="93">
                <a:moveTo>
                  <a:pt x="f8" y="f9"/>
                </a:moveTo>
                <a:cubicBezTo>
                  <a:pt x="f10" y="f11"/>
                  <a:pt x="f12" y="f7"/>
                  <a:pt x="f13" y="f8"/>
                </a:cubicBezTo>
                <a:cubicBezTo>
                  <a:pt x="f14" y="f15"/>
                  <a:pt x="f5" y="f16"/>
                  <a:pt x="f17" y="f18"/>
                </a:cubicBezTo>
                <a:cubicBezTo>
                  <a:pt x="f19" y="f20"/>
                  <a:pt x="f21" y="f19"/>
                  <a:pt x="f22" y="f17"/>
                </a:cubicBezTo>
                <a:cubicBezTo>
                  <a:pt x="f16" y="f5"/>
                  <a:pt x="f6" y="f23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0D6E8E47-1545-4EBC-8EBF-07A4F6909A24}"/>
              </a:ext>
            </a:extLst>
          </p:cNvPr>
          <p:cNvSpPr/>
          <p:nvPr/>
        </p:nvSpPr>
        <p:spPr>
          <a:xfrm>
            <a:off x="2919414" y="1414467"/>
            <a:ext cx="71442" cy="5286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225"/>
              <a:gd name="f8" fmla="val 23"/>
              <a:gd name="f9" fmla="val 1"/>
              <a:gd name="f10" fmla="val 25"/>
              <a:gd name="f11" fmla="val 10"/>
              <a:gd name="f12" fmla="val 29"/>
              <a:gd name="f13" fmla="val 18"/>
              <a:gd name="f14" fmla="val 27"/>
              <a:gd name="f15" fmla="val 84"/>
              <a:gd name="f16" fmla="val 142"/>
              <a:gd name="f17" fmla="val 199"/>
              <a:gd name="f18" fmla="val 207"/>
              <a:gd name="f19" fmla="val 20"/>
              <a:gd name="f20" fmla="val 216"/>
              <a:gd name="f21" fmla="val 16"/>
              <a:gd name="f22" fmla="val 11"/>
              <a:gd name="f23" fmla="val 208"/>
              <a:gd name="f24" fmla="val 85"/>
              <a:gd name="f25" fmla="val 28"/>
              <a:gd name="f26" fmla="val 7"/>
              <a:gd name="f27" fmla="val 9"/>
              <a:gd name="f28" fmla="val 14"/>
              <a:gd name="f29" fmla="+- 0 0 -90"/>
              <a:gd name="f30" fmla="*/ f3 1 30"/>
              <a:gd name="f31" fmla="*/ f4 1 225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30"/>
              <a:gd name="f40" fmla="*/ f36 1 225"/>
              <a:gd name="f41" fmla="*/ 23 f37 1"/>
              <a:gd name="f42" fmla="*/ 1 f36 1"/>
              <a:gd name="f43" fmla="*/ 29 f37 1"/>
              <a:gd name="f44" fmla="*/ 27 f36 1"/>
              <a:gd name="f45" fmla="*/ 199 f36 1"/>
              <a:gd name="f46" fmla="*/ 16 f37 1"/>
              <a:gd name="f47" fmla="*/ 225 f36 1"/>
              <a:gd name="f48" fmla="*/ 1 f37 1"/>
              <a:gd name="f49" fmla="*/ 28 f36 1"/>
              <a:gd name="f50" fmla="*/ 10 f37 1"/>
              <a:gd name="f51" fmla="*/ 0 f36 1"/>
              <a:gd name="f52" fmla="+- f38 0 f1"/>
              <a:gd name="f53" fmla="*/ f41 1 30"/>
              <a:gd name="f54" fmla="*/ f42 1 225"/>
              <a:gd name="f55" fmla="*/ f43 1 30"/>
              <a:gd name="f56" fmla="*/ f44 1 225"/>
              <a:gd name="f57" fmla="*/ f45 1 225"/>
              <a:gd name="f58" fmla="*/ f46 1 30"/>
              <a:gd name="f59" fmla="*/ f47 1 225"/>
              <a:gd name="f60" fmla="*/ f48 1 30"/>
              <a:gd name="f61" fmla="*/ f49 1 225"/>
              <a:gd name="f62" fmla="*/ f50 1 30"/>
              <a:gd name="f63" fmla="*/ f51 1 225"/>
              <a:gd name="f64" fmla="*/ 0 1 f39"/>
              <a:gd name="f65" fmla="*/ f33 1 f39"/>
              <a:gd name="f66" fmla="*/ 0 1 f40"/>
              <a:gd name="f67" fmla="*/ f34 1 f40"/>
              <a:gd name="f68" fmla="*/ f53 1 f39"/>
              <a:gd name="f69" fmla="*/ f54 1 f40"/>
              <a:gd name="f70" fmla="*/ f55 1 f39"/>
              <a:gd name="f71" fmla="*/ f56 1 f40"/>
              <a:gd name="f72" fmla="*/ f57 1 f40"/>
              <a:gd name="f73" fmla="*/ f58 1 f39"/>
              <a:gd name="f74" fmla="*/ f59 1 f40"/>
              <a:gd name="f75" fmla="*/ f60 1 f39"/>
              <a:gd name="f76" fmla="*/ f61 1 f40"/>
              <a:gd name="f77" fmla="*/ f62 1 f39"/>
              <a:gd name="f78" fmla="*/ f63 1 f40"/>
              <a:gd name="f79" fmla="*/ f64 f30 1"/>
              <a:gd name="f80" fmla="*/ f65 f30 1"/>
              <a:gd name="f81" fmla="*/ f67 f31 1"/>
              <a:gd name="f82" fmla="*/ f66 f31 1"/>
              <a:gd name="f83" fmla="*/ f68 f30 1"/>
              <a:gd name="f84" fmla="*/ f69 f31 1"/>
              <a:gd name="f85" fmla="*/ f70 f30 1"/>
              <a:gd name="f86" fmla="*/ f71 f31 1"/>
              <a:gd name="f87" fmla="*/ f72 f31 1"/>
              <a:gd name="f88" fmla="*/ f73 f30 1"/>
              <a:gd name="f89" fmla="*/ f74 f31 1"/>
              <a:gd name="f90" fmla="*/ f75 f30 1"/>
              <a:gd name="f91" fmla="*/ f76 f31 1"/>
              <a:gd name="f92" fmla="*/ f77 f30 1"/>
              <a:gd name="f93" fmla="*/ f78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3" y="f84"/>
              </a:cxn>
              <a:cxn ang="f52">
                <a:pos x="f85" y="f86"/>
              </a:cxn>
              <a:cxn ang="f52">
                <a:pos x="f85" y="f87"/>
              </a:cxn>
              <a:cxn ang="f52">
                <a:pos x="f88" y="f89"/>
              </a:cxn>
              <a:cxn ang="f52">
                <a:pos x="f90" y="f87"/>
              </a:cxn>
              <a:cxn ang="f52">
                <a:pos x="f90" y="f91"/>
              </a:cxn>
              <a:cxn ang="f52">
                <a:pos x="f92" y="f93"/>
              </a:cxn>
              <a:cxn ang="f52">
                <a:pos x="f83" y="f84"/>
              </a:cxn>
            </a:cxnLst>
            <a:rect l="f79" t="f82" r="f80" b="f81"/>
            <a:pathLst>
              <a:path w="30" h="225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6" y="f15"/>
                  <a:pt x="f6" y="f16"/>
                  <a:pt x="f12" y="f17"/>
                </a:cubicBezTo>
                <a:cubicBezTo>
                  <a:pt x="f12" y="f18"/>
                  <a:pt x="f19" y="f20"/>
                  <a:pt x="f21" y="f7"/>
                </a:cubicBezTo>
                <a:cubicBezTo>
                  <a:pt x="f22" y="f20"/>
                  <a:pt x="f9" y="f23"/>
                  <a:pt x="f9" y="f17"/>
                </a:cubicBezTo>
                <a:cubicBezTo>
                  <a:pt x="f5" y="f16"/>
                  <a:pt x="f5" y="f24"/>
                  <a:pt x="f9" y="f25"/>
                </a:cubicBezTo>
                <a:cubicBezTo>
                  <a:pt x="f9" y="f13"/>
                  <a:pt x="f26" y="f27"/>
                  <a:pt x="f11" y="f5"/>
                </a:cubicBezTo>
                <a:cubicBezTo>
                  <a:pt x="f28" y="f5"/>
                  <a:pt x="f13" y="f5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8AFFD638-F03B-4618-8369-44279FDDADA2}"/>
              </a:ext>
            </a:extLst>
          </p:cNvPr>
          <p:cNvSpPr/>
          <p:nvPr/>
        </p:nvSpPr>
        <p:spPr>
          <a:xfrm>
            <a:off x="2722561" y="3748089"/>
            <a:ext cx="446090" cy="4413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0"/>
              <a:gd name="f7" fmla="val 188"/>
              <a:gd name="f8" fmla="val 10"/>
              <a:gd name="f9" fmla="val 137"/>
              <a:gd name="f10" fmla="val 68"/>
              <a:gd name="f11" fmla="val 84"/>
              <a:gd name="f12" fmla="val 126"/>
              <a:gd name="f13" fmla="val 30"/>
              <a:gd name="f14" fmla="val 183"/>
              <a:gd name="f15" fmla="val 25"/>
              <a:gd name="f16" fmla="val 13"/>
              <a:gd name="f17" fmla="val 186"/>
              <a:gd name="f18" fmla="val 5"/>
              <a:gd name="f19" fmla="val 187"/>
              <a:gd name="f20" fmla="val 4"/>
              <a:gd name="f21" fmla="val 179"/>
              <a:gd name="f22" fmla="val 168"/>
              <a:gd name="f23" fmla="val 164"/>
              <a:gd name="f24" fmla="val 62"/>
              <a:gd name="f25" fmla="val 109"/>
              <a:gd name="f26" fmla="val 122"/>
              <a:gd name="f27" fmla="val 55"/>
              <a:gd name="f28" fmla="val 181"/>
              <a:gd name="f29" fmla="val 184"/>
              <a:gd name="f30" fmla="val 3"/>
              <a:gd name="f31" fmla="val 6"/>
              <a:gd name="f32" fmla="+- 0 0 -90"/>
              <a:gd name="f33" fmla="*/ f3 1 190"/>
              <a:gd name="f34" fmla="*/ f4 1 188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90"/>
              <a:gd name="f43" fmla="*/ f39 1 188"/>
              <a:gd name="f44" fmla="*/ 190 f40 1"/>
              <a:gd name="f45" fmla="*/ 10 f39 1"/>
              <a:gd name="f46" fmla="*/ 30 f40 1"/>
              <a:gd name="f47" fmla="*/ 183 f39 1"/>
              <a:gd name="f48" fmla="*/ 5 f40 1"/>
              <a:gd name="f49" fmla="*/ 187 f39 1"/>
              <a:gd name="f50" fmla="*/ 4 f40 1"/>
              <a:gd name="f51" fmla="*/ 164 f39 1"/>
              <a:gd name="f52" fmla="*/ 181 f40 1"/>
              <a:gd name="f53" fmla="*/ 0 f39 1"/>
              <a:gd name="f54" fmla="+- f41 0 f1"/>
              <a:gd name="f55" fmla="*/ f44 1 190"/>
              <a:gd name="f56" fmla="*/ f45 1 188"/>
              <a:gd name="f57" fmla="*/ f46 1 190"/>
              <a:gd name="f58" fmla="*/ f47 1 188"/>
              <a:gd name="f59" fmla="*/ f48 1 190"/>
              <a:gd name="f60" fmla="*/ f49 1 188"/>
              <a:gd name="f61" fmla="*/ f50 1 190"/>
              <a:gd name="f62" fmla="*/ f51 1 188"/>
              <a:gd name="f63" fmla="*/ f52 1 190"/>
              <a:gd name="f64" fmla="*/ f53 1 188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2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3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83" y="f84"/>
              </a:cxn>
            </a:cxnLst>
            <a:rect l="f79" t="f82" r="f80" b="f81"/>
            <a:pathLst>
              <a:path w="190" h="188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7"/>
                  <a:pt x="f16" y="f17"/>
                  <a:pt x="f18" y="f19"/>
                </a:cubicBezTo>
                <a:cubicBezTo>
                  <a:pt x="f20" y="f21"/>
                  <a:pt x="f5" y="f22"/>
                  <a:pt x="f20" y="f23"/>
                </a:cubicBezTo>
                <a:cubicBezTo>
                  <a:pt x="f24" y="f25"/>
                  <a:pt x="f26" y="f27"/>
                  <a:pt x="f28" y="f5"/>
                </a:cubicBezTo>
                <a:cubicBezTo>
                  <a:pt x="f29" y="f30"/>
                  <a:pt x="f19" y="f31"/>
                  <a:pt x="f6" y="f8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B70D1363-80A5-4731-969E-0A1147852965}"/>
              </a:ext>
            </a:extLst>
          </p:cNvPr>
          <p:cNvSpPr/>
          <p:nvPr/>
        </p:nvSpPr>
        <p:spPr>
          <a:xfrm>
            <a:off x="3060697" y="1527176"/>
            <a:ext cx="68259" cy="4143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176"/>
              <a:gd name="f8" fmla="val 24"/>
              <a:gd name="f9" fmla="val 5"/>
              <a:gd name="f10" fmla="val 25"/>
              <a:gd name="f11" fmla="val 22"/>
              <a:gd name="f12" fmla="val 28"/>
              <a:gd name="f13" fmla="val 40"/>
              <a:gd name="f14" fmla="val 57"/>
              <a:gd name="f15" fmla="val 90"/>
              <a:gd name="f16" fmla="val 124"/>
              <a:gd name="f17" fmla="val 27"/>
              <a:gd name="f18" fmla="val 157"/>
              <a:gd name="f19" fmla="val 164"/>
              <a:gd name="f20" fmla="val 19"/>
              <a:gd name="f21" fmla="val 170"/>
              <a:gd name="f22" fmla="val 14"/>
              <a:gd name="f23" fmla="val 10"/>
              <a:gd name="f24" fmla="val 172"/>
              <a:gd name="f25" fmla="val 1"/>
              <a:gd name="f26" fmla="val 167"/>
              <a:gd name="f27" fmla="val 162"/>
              <a:gd name="f28" fmla="val 113"/>
              <a:gd name="f29" fmla="val 64"/>
              <a:gd name="f30" fmla="val 2"/>
              <a:gd name="f31" fmla="val 9"/>
              <a:gd name="f32" fmla="val 6"/>
              <a:gd name="f33" fmla="val 7"/>
              <a:gd name="f34" fmla="val 13"/>
              <a:gd name="f35" fmla="val 3"/>
              <a:gd name="f36" fmla="+- 0 0 -90"/>
              <a:gd name="f37" fmla="*/ f3 1 29"/>
              <a:gd name="f38" fmla="*/ f4 1 176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29"/>
              <a:gd name="f47" fmla="*/ f43 1 176"/>
              <a:gd name="f48" fmla="*/ 24 f44 1"/>
              <a:gd name="f49" fmla="*/ 5 f43 1"/>
              <a:gd name="f50" fmla="*/ 28 f44 1"/>
              <a:gd name="f51" fmla="*/ 57 f43 1"/>
              <a:gd name="f52" fmla="*/ 27 f44 1"/>
              <a:gd name="f53" fmla="*/ 157 f43 1"/>
              <a:gd name="f54" fmla="*/ 14 f44 1"/>
              <a:gd name="f55" fmla="*/ 176 f43 1"/>
              <a:gd name="f56" fmla="*/ 1 f44 1"/>
              <a:gd name="f57" fmla="*/ 162 f43 1"/>
              <a:gd name="f58" fmla="*/ 2 f44 1"/>
              <a:gd name="f59" fmla="*/ 14 f43 1"/>
              <a:gd name="f60" fmla="*/ 7 f44 1"/>
              <a:gd name="f61" fmla="*/ 0 f43 1"/>
              <a:gd name="f62" fmla="+- f45 0 f1"/>
              <a:gd name="f63" fmla="*/ f48 1 29"/>
              <a:gd name="f64" fmla="*/ f49 1 176"/>
              <a:gd name="f65" fmla="*/ f50 1 29"/>
              <a:gd name="f66" fmla="*/ f51 1 176"/>
              <a:gd name="f67" fmla="*/ f52 1 29"/>
              <a:gd name="f68" fmla="*/ f53 1 176"/>
              <a:gd name="f69" fmla="*/ f54 1 29"/>
              <a:gd name="f70" fmla="*/ f55 1 176"/>
              <a:gd name="f71" fmla="*/ f56 1 29"/>
              <a:gd name="f72" fmla="*/ f57 1 176"/>
              <a:gd name="f73" fmla="*/ f58 1 29"/>
              <a:gd name="f74" fmla="*/ f59 1 176"/>
              <a:gd name="f75" fmla="*/ f60 1 29"/>
              <a:gd name="f76" fmla="*/ f61 1 176"/>
              <a:gd name="f77" fmla="*/ 0 1 f46"/>
              <a:gd name="f78" fmla="*/ f40 1 f46"/>
              <a:gd name="f79" fmla="*/ 0 1 f47"/>
              <a:gd name="f80" fmla="*/ f41 1 f47"/>
              <a:gd name="f81" fmla="*/ f63 1 f46"/>
              <a:gd name="f82" fmla="*/ f64 1 f47"/>
              <a:gd name="f83" fmla="*/ f65 1 f46"/>
              <a:gd name="f84" fmla="*/ f66 1 f47"/>
              <a:gd name="f85" fmla="*/ f67 1 f46"/>
              <a:gd name="f86" fmla="*/ f68 1 f47"/>
              <a:gd name="f87" fmla="*/ f69 1 f46"/>
              <a:gd name="f88" fmla="*/ f70 1 f47"/>
              <a:gd name="f89" fmla="*/ f71 1 f46"/>
              <a:gd name="f90" fmla="*/ f72 1 f47"/>
              <a:gd name="f91" fmla="*/ f73 1 f46"/>
              <a:gd name="f92" fmla="*/ f74 1 f47"/>
              <a:gd name="f93" fmla="*/ f75 1 f46"/>
              <a:gd name="f94" fmla="*/ f76 1 f47"/>
              <a:gd name="f95" fmla="*/ f77 f37 1"/>
              <a:gd name="f96" fmla="*/ f78 f37 1"/>
              <a:gd name="f97" fmla="*/ f80 f38 1"/>
              <a:gd name="f98" fmla="*/ f79 f38 1"/>
              <a:gd name="f99" fmla="*/ f81 f37 1"/>
              <a:gd name="f100" fmla="*/ f82 f38 1"/>
              <a:gd name="f101" fmla="*/ f83 f37 1"/>
              <a:gd name="f102" fmla="*/ f84 f38 1"/>
              <a:gd name="f103" fmla="*/ f85 f37 1"/>
              <a:gd name="f104" fmla="*/ f86 f38 1"/>
              <a:gd name="f105" fmla="*/ f87 f37 1"/>
              <a:gd name="f106" fmla="*/ f88 f38 1"/>
              <a:gd name="f107" fmla="*/ f89 f37 1"/>
              <a:gd name="f108" fmla="*/ f90 f38 1"/>
              <a:gd name="f109" fmla="*/ f91 f37 1"/>
              <a:gd name="f110" fmla="*/ f92 f38 1"/>
              <a:gd name="f111" fmla="*/ f93 f37 1"/>
              <a:gd name="f112" fmla="*/ f94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3" y="f104"/>
              </a:cxn>
              <a:cxn ang="f62">
                <a:pos x="f105" y="f106"/>
              </a:cxn>
              <a:cxn ang="f62">
                <a:pos x="f107" y="f108"/>
              </a:cxn>
              <a:cxn ang="f62">
                <a:pos x="f109" y="f110"/>
              </a:cxn>
              <a:cxn ang="f62">
                <a:pos x="f111" y="f112"/>
              </a:cxn>
              <a:cxn ang="f62">
                <a:pos x="f99" y="f100"/>
              </a:cxn>
            </a:cxnLst>
            <a:rect l="f95" t="f98" r="f96" b="f97"/>
            <a:pathLst>
              <a:path w="28" h="176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6" y="f15"/>
                  <a:pt x="f6" y="f16"/>
                  <a:pt x="f17" y="f18"/>
                </a:cubicBezTo>
                <a:cubicBezTo>
                  <a:pt x="f17" y="f19"/>
                  <a:pt x="f20" y="f21"/>
                  <a:pt x="f22" y="f7"/>
                </a:cubicBezTo>
                <a:cubicBezTo>
                  <a:pt x="f23" y="f24"/>
                  <a:pt x="f25" y="f26"/>
                  <a:pt x="f25" y="f27"/>
                </a:cubicBezTo>
                <a:cubicBezTo>
                  <a:pt x="f5" y="f28"/>
                  <a:pt x="f25" y="f29"/>
                  <a:pt x="f30" y="f22"/>
                </a:cubicBezTo>
                <a:cubicBezTo>
                  <a:pt x="f30" y="f31"/>
                  <a:pt x="f32" y="f9"/>
                  <a:pt x="f33" y="f5"/>
                </a:cubicBezTo>
                <a:cubicBezTo>
                  <a:pt x="f34" y="f30"/>
                  <a:pt x="f20" y="f35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F786EA1F-398A-4A2C-9783-67B3EFC3F1FD}"/>
              </a:ext>
            </a:extLst>
          </p:cNvPr>
          <p:cNvSpPr/>
          <p:nvPr/>
        </p:nvSpPr>
        <p:spPr>
          <a:xfrm>
            <a:off x="2776539" y="1631947"/>
            <a:ext cx="88897" cy="3095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132"/>
              <a:gd name="f8" fmla="val 16"/>
              <a:gd name="f9" fmla="val 40"/>
              <a:gd name="f10" fmla="val 29"/>
              <a:gd name="f11" fmla="val 83"/>
              <a:gd name="f12" fmla="val 125"/>
              <a:gd name="f13" fmla="val 127"/>
              <a:gd name="f14" fmla="val 22"/>
              <a:gd name="f15" fmla="val 18"/>
              <a:gd name="f16" fmla="val 14"/>
              <a:gd name="f17" fmla="val 8"/>
              <a:gd name="f18" fmla="val 128"/>
              <a:gd name="f19" fmla="val 7"/>
              <a:gd name="f20" fmla="val 1"/>
              <a:gd name="f21" fmla="val 41"/>
              <a:gd name="f22" fmla="+- 0 0 -90"/>
              <a:gd name="f23" fmla="*/ f3 1 38"/>
              <a:gd name="f24" fmla="*/ f4 1 132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8"/>
              <a:gd name="f33" fmla="*/ f29 1 132"/>
              <a:gd name="f34" fmla="*/ 16 f30 1"/>
              <a:gd name="f35" fmla="*/ 0 f29 1"/>
              <a:gd name="f36" fmla="*/ 29 f30 1"/>
              <a:gd name="f37" fmla="*/ 125 f29 1"/>
              <a:gd name="f38" fmla="*/ 18 f30 1"/>
              <a:gd name="f39" fmla="*/ 132 f29 1"/>
              <a:gd name="f40" fmla="*/ 7 f30 1"/>
              <a:gd name="f41" fmla="+- f31 0 f1"/>
              <a:gd name="f42" fmla="*/ f34 1 38"/>
              <a:gd name="f43" fmla="*/ f35 1 132"/>
              <a:gd name="f44" fmla="*/ f36 1 38"/>
              <a:gd name="f45" fmla="*/ f37 1 132"/>
              <a:gd name="f46" fmla="*/ f38 1 38"/>
              <a:gd name="f47" fmla="*/ f39 1 132"/>
              <a:gd name="f48" fmla="*/ f40 1 38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2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67"/>
              </a:cxn>
              <a:cxn ang="f41">
                <a:pos x="f64" y="f65"/>
              </a:cxn>
            </a:cxnLst>
            <a:rect l="f60" t="f63" r="f61" b="f62"/>
            <a:pathLst>
              <a:path w="38" h="132">
                <a:moveTo>
                  <a:pt x="f8" y="f5"/>
                </a:moveTo>
                <a:cubicBezTo>
                  <a:pt x="f6" y="f9"/>
                  <a:pt x="f10" y="f11"/>
                  <a:pt x="f10" y="f12"/>
                </a:cubicBezTo>
                <a:cubicBezTo>
                  <a:pt x="f10" y="f13"/>
                  <a:pt x="f14" y="f7"/>
                  <a:pt x="f15" y="f7"/>
                </a:cubicBezTo>
                <a:cubicBezTo>
                  <a:pt x="f16" y="f7"/>
                  <a:pt x="f17" y="f18"/>
                  <a:pt x="f19" y="f12"/>
                </a:cubicBezTo>
                <a:cubicBezTo>
                  <a:pt x="f20" y="f11"/>
                  <a:pt x="f5" y="f21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grpSp>
        <p:nvGrpSpPr>
          <p:cNvPr id="45" name="Grupo 272">
            <a:extLst>
              <a:ext uri="{FF2B5EF4-FFF2-40B4-BE49-F238E27FC236}">
                <a16:creationId xmlns:a16="http://schemas.microsoft.com/office/drawing/2014/main" id="{C6DBB611-16EB-4948-B031-5D44D9B64C15}"/>
              </a:ext>
            </a:extLst>
          </p:cNvPr>
          <p:cNvGrpSpPr/>
          <p:nvPr/>
        </p:nvGrpSpPr>
        <p:grpSpPr>
          <a:xfrm>
            <a:off x="7404097" y="1214442"/>
            <a:ext cx="3191018" cy="2920328"/>
            <a:chOff x="7404097" y="1214442"/>
            <a:chExt cx="3191018" cy="2920328"/>
          </a:xfrm>
        </p:grpSpPr>
        <p:sp>
          <p:nvSpPr>
            <p:cNvPr id="46" name="Freeform 5">
              <a:extLst>
                <a:ext uri="{FF2B5EF4-FFF2-40B4-BE49-F238E27FC236}">
                  <a16:creationId xmlns:a16="http://schemas.microsoft.com/office/drawing/2014/main" id="{6364D5AB-8AB3-4FD6-9975-2A8BA9C8F293}"/>
                </a:ext>
              </a:extLst>
            </p:cNvPr>
            <p:cNvSpPr/>
            <p:nvPr/>
          </p:nvSpPr>
          <p:spPr>
            <a:xfrm>
              <a:off x="7404097" y="1943886"/>
              <a:ext cx="1976118" cy="2190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7"/>
                <a:gd name="f7" fmla="val 1360"/>
                <a:gd name="f8" fmla="val 129"/>
                <a:gd name="f9" fmla="val 702"/>
                <a:gd name="f10" fmla="val 60"/>
                <a:gd name="f11" fmla="val 693"/>
                <a:gd name="f12" fmla="val 25"/>
                <a:gd name="f13" fmla="val 651"/>
                <a:gd name="f14" fmla="val 10"/>
                <a:gd name="f15" fmla="val 588"/>
                <a:gd name="f16" fmla="val 5"/>
                <a:gd name="f17" fmla="val 566"/>
                <a:gd name="f18" fmla="val 1"/>
                <a:gd name="f19" fmla="val 542"/>
                <a:gd name="f20" fmla="val 519"/>
                <a:gd name="f21" fmla="val 411"/>
                <a:gd name="f22" fmla="val 303"/>
                <a:gd name="f23" fmla="val 195"/>
                <a:gd name="f24" fmla="val 2"/>
                <a:gd name="f25" fmla="val 71"/>
                <a:gd name="f26" fmla="val 75"/>
                <a:gd name="f27" fmla="val 17"/>
                <a:gd name="f28" fmla="val 188"/>
                <a:gd name="f29" fmla="val 4"/>
                <a:gd name="f30" fmla="val 209"/>
                <a:gd name="f31" fmla="val 229"/>
                <a:gd name="f32" fmla="val 251"/>
                <a:gd name="f33" fmla="val 261"/>
                <a:gd name="f34" fmla="val 47"/>
                <a:gd name="f35" fmla="val 270"/>
                <a:gd name="f36" fmla="val 94"/>
                <a:gd name="f37" fmla="val 282"/>
                <a:gd name="f38" fmla="val 140"/>
                <a:gd name="f39" fmla="val 295"/>
                <a:gd name="f40" fmla="val 185"/>
                <a:gd name="f41" fmla="val 311"/>
                <a:gd name="f42" fmla="val 326"/>
                <a:gd name="f43" fmla="val 274"/>
                <a:gd name="f44" fmla="val 328"/>
                <a:gd name="f45" fmla="val 330"/>
                <a:gd name="f46" fmla="val 273"/>
                <a:gd name="f47" fmla="val 333"/>
                <a:gd name="f48" fmla="val 266"/>
                <a:gd name="f49" fmla="val 334"/>
                <a:gd name="f50" fmla="val 259"/>
                <a:gd name="f51" fmla="val 335"/>
                <a:gd name="f52" fmla="val 253"/>
                <a:gd name="f53" fmla="val 340"/>
                <a:gd name="f54" fmla="val 194"/>
                <a:gd name="f55" fmla="val 346"/>
                <a:gd name="f56" fmla="val 135"/>
                <a:gd name="f57" fmla="val 351"/>
                <a:gd name="f58" fmla="val 76"/>
                <a:gd name="f59" fmla="val 352"/>
                <a:gd name="f60" fmla="val 68"/>
                <a:gd name="f61" fmla="val 348"/>
                <a:gd name="f62" fmla="val 345"/>
                <a:gd name="f63" fmla="val 53"/>
                <a:gd name="f64" fmla="val 337"/>
                <a:gd name="f65" fmla="val 36"/>
                <a:gd name="f66" fmla="val 21"/>
                <a:gd name="f67" fmla="val 317"/>
                <a:gd name="f68" fmla="val 363"/>
                <a:gd name="f69" fmla="val 402"/>
                <a:gd name="f70" fmla="val 447"/>
                <a:gd name="f71" fmla="val 440"/>
                <a:gd name="f72" fmla="val 436"/>
                <a:gd name="f73" fmla="val 31"/>
                <a:gd name="f74" fmla="val 427"/>
                <a:gd name="f75" fmla="val 43"/>
                <a:gd name="f76" fmla="val 417"/>
                <a:gd name="f77" fmla="val 57"/>
                <a:gd name="f78" fmla="val 415"/>
                <a:gd name="f79" fmla="val 89"/>
                <a:gd name="f80" fmla="val 424"/>
                <a:gd name="f81" fmla="val 143"/>
                <a:gd name="f82" fmla="val 199"/>
                <a:gd name="f83" fmla="val 432"/>
                <a:gd name="f84" fmla="val 254"/>
                <a:gd name="f85" fmla="val 260"/>
                <a:gd name="f86" fmla="val 433"/>
                <a:gd name="f87" fmla="val 476"/>
                <a:gd name="f88" fmla="val 186"/>
                <a:gd name="f89" fmla="val 498"/>
                <a:gd name="f90" fmla="val 95"/>
                <a:gd name="f91" fmla="val 513"/>
                <a:gd name="f92" fmla="val 521"/>
                <a:gd name="f93" fmla="val 528"/>
                <a:gd name="f94" fmla="val 534"/>
                <a:gd name="f95" fmla="val 717"/>
                <a:gd name="f96" fmla="val 901"/>
                <a:gd name="f97" fmla="val 1084"/>
                <a:gd name="f98" fmla="val 1117"/>
                <a:gd name="f99" fmla="val 1149"/>
                <a:gd name="f100" fmla="val 7"/>
                <a:gd name="f101" fmla="val 1177"/>
                <a:gd name="f102" fmla="val 27"/>
                <a:gd name="f103" fmla="val 63"/>
                <a:gd name="f104" fmla="val 1226"/>
                <a:gd name="f105" fmla="val 130"/>
                <a:gd name="f106" fmla="val 1174"/>
                <a:gd name="f107" fmla="val 164"/>
                <a:gd name="f108" fmla="val 1146"/>
                <a:gd name="f109" fmla="val 183"/>
                <a:gd name="f110" fmla="val 1114"/>
                <a:gd name="f111" fmla="val 189"/>
                <a:gd name="f112" fmla="val 1081"/>
                <a:gd name="f113" fmla="val 941"/>
                <a:gd name="f114" fmla="val 190"/>
                <a:gd name="f115" fmla="val 801"/>
                <a:gd name="f116" fmla="val 661"/>
                <a:gd name="f117" fmla="val 655"/>
                <a:gd name="f118" fmla="val 648"/>
                <a:gd name="f119" fmla="val 638"/>
                <a:gd name="f120" fmla="val 207"/>
                <a:gd name="f121" fmla="val 216"/>
                <a:gd name="f122" fmla="val 544"/>
                <a:gd name="f123" fmla="val 873"/>
                <a:gd name="f124" fmla="val 1202"/>
                <a:gd name="f125" fmla="val 1265"/>
                <a:gd name="f126" fmla="val 609"/>
                <a:gd name="f127" fmla="val 1311"/>
                <a:gd name="f128" fmla="val 557"/>
                <a:gd name="f129" fmla="val 1332"/>
                <a:gd name="f130" fmla="val 485"/>
                <a:gd name="f131" fmla="val 405"/>
                <a:gd name="f132" fmla="val 1318"/>
                <a:gd name="f133" fmla="val 388"/>
                <a:gd name="f134" fmla="val 1242"/>
                <a:gd name="f135" fmla="val 387"/>
                <a:gd name="f136" fmla="val 1238"/>
                <a:gd name="f137" fmla="val 386"/>
                <a:gd name="f138" fmla="val 1235"/>
                <a:gd name="f139" fmla="val 384"/>
                <a:gd name="f140" fmla="val 381"/>
                <a:gd name="f141" fmla="val 1233"/>
                <a:gd name="f142" fmla="val 379"/>
                <a:gd name="f143" fmla="val 366"/>
                <a:gd name="f144" fmla="val 1303"/>
                <a:gd name="f145" fmla="val 309"/>
                <a:gd name="f146" fmla="val 1344"/>
                <a:gd name="f147" fmla="val 250"/>
                <a:gd name="f148" fmla="val 1341"/>
                <a:gd name="f149" fmla="val 178"/>
                <a:gd name="f150" fmla="val 1336"/>
                <a:gd name="f151" fmla="val 1282"/>
                <a:gd name="f152" fmla="val 1211"/>
                <a:gd name="f153" fmla="val 128"/>
                <a:gd name="f154" fmla="val 1051"/>
                <a:gd name="f155" fmla="val 891"/>
                <a:gd name="f156" fmla="val 731"/>
                <a:gd name="f157" fmla="val 722"/>
                <a:gd name="f158" fmla="val 713"/>
                <a:gd name="f159" fmla="+- 0 0 -90"/>
                <a:gd name="f160" fmla="*/ f3 1 1227"/>
                <a:gd name="f161" fmla="*/ f4 1 1360"/>
                <a:gd name="f162" fmla="val f5"/>
                <a:gd name="f163" fmla="val f6"/>
                <a:gd name="f164" fmla="val f7"/>
                <a:gd name="f165" fmla="*/ f159 f0 1"/>
                <a:gd name="f166" fmla="+- f164 0 f162"/>
                <a:gd name="f167" fmla="+- f163 0 f162"/>
                <a:gd name="f168" fmla="*/ f165 1 f2"/>
                <a:gd name="f169" fmla="*/ f167 1 1227"/>
                <a:gd name="f170" fmla="*/ f166 1 1360"/>
                <a:gd name="f171" fmla="*/ 129 f167 1"/>
                <a:gd name="f172" fmla="*/ 702 f166 1"/>
                <a:gd name="f173" fmla="*/ 10 f167 1"/>
                <a:gd name="f174" fmla="*/ 588 f166 1"/>
                <a:gd name="f175" fmla="*/ 1 f167 1"/>
                <a:gd name="f176" fmla="*/ 519 f166 1"/>
                <a:gd name="f177" fmla="*/ 195 f166 1"/>
                <a:gd name="f178" fmla="*/ 188 f167 1"/>
                <a:gd name="f179" fmla="*/ 4 f166 1"/>
                <a:gd name="f180" fmla="*/ 251 f167 1"/>
                <a:gd name="f181" fmla="*/ 0 f166 1"/>
                <a:gd name="f182" fmla="*/ 282 f167 1"/>
                <a:gd name="f183" fmla="*/ 140 f166 1"/>
                <a:gd name="f184" fmla="*/ 326 f167 1"/>
                <a:gd name="f185" fmla="*/ 274 f166 1"/>
                <a:gd name="f186" fmla="*/ 333 f167 1"/>
                <a:gd name="f187" fmla="*/ 273 f166 1"/>
                <a:gd name="f188" fmla="*/ 335 f167 1"/>
                <a:gd name="f189" fmla="*/ 253 f166 1"/>
                <a:gd name="f190" fmla="*/ 351 f167 1"/>
                <a:gd name="f191" fmla="*/ 76 f166 1"/>
                <a:gd name="f192" fmla="*/ 345 f167 1"/>
                <a:gd name="f193" fmla="*/ 53 f166 1"/>
                <a:gd name="f194" fmla="*/ 317 f167 1"/>
                <a:gd name="f195" fmla="*/ 1 f166 1"/>
                <a:gd name="f196" fmla="*/ 447 f167 1"/>
                <a:gd name="f197" fmla="*/ 427 f167 1"/>
                <a:gd name="f198" fmla="*/ 43 f166 1"/>
                <a:gd name="f199" fmla="*/ 417 f167 1"/>
                <a:gd name="f200" fmla="*/ 89 f166 1"/>
                <a:gd name="f201" fmla="*/ 432 f167 1"/>
                <a:gd name="f202" fmla="*/ 254 f166 1"/>
                <a:gd name="f203" fmla="*/ 436 f167 1"/>
                <a:gd name="f204" fmla="*/ 513 f167 1"/>
                <a:gd name="f205" fmla="*/ 534 f167 1"/>
                <a:gd name="f206" fmla="*/ 1084 f167 1"/>
                <a:gd name="f207" fmla="*/ 1177 f167 1"/>
                <a:gd name="f208" fmla="*/ 27 f166 1"/>
                <a:gd name="f209" fmla="*/ 1174 f167 1"/>
                <a:gd name="f210" fmla="*/ 164 f166 1"/>
                <a:gd name="f211" fmla="*/ 1081 f167 1"/>
                <a:gd name="f212" fmla="*/ 189 f166 1"/>
                <a:gd name="f213" fmla="*/ 661 f167 1"/>
                <a:gd name="f214" fmla="*/ 638 f167 1"/>
                <a:gd name="f215" fmla="*/ 216 f166 1"/>
                <a:gd name="f216" fmla="*/ 1202 f166 1"/>
                <a:gd name="f217" fmla="*/ 557 f167 1"/>
                <a:gd name="f218" fmla="*/ 1332 f166 1"/>
                <a:gd name="f219" fmla="*/ 388 f167 1"/>
                <a:gd name="f220" fmla="*/ 1242 f166 1"/>
                <a:gd name="f221" fmla="*/ 384 f167 1"/>
                <a:gd name="f222" fmla="*/ 1227 f166 1"/>
                <a:gd name="f223" fmla="*/ 379 f167 1"/>
                <a:gd name="f224" fmla="*/ 1238 f166 1"/>
                <a:gd name="f225" fmla="*/ 250 f167 1"/>
                <a:gd name="f226" fmla="*/ 1341 f166 1"/>
                <a:gd name="f227" fmla="*/ 1211 f166 1"/>
                <a:gd name="f228" fmla="*/ 731 f166 1"/>
                <a:gd name="f229" fmla="+- f168 0 f1"/>
                <a:gd name="f230" fmla="*/ f171 1 1227"/>
                <a:gd name="f231" fmla="*/ f172 1 1360"/>
                <a:gd name="f232" fmla="*/ f173 1 1227"/>
                <a:gd name="f233" fmla="*/ f174 1 1360"/>
                <a:gd name="f234" fmla="*/ f175 1 1227"/>
                <a:gd name="f235" fmla="*/ f176 1 1360"/>
                <a:gd name="f236" fmla="*/ f177 1 1360"/>
                <a:gd name="f237" fmla="*/ f178 1 1227"/>
                <a:gd name="f238" fmla="*/ f179 1 1360"/>
                <a:gd name="f239" fmla="*/ f180 1 1227"/>
                <a:gd name="f240" fmla="*/ f181 1 1360"/>
                <a:gd name="f241" fmla="*/ f182 1 1227"/>
                <a:gd name="f242" fmla="*/ f183 1 1360"/>
                <a:gd name="f243" fmla="*/ f184 1 1227"/>
                <a:gd name="f244" fmla="*/ f185 1 1360"/>
                <a:gd name="f245" fmla="*/ f186 1 1227"/>
                <a:gd name="f246" fmla="*/ f187 1 1360"/>
                <a:gd name="f247" fmla="*/ f188 1 1227"/>
                <a:gd name="f248" fmla="*/ f189 1 1360"/>
                <a:gd name="f249" fmla="*/ f190 1 1227"/>
                <a:gd name="f250" fmla="*/ f191 1 1360"/>
                <a:gd name="f251" fmla="*/ f192 1 1227"/>
                <a:gd name="f252" fmla="*/ f193 1 1360"/>
                <a:gd name="f253" fmla="*/ f194 1 1227"/>
                <a:gd name="f254" fmla="*/ f195 1 1360"/>
                <a:gd name="f255" fmla="*/ f196 1 1227"/>
                <a:gd name="f256" fmla="*/ f197 1 1227"/>
                <a:gd name="f257" fmla="*/ f198 1 1360"/>
                <a:gd name="f258" fmla="*/ f199 1 1227"/>
                <a:gd name="f259" fmla="*/ f200 1 1360"/>
                <a:gd name="f260" fmla="*/ f201 1 1227"/>
                <a:gd name="f261" fmla="*/ f202 1 1360"/>
                <a:gd name="f262" fmla="*/ f203 1 1227"/>
                <a:gd name="f263" fmla="*/ f204 1 1227"/>
                <a:gd name="f264" fmla="*/ f205 1 1227"/>
                <a:gd name="f265" fmla="*/ f206 1 1227"/>
                <a:gd name="f266" fmla="*/ f207 1 1227"/>
                <a:gd name="f267" fmla="*/ f208 1 1360"/>
                <a:gd name="f268" fmla="*/ f209 1 1227"/>
                <a:gd name="f269" fmla="*/ f210 1 1360"/>
                <a:gd name="f270" fmla="*/ f211 1 1227"/>
                <a:gd name="f271" fmla="*/ f212 1 1360"/>
                <a:gd name="f272" fmla="*/ f213 1 1227"/>
                <a:gd name="f273" fmla="*/ f214 1 1227"/>
                <a:gd name="f274" fmla="*/ f215 1 1360"/>
                <a:gd name="f275" fmla="*/ f216 1 1360"/>
                <a:gd name="f276" fmla="*/ f217 1 1227"/>
                <a:gd name="f277" fmla="*/ f218 1 1360"/>
                <a:gd name="f278" fmla="*/ f219 1 1227"/>
                <a:gd name="f279" fmla="*/ f220 1 1360"/>
                <a:gd name="f280" fmla="*/ f221 1 1227"/>
                <a:gd name="f281" fmla="*/ f222 1 1360"/>
                <a:gd name="f282" fmla="*/ f223 1 1227"/>
                <a:gd name="f283" fmla="*/ f224 1 1360"/>
                <a:gd name="f284" fmla="*/ f225 1 1227"/>
                <a:gd name="f285" fmla="*/ f226 1 1360"/>
                <a:gd name="f286" fmla="*/ f227 1 1360"/>
                <a:gd name="f287" fmla="*/ f228 1 1360"/>
                <a:gd name="f288" fmla="*/ 0 1 f169"/>
                <a:gd name="f289" fmla="*/ f163 1 f169"/>
                <a:gd name="f290" fmla="*/ 0 1 f170"/>
                <a:gd name="f291" fmla="*/ f164 1 f170"/>
                <a:gd name="f292" fmla="*/ f230 1 f169"/>
                <a:gd name="f293" fmla="*/ f231 1 f170"/>
                <a:gd name="f294" fmla="*/ f232 1 f169"/>
                <a:gd name="f295" fmla="*/ f233 1 f170"/>
                <a:gd name="f296" fmla="*/ f234 1 f169"/>
                <a:gd name="f297" fmla="*/ f235 1 f170"/>
                <a:gd name="f298" fmla="*/ f236 1 f170"/>
                <a:gd name="f299" fmla="*/ f237 1 f169"/>
                <a:gd name="f300" fmla="*/ f238 1 f170"/>
                <a:gd name="f301" fmla="*/ f239 1 f169"/>
                <a:gd name="f302" fmla="*/ f240 1 f170"/>
                <a:gd name="f303" fmla="*/ f241 1 f169"/>
                <a:gd name="f304" fmla="*/ f242 1 f170"/>
                <a:gd name="f305" fmla="*/ f243 1 f169"/>
                <a:gd name="f306" fmla="*/ f244 1 f170"/>
                <a:gd name="f307" fmla="*/ f245 1 f169"/>
                <a:gd name="f308" fmla="*/ f246 1 f170"/>
                <a:gd name="f309" fmla="*/ f247 1 f169"/>
                <a:gd name="f310" fmla="*/ f248 1 f170"/>
                <a:gd name="f311" fmla="*/ f249 1 f169"/>
                <a:gd name="f312" fmla="*/ f250 1 f170"/>
                <a:gd name="f313" fmla="*/ f251 1 f169"/>
                <a:gd name="f314" fmla="*/ f252 1 f170"/>
                <a:gd name="f315" fmla="*/ f253 1 f169"/>
                <a:gd name="f316" fmla="*/ f254 1 f170"/>
                <a:gd name="f317" fmla="*/ f255 1 f169"/>
                <a:gd name="f318" fmla="*/ f256 1 f169"/>
                <a:gd name="f319" fmla="*/ f257 1 f170"/>
                <a:gd name="f320" fmla="*/ f258 1 f169"/>
                <a:gd name="f321" fmla="*/ f259 1 f170"/>
                <a:gd name="f322" fmla="*/ f260 1 f169"/>
                <a:gd name="f323" fmla="*/ f261 1 f170"/>
                <a:gd name="f324" fmla="*/ f262 1 f169"/>
                <a:gd name="f325" fmla="*/ f263 1 f169"/>
                <a:gd name="f326" fmla="*/ f264 1 f169"/>
                <a:gd name="f327" fmla="*/ f265 1 f169"/>
                <a:gd name="f328" fmla="*/ f266 1 f169"/>
                <a:gd name="f329" fmla="*/ f267 1 f170"/>
                <a:gd name="f330" fmla="*/ f268 1 f169"/>
                <a:gd name="f331" fmla="*/ f269 1 f170"/>
                <a:gd name="f332" fmla="*/ f270 1 f169"/>
                <a:gd name="f333" fmla="*/ f271 1 f170"/>
                <a:gd name="f334" fmla="*/ f272 1 f169"/>
                <a:gd name="f335" fmla="*/ f273 1 f169"/>
                <a:gd name="f336" fmla="*/ f274 1 f170"/>
                <a:gd name="f337" fmla="*/ f275 1 f170"/>
                <a:gd name="f338" fmla="*/ f276 1 f169"/>
                <a:gd name="f339" fmla="*/ f277 1 f170"/>
                <a:gd name="f340" fmla="*/ f278 1 f169"/>
                <a:gd name="f341" fmla="*/ f279 1 f170"/>
                <a:gd name="f342" fmla="*/ f280 1 f169"/>
                <a:gd name="f343" fmla="*/ f281 1 f170"/>
                <a:gd name="f344" fmla="*/ f282 1 f169"/>
                <a:gd name="f345" fmla="*/ f283 1 f170"/>
                <a:gd name="f346" fmla="*/ f284 1 f169"/>
                <a:gd name="f347" fmla="*/ f285 1 f170"/>
                <a:gd name="f348" fmla="*/ f286 1 f170"/>
                <a:gd name="f349" fmla="*/ f287 1 f170"/>
                <a:gd name="f350" fmla="*/ f288 f160 1"/>
                <a:gd name="f351" fmla="*/ f289 f160 1"/>
                <a:gd name="f352" fmla="*/ f291 f161 1"/>
                <a:gd name="f353" fmla="*/ f290 f161 1"/>
                <a:gd name="f354" fmla="*/ f292 f160 1"/>
                <a:gd name="f355" fmla="*/ f293 f161 1"/>
                <a:gd name="f356" fmla="*/ f294 f160 1"/>
                <a:gd name="f357" fmla="*/ f295 f161 1"/>
                <a:gd name="f358" fmla="*/ f296 f160 1"/>
                <a:gd name="f359" fmla="*/ f297 f161 1"/>
                <a:gd name="f360" fmla="*/ f298 f161 1"/>
                <a:gd name="f361" fmla="*/ f299 f160 1"/>
                <a:gd name="f362" fmla="*/ f300 f161 1"/>
                <a:gd name="f363" fmla="*/ f301 f160 1"/>
                <a:gd name="f364" fmla="*/ f302 f161 1"/>
                <a:gd name="f365" fmla="*/ f303 f160 1"/>
                <a:gd name="f366" fmla="*/ f304 f161 1"/>
                <a:gd name="f367" fmla="*/ f305 f160 1"/>
                <a:gd name="f368" fmla="*/ f306 f161 1"/>
                <a:gd name="f369" fmla="*/ f307 f160 1"/>
                <a:gd name="f370" fmla="*/ f308 f161 1"/>
                <a:gd name="f371" fmla="*/ f309 f160 1"/>
                <a:gd name="f372" fmla="*/ f310 f161 1"/>
                <a:gd name="f373" fmla="*/ f311 f160 1"/>
                <a:gd name="f374" fmla="*/ f312 f161 1"/>
                <a:gd name="f375" fmla="*/ f313 f160 1"/>
                <a:gd name="f376" fmla="*/ f314 f161 1"/>
                <a:gd name="f377" fmla="*/ f315 f160 1"/>
                <a:gd name="f378" fmla="*/ f316 f161 1"/>
                <a:gd name="f379" fmla="*/ f317 f160 1"/>
                <a:gd name="f380" fmla="*/ f318 f160 1"/>
                <a:gd name="f381" fmla="*/ f319 f161 1"/>
                <a:gd name="f382" fmla="*/ f320 f160 1"/>
                <a:gd name="f383" fmla="*/ f321 f161 1"/>
                <a:gd name="f384" fmla="*/ f322 f160 1"/>
                <a:gd name="f385" fmla="*/ f323 f161 1"/>
                <a:gd name="f386" fmla="*/ f324 f160 1"/>
                <a:gd name="f387" fmla="*/ f325 f160 1"/>
                <a:gd name="f388" fmla="*/ f326 f160 1"/>
                <a:gd name="f389" fmla="*/ f327 f160 1"/>
                <a:gd name="f390" fmla="*/ f328 f160 1"/>
                <a:gd name="f391" fmla="*/ f329 f161 1"/>
                <a:gd name="f392" fmla="*/ f330 f160 1"/>
                <a:gd name="f393" fmla="*/ f331 f161 1"/>
                <a:gd name="f394" fmla="*/ f332 f160 1"/>
                <a:gd name="f395" fmla="*/ f333 f161 1"/>
                <a:gd name="f396" fmla="*/ f334 f160 1"/>
                <a:gd name="f397" fmla="*/ f335 f160 1"/>
                <a:gd name="f398" fmla="*/ f336 f161 1"/>
                <a:gd name="f399" fmla="*/ f337 f161 1"/>
                <a:gd name="f400" fmla="*/ f338 f160 1"/>
                <a:gd name="f401" fmla="*/ f339 f161 1"/>
                <a:gd name="f402" fmla="*/ f340 f160 1"/>
                <a:gd name="f403" fmla="*/ f341 f161 1"/>
                <a:gd name="f404" fmla="*/ f342 f160 1"/>
                <a:gd name="f405" fmla="*/ f343 f161 1"/>
                <a:gd name="f406" fmla="*/ f344 f160 1"/>
                <a:gd name="f407" fmla="*/ f345 f161 1"/>
                <a:gd name="f408" fmla="*/ f346 f160 1"/>
                <a:gd name="f409" fmla="*/ f347 f161 1"/>
                <a:gd name="f410" fmla="*/ f348 f161 1"/>
                <a:gd name="f411" fmla="*/ f349 f1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9">
                  <a:pos x="f354" y="f355"/>
                </a:cxn>
                <a:cxn ang="f229">
                  <a:pos x="f356" y="f357"/>
                </a:cxn>
                <a:cxn ang="f229">
                  <a:pos x="f358" y="f359"/>
                </a:cxn>
                <a:cxn ang="f229">
                  <a:pos x="f358" y="f360"/>
                </a:cxn>
                <a:cxn ang="f229">
                  <a:pos x="f361" y="f362"/>
                </a:cxn>
                <a:cxn ang="f229">
                  <a:pos x="f363" y="f364"/>
                </a:cxn>
                <a:cxn ang="f229">
                  <a:pos x="f365" y="f366"/>
                </a:cxn>
                <a:cxn ang="f229">
                  <a:pos x="f367" y="f368"/>
                </a:cxn>
                <a:cxn ang="f229">
                  <a:pos x="f369" y="f370"/>
                </a:cxn>
                <a:cxn ang="f229">
                  <a:pos x="f371" y="f372"/>
                </a:cxn>
                <a:cxn ang="f229">
                  <a:pos x="f373" y="f374"/>
                </a:cxn>
                <a:cxn ang="f229">
                  <a:pos x="f375" y="f376"/>
                </a:cxn>
                <a:cxn ang="f229">
                  <a:pos x="f377" y="f378"/>
                </a:cxn>
                <a:cxn ang="f229">
                  <a:pos x="f379" y="f378"/>
                </a:cxn>
                <a:cxn ang="f229">
                  <a:pos x="f380" y="f381"/>
                </a:cxn>
                <a:cxn ang="f229">
                  <a:pos x="f382" y="f383"/>
                </a:cxn>
                <a:cxn ang="f229">
                  <a:pos x="f384" y="f385"/>
                </a:cxn>
                <a:cxn ang="f229">
                  <a:pos x="f386" y="f370"/>
                </a:cxn>
                <a:cxn ang="f229">
                  <a:pos x="f387" y="f378"/>
                </a:cxn>
                <a:cxn ang="f229">
                  <a:pos x="f388" y="f364"/>
                </a:cxn>
                <a:cxn ang="f229">
                  <a:pos x="f389" y="f364"/>
                </a:cxn>
                <a:cxn ang="f229">
                  <a:pos x="f390" y="f391"/>
                </a:cxn>
                <a:cxn ang="f229">
                  <a:pos x="f392" y="f393"/>
                </a:cxn>
                <a:cxn ang="f229">
                  <a:pos x="f394" y="f395"/>
                </a:cxn>
                <a:cxn ang="f229">
                  <a:pos x="f396" y="f395"/>
                </a:cxn>
                <a:cxn ang="f229">
                  <a:pos x="f397" y="f395"/>
                </a:cxn>
                <a:cxn ang="f229">
                  <a:pos x="f397" y="f398"/>
                </a:cxn>
                <a:cxn ang="f229">
                  <a:pos x="f397" y="f399"/>
                </a:cxn>
                <a:cxn ang="f229">
                  <a:pos x="f400" y="f401"/>
                </a:cxn>
                <a:cxn ang="f229">
                  <a:pos x="f402" y="f403"/>
                </a:cxn>
                <a:cxn ang="f229">
                  <a:pos x="f404" y="f405"/>
                </a:cxn>
                <a:cxn ang="f229">
                  <a:pos x="f406" y="f407"/>
                </a:cxn>
                <a:cxn ang="f229">
                  <a:pos x="f408" y="f409"/>
                </a:cxn>
                <a:cxn ang="f229">
                  <a:pos x="f354" y="f410"/>
                </a:cxn>
                <a:cxn ang="f229">
                  <a:pos x="f354" y="f411"/>
                </a:cxn>
                <a:cxn ang="f229">
                  <a:pos x="f354" y="f355"/>
                </a:cxn>
              </a:cxnLst>
              <a:rect l="f350" t="f353" r="f351" b="f352"/>
              <a:pathLst>
                <a:path w="1227" h="136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5" y="f22"/>
                    <a:pt x="f18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4"/>
                    <a:pt x="f31" y="f18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1"/>
                    <a:pt x="f42" y="f43"/>
                  </a:cubicBezTo>
                  <a:cubicBezTo>
                    <a:pt x="f44" y="f43"/>
                    <a:pt x="f45" y="f46"/>
                    <a:pt x="f47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44" y="f66"/>
                    <a:pt x="f67" y="f18"/>
                  </a:cubicBezTo>
                  <a:cubicBezTo>
                    <a:pt x="f68" y="f18"/>
                    <a:pt x="f69" y="f18"/>
                    <a:pt x="f70" y="f18"/>
                  </a:cubicBezTo>
                  <a:cubicBezTo>
                    <a:pt x="f71" y="f27"/>
                    <a:pt x="f72" y="f73"/>
                    <a:pt x="f74" y="f75"/>
                  </a:cubicBezTo>
                  <a:cubicBezTo>
                    <a:pt x="f76" y="f77"/>
                    <a:pt x="f78" y="f25"/>
                    <a:pt x="f76" y="f79"/>
                  </a:cubicBezTo>
                  <a:cubicBezTo>
                    <a:pt x="f80" y="f81"/>
                    <a:pt x="f74" y="f82"/>
                    <a:pt x="f83" y="f84"/>
                  </a:cubicBezTo>
                  <a:cubicBezTo>
                    <a:pt x="f83" y="f85"/>
                    <a:pt x="f86" y="f48"/>
                    <a:pt x="f72" y="f46"/>
                  </a:cubicBezTo>
                  <a:cubicBezTo>
                    <a:pt x="f87" y="f88"/>
                    <a:pt x="f89" y="f90"/>
                    <a:pt x="f91" y="f18"/>
                  </a:cubicBezTo>
                  <a:cubicBezTo>
                    <a:pt x="f92" y="f18"/>
                    <a:pt x="f93" y="f5"/>
                    <a:pt x="f94" y="f5"/>
                  </a:cubicBezTo>
                  <a:cubicBezTo>
                    <a:pt x="f95" y="f5"/>
                    <a:pt x="f96" y="f5"/>
                    <a:pt x="f97" y="f5"/>
                  </a:cubicBezTo>
                  <a:cubicBezTo>
                    <a:pt x="f98" y="f5"/>
                    <a:pt x="f99" y="f100"/>
                    <a:pt x="f101" y="f102"/>
                  </a:cubicBezTo>
                  <a:cubicBezTo>
                    <a:pt x="f6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11"/>
                    <a:pt x="f116" y="f111"/>
                  </a:cubicBezTo>
                  <a:cubicBezTo>
                    <a:pt x="f117" y="f111"/>
                    <a:pt x="f118" y="f111"/>
                    <a:pt x="f119" y="f111"/>
                  </a:cubicBezTo>
                  <a:cubicBezTo>
                    <a:pt x="f119" y="f82"/>
                    <a:pt x="f119" y="f120"/>
                    <a:pt x="f119" y="f121"/>
                  </a:cubicBezTo>
                  <a:cubicBezTo>
                    <a:pt x="f119" y="f122"/>
                    <a:pt x="f119" y="f123"/>
                    <a:pt x="f119" y="f124"/>
                  </a:cubicBezTo>
                  <a:cubicBezTo>
                    <a:pt x="f119" y="f125"/>
                    <a:pt x="f126" y="f127"/>
                    <a:pt x="f128" y="f129"/>
                  </a:cubicBezTo>
                  <a:cubicBezTo>
                    <a:pt x="f130" y="f7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6"/>
                  </a:cubicBezTo>
                  <a:cubicBezTo>
                    <a:pt x="f140" y="f141"/>
                    <a:pt x="f142" y="f138"/>
                    <a:pt x="f142" y="f136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8" y="f151"/>
                    <a:pt x="f8" y="f152"/>
                  </a:cubicBezTo>
                  <a:cubicBezTo>
                    <a:pt x="f153" y="f154"/>
                    <a:pt x="f8" y="f155"/>
                    <a:pt x="f8" y="f156"/>
                  </a:cubicBezTo>
                  <a:cubicBezTo>
                    <a:pt x="f8" y="f157"/>
                    <a:pt x="f8" y="f158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C7E86C36-57DA-407E-9F91-5CF386CF57D9}"/>
                </a:ext>
              </a:extLst>
            </p:cNvPr>
            <p:cNvSpPr/>
            <p:nvPr/>
          </p:nvSpPr>
          <p:spPr>
            <a:xfrm>
              <a:off x="8641875" y="1636346"/>
              <a:ext cx="1850306" cy="1438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9"/>
                <a:gd name="f7" fmla="val 893"/>
                <a:gd name="f8" fmla="val 448"/>
                <a:gd name="f9" fmla="val 43"/>
                <a:gd name="f10" fmla="val 83"/>
                <a:gd name="f11" fmla="val 125"/>
                <a:gd name="f12" fmla="val 554"/>
                <a:gd name="f13" fmla="val 659"/>
                <a:gd name="f14" fmla="val 766"/>
                <a:gd name="f15" fmla="val 425"/>
                <a:gd name="f16" fmla="val 722"/>
                <a:gd name="f17" fmla="val 1023"/>
                <a:gd name="f18" fmla="val 511"/>
                <a:gd name="f19" fmla="val 257"/>
                <a:gd name="f20" fmla="val 1066"/>
                <a:gd name="f21" fmla="val 1106"/>
                <a:gd name="f22" fmla="val 11"/>
                <a:gd name="f23" fmla="val 21"/>
                <a:gd name="f24" fmla="val 31"/>
                <a:gd name="f25" fmla="val 271"/>
                <a:gd name="f26" fmla="val 751"/>
                <a:gd name="f27" fmla="val 840"/>
                <a:gd name="f28" fmla="val 1096"/>
                <a:gd name="f29" fmla="val 892"/>
                <a:gd name="f30" fmla="val 1007"/>
                <a:gd name="f31" fmla="val 717"/>
                <a:gd name="f32" fmla="val 426"/>
                <a:gd name="f33" fmla="val 135"/>
                <a:gd name="f34" fmla="val 54"/>
                <a:gd name="f35" fmla="val 838"/>
                <a:gd name="f36" fmla="val 757"/>
                <a:gd name="f37" fmla="val 661"/>
                <a:gd name="f38" fmla="val 565"/>
                <a:gd name="f39" fmla="val 469"/>
                <a:gd name="f40" fmla="val 463"/>
                <a:gd name="f41" fmla="val 456"/>
                <a:gd name="f42" fmla="+- 0 0 -90"/>
                <a:gd name="f43" fmla="*/ f3 1 1149"/>
                <a:gd name="f44" fmla="*/ f4 1 89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149"/>
                <a:gd name="f53" fmla="*/ f49 1 893"/>
                <a:gd name="f54" fmla="*/ 0 f50 1"/>
                <a:gd name="f55" fmla="*/ 448 f49 1"/>
                <a:gd name="f56" fmla="*/ 125 f50 1"/>
                <a:gd name="f57" fmla="*/ 766 f49 1"/>
                <a:gd name="f58" fmla="*/ 1023 f50 1"/>
                <a:gd name="f59" fmla="*/ 0 f49 1"/>
                <a:gd name="f60" fmla="*/ 1149 f50 1"/>
                <a:gd name="f61" fmla="*/ 31 f49 1"/>
                <a:gd name="f62" fmla="*/ 751 f49 1"/>
                <a:gd name="f63" fmla="*/ 1007 f50 1"/>
                <a:gd name="f64" fmla="*/ 892 f49 1"/>
                <a:gd name="f65" fmla="*/ 135 f50 1"/>
                <a:gd name="f66" fmla="*/ 893 f49 1"/>
                <a:gd name="f67" fmla="*/ 757 f49 1"/>
                <a:gd name="f68" fmla="*/ 469 f49 1"/>
                <a:gd name="f69" fmla="+- f51 0 f1"/>
                <a:gd name="f70" fmla="*/ f54 1 1149"/>
                <a:gd name="f71" fmla="*/ f55 1 893"/>
                <a:gd name="f72" fmla="*/ f56 1 1149"/>
                <a:gd name="f73" fmla="*/ f57 1 893"/>
                <a:gd name="f74" fmla="*/ f58 1 1149"/>
                <a:gd name="f75" fmla="*/ f59 1 893"/>
                <a:gd name="f76" fmla="*/ f60 1 1149"/>
                <a:gd name="f77" fmla="*/ f61 1 893"/>
                <a:gd name="f78" fmla="*/ f62 1 893"/>
                <a:gd name="f79" fmla="*/ f63 1 1149"/>
                <a:gd name="f80" fmla="*/ f64 1 893"/>
                <a:gd name="f81" fmla="*/ f65 1 1149"/>
                <a:gd name="f82" fmla="*/ f66 1 893"/>
                <a:gd name="f83" fmla="*/ f67 1 893"/>
                <a:gd name="f84" fmla="*/ f68 1 893"/>
                <a:gd name="f85" fmla="*/ 0 1 f52"/>
                <a:gd name="f86" fmla="*/ f46 1 f52"/>
                <a:gd name="f87" fmla="*/ 0 1 f53"/>
                <a:gd name="f88" fmla="*/ f47 1 f53"/>
                <a:gd name="f89" fmla="*/ f70 1 f52"/>
                <a:gd name="f90" fmla="*/ f71 1 f53"/>
                <a:gd name="f91" fmla="*/ f72 1 f52"/>
                <a:gd name="f92" fmla="*/ f73 1 f53"/>
                <a:gd name="f93" fmla="*/ f74 1 f52"/>
                <a:gd name="f94" fmla="*/ f75 1 f53"/>
                <a:gd name="f95" fmla="*/ f76 1 f52"/>
                <a:gd name="f96" fmla="*/ f77 1 f53"/>
                <a:gd name="f97" fmla="*/ f78 1 f53"/>
                <a:gd name="f98" fmla="*/ f79 1 f52"/>
                <a:gd name="f99" fmla="*/ f80 1 f53"/>
                <a:gd name="f100" fmla="*/ f81 1 f52"/>
                <a:gd name="f101" fmla="*/ f82 1 f53"/>
                <a:gd name="f102" fmla="*/ f83 1 f53"/>
                <a:gd name="f103" fmla="*/ f84 1 f53"/>
                <a:gd name="f104" fmla="*/ f85 f43 1"/>
                <a:gd name="f105" fmla="*/ f86 f43 1"/>
                <a:gd name="f106" fmla="*/ f88 f44 1"/>
                <a:gd name="f107" fmla="*/ f87 f44 1"/>
                <a:gd name="f108" fmla="*/ f89 f43 1"/>
                <a:gd name="f109" fmla="*/ f90 f44 1"/>
                <a:gd name="f110" fmla="*/ f91 f43 1"/>
                <a:gd name="f111" fmla="*/ f92 f44 1"/>
                <a:gd name="f112" fmla="*/ f93 f43 1"/>
                <a:gd name="f113" fmla="*/ f94 f44 1"/>
                <a:gd name="f114" fmla="*/ f95 f43 1"/>
                <a:gd name="f115" fmla="*/ f96 f44 1"/>
                <a:gd name="f116" fmla="*/ f97 f44 1"/>
                <a:gd name="f117" fmla="*/ f98 f43 1"/>
                <a:gd name="f118" fmla="*/ f99 f44 1"/>
                <a:gd name="f119" fmla="*/ f100 f43 1"/>
                <a:gd name="f120" fmla="*/ f101 f44 1"/>
                <a:gd name="f121" fmla="*/ f102 f44 1"/>
                <a:gd name="f122" fmla="*/ f103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8" y="f109"/>
                </a:cxn>
                <a:cxn ang="f69">
                  <a:pos x="f110" y="f109"/>
                </a:cxn>
                <a:cxn ang="f69">
                  <a:pos x="f110" y="f111"/>
                </a:cxn>
                <a:cxn ang="f69">
                  <a:pos x="f112" y="f111"/>
                </a:cxn>
                <a:cxn ang="f69">
                  <a:pos x="f112" y="f113"/>
                </a:cxn>
                <a:cxn ang="f69">
                  <a:pos x="f114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7" y="f118"/>
                </a:cxn>
                <a:cxn ang="f69">
                  <a:pos x="f119" y="f120"/>
                </a:cxn>
                <a:cxn ang="f69">
                  <a:pos x="f108" y="f121"/>
                </a:cxn>
                <a:cxn ang="f69">
                  <a:pos x="f108" y="f122"/>
                </a:cxn>
                <a:cxn ang="f69">
                  <a:pos x="f108" y="f109"/>
                </a:cxn>
              </a:cxnLst>
              <a:rect l="f104" t="f107" r="f105" b="f106"/>
              <a:pathLst>
                <a:path w="1149" h="893">
                  <a:moveTo>
                    <a:pt x="f5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1" y="f12"/>
                    <a:pt x="f11" y="f13"/>
                    <a:pt x="f11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7" y="f18"/>
                    <a:pt x="f17" y="f19"/>
                    <a:pt x="f17" y="f5"/>
                  </a:cubicBezTo>
                  <a:cubicBezTo>
                    <a:pt x="f20" y="f5"/>
                    <a:pt x="f21" y="f5"/>
                    <a:pt x="f6" y="f5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6" y="f18"/>
                    <a:pt x="f6" y="f26"/>
                  </a:cubicBezTo>
                  <a:cubicBezTo>
                    <a:pt x="f6" y="f27"/>
                    <a:pt x="f28" y="f29"/>
                    <a:pt x="f30" y="f29"/>
                  </a:cubicBezTo>
                  <a:cubicBezTo>
                    <a:pt x="f31" y="f29"/>
                    <a:pt x="f32" y="f29"/>
                    <a:pt x="f33" y="f7"/>
                  </a:cubicBezTo>
                  <a:cubicBezTo>
                    <a:pt x="f34" y="f7"/>
                    <a:pt x="f5" y="f35"/>
                    <a:pt x="f5" y="f36"/>
                  </a:cubicBezTo>
                  <a:cubicBezTo>
                    <a:pt x="f5" y="f37"/>
                    <a:pt x="f5" y="f38"/>
                    <a:pt x="f5" y="f39"/>
                  </a:cubicBezTo>
                  <a:cubicBezTo>
                    <a:pt x="f5" y="f40"/>
                    <a:pt x="f5" y="f41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692FA73F-F676-48CC-8A16-2FD99DA80703}"/>
                </a:ext>
              </a:extLst>
            </p:cNvPr>
            <p:cNvSpPr/>
            <p:nvPr/>
          </p:nvSpPr>
          <p:spPr>
            <a:xfrm>
              <a:off x="8944322" y="3184196"/>
              <a:ext cx="1241581" cy="9467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1"/>
                <a:gd name="f7" fmla="val 588"/>
                <a:gd name="f8" fmla="val 449"/>
                <a:gd name="f9" fmla="val 363"/>
                <a:gd name="f10" fmla="val 413"/>
                <a:gd name="f11" fmla="val 457"/>
                <a:gd name="f12" fmla="val 502"/>
                <a:gd name="f13" fmla="val 535"/>
                <a:gd name="f14" fmla="val 433"/>
                <a:gd name="f15" fmla="val 559"/>
                <a:gd name="f16" fmla="val 406"/>
                <a:gd name="f17" fmla="val 567"/>
                <a:gd name="f18" fmla="val 364"/>
                <a:gd name="f19" fmla="val 581"/>
                <a:gd name="f20" fmla="val 324"/>
                <a:gd name="f21" fmla="val 552"/>
                <a:gd name="f22" fmla="val 505"/>
                <a:gd name="f23" fmla="val 323"/>
                <a:gd name="f24" fmla="val 465"/>
                <a:gd name="f25" fmla="val 426"/>
                <a:gd name="f26" fmla="val 387"/>
                <a:gd name="f27" fmla="val 380"/>
                <a:gd name="f28" fmla="val 374"/>
                <a:gd name="f29" fmla="val 322"/>
                <a:gd name="f30" fmla="val 294"/>
                <a:gd name="f31" fmla="val 388"/>
                <a:gd name="f32" fmla="val 270"/>
                <a:gd name="f33" fmla="val 409"/>
                <a:gd name="f34" fmla="val 246"/>
                <a:gd name="f35" fmla="val 431"/>
                <a:gd name="f36" fmla="val 201"/>
                <a:gd name="f37" fmla="val 471"/>
                <a:gd name="f38" fmla="val 156"/>
                <a:gd name="f39" fmla="val 512"/>
                <a:gd name="f40" fmla="val 111"/>
                <a:gd name="f41" fmla="val 69"/>
                <a:gd name="f42" fmla="val 15"/>
                <a:gd name="f43" fmla="val 570"/>
                <a:gd name="f44" fmla="val 5"/>
                <a:gd name="f45" fmla="val 518"/>
                <a:gd name="f46" fmla="val 493"/>
                <a:gd name="f47" fmla="val 12"/>
                <a:gd name="f48" fmla="val 474"/>
                <a:gd name="f49" fmla="val 30"/>
                <a:gd name="f50" fmla="val 458"/>
                <a:gd name="f51" fmla="val 106"/>
                <a:gd name="f52" fmla="val 390"/>
                <a:gd name="f53" fmla="val 182"/>
                <a:gd name="f54" fmla="val 257"/>
                <a:gd name="f55" fmla="val 254"/>
                <a:gd name="f56" fmla="val 279"/>
                <a:gd name="f57" fmla="val 234"/>
                <a:gd name="f58" fmla="val 309"/>
                <a:gd name="f59" fmla="val 218"/>
                <a:gd name="f60" fmla="val 320"/>
                <a:gd name="f61" fmla="val 193"/>
                <a:gd name="f62" fmla="val 331"/>
                <a:gd name="f63" fmla="val 170"/>
                <a:gd name="f64" fmla="val 137"/>
                <a:gd name="f65" fmla="val 109"/>
                <a:gd name="f66" fmla="val 73"/>
                <a:gd name="f67" fmla="val 37"/>
                <a:gd name="f68" fmla="val 366"/>
                <a:gd name="f69" fmla="val 448"/>
                <a:gd name="f70" fmla="val 7"/>
                <a:gd name="f71" fmla="val 14"/>
                <a:gd name="f72" fmla="val 22"/>
                <a:gd name="f73" fmla="val 74"/>
                <a:gd name="f74" fmla="val 127"/>
                <a:gd name="f75" fmla="val 188"/>
                <a:gd name="f76" fmla="val 454"/>
                <a:gd name="f77" fmla="val 199"/>
                <a:gd name="f78" fmla="val 460"/>
                <a:gd name="f79" fmla="val 205"/>
                <a:gd name="f80" fmla="val 553"/>
                <a:gd name="f81" fmla="val 289"/>
                <a:gd name="f82" fmla="val 646"/>
                <a:gd name="f83" fmla="val 372"/>
                <a:gd name="f84" fmla="val 739"/>
                <a:gd name="f85" fmla="val 758"/>
                <a:gd name="f86" fmla="val 490"/>
                <a:gd name="f87" fmla="val 767"/>
                <a:gd name="f88" fmla="val 517"/>
                <a:gd name="f89" fmla="val 764"/>
                <a:gd name="f90" fmla="val 541"/>
                <a:gd name="f91" fmla="val 751"/>
                <a:gd name="f92" fmla="val 558"/>
                <a:gd name="f93" fmla="val 727"/>
                <a:gd name="f94" fmla="val 703"/>
                <a:gd name="f95" fmla="val 575"/>
                <a:gd name="f96" fmla="val 681"/>
                <a:gd name="f97" fmla="val 662"/>
                <a:gd name="f98" fmla="val 598"/>
                <a:gd name="f99" fmla="val 495"/>
                <a:gd name="f100" fmla="val 533"/>
                <a:gd name="f101" fmla="val 437"/>
                <a:gd name="f102" fmla="val 469"/>
                <a:gd name="f103" fmla="val 464"/>
                <a:gd name="f104" fmla="val 375"/>
                <a:gd name="f105" fmla="val 459"/>
                <a:gd name="f106" fmla="val 371"/>
                <a:gd name="f107" fmla="+- 0 0 -90"/>
                <a:gd name="f108" fmla="*/ f3 1 771"/>
                <a:gd name="f109" fmla="*/ f4 1 588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771"/>
                <a:gd name="f118" fmla="*/ f114 1 588"/>
                <a:gd name="f119" fmla="*/ 449 f115 1"/>
                <a:gd name="f120" fmla="*/ 363 f114 1"/>
                <a:gd name="f121" fmla="*/ 502 f114 1"/>
                <a:gd name="f122" fmla="*/ 406 f115 1"/>
                <a:gd name="f123" fmla="*/ 567 f114 1"/>
                <a:gd name="f124" fmla="*/ 324 f115 1"/>
                <a:gd name="f125" fmla="*/ 505 f114 1"/>
                <a:gd name="f126" fmla="*/ 323 f115 1"/>
                <a:gd name="f127" fmla="*/ 387 f114 1"/>
                <a:gd name="f128" fmla="*/ 322 f115 1"/>
                <a:gd name="f129" fmla="*/ 246 f115 1"/>
                <a:gd name="f130" fmla="*/ 431 f114 1"/>
                <a:gd name="f131" fmla="*/ 111 f115 1"/>
                <a:gd name="f132" fmla="*/ 552 f114 1"/>
                <a:gd name="f133" fmla="*/ 5 f115 1"/>
                <a:gd name="f134" fmla="*/ 518 f114 1"/>
                <a:gd name="f135" fmla="*/ 30 f115 1"/>
                <a:gd name="f136" fmla="*/ 458 f114 1"/>
                <a:gd name="f137" fmla="*/ 257 f115 1"/>
                <a:gd name="f138" fmla="*/ 254 f114 1"/>
                <a:gd name="f139" fmla="*/ 320 f115 1"/>
                <a:gd name="f140" fmla="*/ 193 f114 1"/>
                <a:gd name="f141" fmla="*/ 109 f114 1"/>
                <a:gd name="f142" fmla="*/ 0 f114 1"/>
                <a:gd name="f143" fmla="*/ 448 f115 1"/>
                <a:gd name="f144" fmla="*/ 22 f114 1"/>
                <a:gd name="f145" fmla="*/ 180 f114 1"/>
                <a:gd name="f146" fmla="*/ 460 f115 1"/>
                <a:gd name="f147" fmla="*/ 205 f114 1"/>
                <a:gd name="f148" fmla="*/ 739 f115 1"/>
                <a:gd name="f149" fmla="*/ 454 f114 1"/>
                <a:gd name="f150" fmla="*/ 767 f115 1"/>
                <a:gd name="f151" fmla="*/ 517 f114 1"/>
                <a:gd name="f152" fmla="*/ 727 f115 1"/>
                <a:gd name="f153" fmla="*/ 662 f115 1"/>
                <a:gd name="f154" fmla="*/ 553 f114 1"/>
                <a:gd name="f155" fmla="*/ 469 f115 1"/>
                <a:gd name="f156" fmla="*/ 380 f114 1"/>
                <a:gd name="f157" fmla="+- f116 0 f1"/>
                <a:gd name="f158" fmla="*/ f119 1 771"/>
                <a:gd name="f159" fmla="*/ f120 1 588"/>
                <a:gd name="f160" fmla="*/ f121 1 588"/>
                <a:gd name="f161" fmla="*/ f122 1 771"/>
                <a:gd name="f162" fmla="*/ f123 1 588"/>
                <a:gd name="f163" fmla="*/ f124 1 771"/>
                <a:gd name="f164" fmla="*/ f125 1 588"/>
                <a:gd name="f165" fmla="*/ f126 1 771"/>
                <a:gd name="f166" fmla="*/ f127 1 588"/>
                <a:gd name="f167" fmla="*/ f128 1 771"/>
                <a:gd name="f168" fmla="*/ f129 1 771"/>
                <a:gd name="f169" fmla="*/ f130 1 588"/>
                <a:gd name="f170" fmla="*/ f131 1 771"/>
                <a:gd name="f171" fmla="*/ f132 1 588"/>
                <a:gd name="f172" fmla="*/ f133 1 771"/>
                <a:gd name="f173" fmla="*/ f134 1 588"/>
                <a:gd name="f174" fmla="*/ f135 1 771"/>
                <a:gd name="f175" fmla="*/ f136 1 588"/>
                <a:gd name="f176" fmla="*/ f137 1 771"/>
                <a:gd name="f177" fmla="*/ f138 1 588"/>
                <a:gd name="f178" fmla="*/ f139 1 771"/>
                <a:gd name="f179" fmla="*/ f140 1 588"/>
                <a:gd name="f180" fmla="*/ f141 1 588"/>
                <a:gd name="f181" fmla="*/ f142 1 588"/>
                <a:gd name="f182" fmla="*/ f143 1 771"/>
                <a:gd name="f183" fmla="*/ f144 1 588"/>
                <a:gd name="f184" fmla="*/ f145 1 588"/>
                <a:gd name="f185" fmla="*/ f146 1 771"/>
                <a:gd name="f186" fmla="*/ f147 1 588"/>
                <a:gd name="f187" fmla="*/ f148 1 771"/>
                <a:gd name="f188" fmla="*/ f149 1 588"/>
                <a:gd name="f189" fmla="*/ f150 1 771"/>
                <a:gd name="f190" fmla="*/ f151 1 588"/>
                <a:gd name="f191" fmla="*/ f152 1 771"/>
                <a:gd name="f192" fmla="*/ f153 1 771"/>
                <a:gd name="f193" fmla="*/ f154 1 588"/>
                <a:gd name="f194" fmla="*/ f155 1 771"/>
                <a:gd name="f195" fmla="*/ f156 1 588"/>
                <a:gd name="f196" fmla="*/ 0 1 f117"/>
                <a:gd name="f197" fmla="*/ f111 1 f117"/>
                <a:gd name="f198" fmla="*/ 0 1 f118"/>
                <a:gd name="f199" fmla="*/ f112 1 f118"/>
                <a:gd name="f200" fmla="*/ f158 1 f117"/>
                <a:gd name="f201" fmla="*/ f159 1 f118"/>
                <a:gd name="f202" fmla="*/ f160 1 f118"/>
                <a:gd name="f203" fmla="*/ f161 1 f117"/>
                <a:gd name="f204" fmla="*/ f162 1 f118"/>
                <a:gd name="f205" fmla="*/ f163 1 f117"/>
                <a:gd name="f206" fmla="*/ f164 1 f118"/>
                <a:gd name="f207" fmla="*/ f165 1 f117"/>
                <a:gd name="f208" fmla="*/ f166 1 f118"/>
                <a:gd name="f209" fmla="*/ f167 1 f117"/>
                <a:gd name="f210" fmla="*/ f168 1 f117"/>
                <a:gd name="f211" fmla="*/ f169 1 f118"/>
                <a:gd name="f212" fmla="*/ f170 1 f117"/>
                <a:gd name="f213" fmla="*/ f171 1 f118"/>
                <a:gd name="f214" fmla="*/ f172 1 f117"/>
                <a:gd name="f215" fmla="*/ f173 1 f118"/>
                <a:gd name="f216" fmla="*/ f174 1 f117"/>
                <a:gd name="f217" fmla="*/ f175 1 f118"/>
                <a:gd name="f218" fmla="*/ f176 1 f117"/>
                <a:gd name="f219" fmla="*/ f177 1 f118"/>
                <a:gd name="f220" fmla="*/ f178 1 f117"/>
                <a:gd name="f221" fmla="*/ f179 1 f118"/>
                <a:gd name="f222" fmla="*/ f180 1 f118"/>
                <a:gd name="f223" fmla="*/ f181 1 f118"/>
                <a:gd name="f224" fmla="*/ f182 1 f117"/>
                <a:gd name="f225" fmla="*/ f183 1 f118"/>
                <a:gd name="f226" fmla="*/ f184 1 f118"/>
                <a:gd name="f227" fmla="*/ f185 1 f117"/>
                <a:gd name="f228" fmla="*/ f186 1 f118"/>
                <a:gd name="f229" fmla="*/ f187 1 f117"/>
                <a:gd name="f230" fmla="*/ f188 1 f118"/>
                <a:gd name="f231" fmla="*/ f189 1 f117"/>
                <a:gd name="f232" fmla="*/ f190 1 f118"/>
                <a:gd name="f233" fmla="*/ f191 1 f117"/>
                <a:gd name="f234" fmla="*/ f192 1 f117"/>
                <a:gd name="f235" fmla="*/ f193 1 f118"/>
                <a:gd name="f236" fmla="*/ f194 1 f117"/>
                <a:gd name="f237" fmla="*/ f195 1 f118"/>
                <a:gd name="f238" fmla="*/ f196 f108 1"/>
                <a:gd name="f239" fmla="*/ f197 f108 1"/>
                <a:gd name="f240" fmla="*/ f199 f109 1"/>
                <a:gd name="f241" fmla="*/ f198 f109 1"/>
                <a:gd name="f242" fmla="*/ f200 f108 1"/>
                <a:gd name="f243" fmla="*/ f201 f109 1"/>
                <a:gd name="f244" fmla="*/ f202 f109 1"/>
                <a:gd name="f245" fmla="*/ f203 f108 1"/>
                <a:gd name="f246" fmla="*/ f204 f109 1"/>
                <a:gd name="f247" fmla="*/ f205 f108 1"/>
                <a:gd name="f248" fmla="*/ f206 f109 1"/>
                <a:gd name="f249" fmla="*/ f207 f108 1"/>
                <a:gd name="f250" fmla="*/ f208 f109 1"/>
                <a:gd name="f251" fmla="*/ f209 f108 1"/>
                <a:gd name="f252" fmla="*/ f210 f108 1"/>
                <a:gd name="f253" fmla="*/ f211 f109 1"/>
                <a:gd name="f254" fmla="*/ f212 f108 1"/>
                <a:gd name="f255" fmla="*/ f213 f109 1"/>
                <a:gd name="f256" fmla="*/ f214 f108 1"/>
                <a:gd name="f257" fmla="*/ f215 f109 1"/>
                <a:gd name="f258" fmla="*/ f216 f108 1"/>
                <a:gd name="f259" fmla="*/ f217 f109 1"/>
                <a:gd name="f260" fmla="*/ f218 f108 1"/>
                <a:gd name="f261" fmla="*/ f219 f109 1"/>
                <a:gd name="f262" fmla="*/ f220 f108 1"/>
                <a:gd name="f263" fmla="*/ f221 f109 1"/>
                <a:gd name="f264" fmla="*/ f222 f109 1"/>
                <a:gd name="f265" fmla="*/ f223 f109 1"/>
                <a:gd name="f266" fmla="*/ f224 f108 1"/>
                <a:gd name="f267" fmla="*/ f225 f109 1"/>
                <a:gd name="f268" fmla="*/ f226 f109 1"/>
                <a:gd name="f269" fmla="*/ f227 f108 1"/>
                <a:gd name="f270" fmla="*/ f228 f109 1"/>
                <a:gd name="f271" fmla="*/ f229 f108 1"/>
                <a:gd name="f272" fmla="*/ f230 f109 1"/>
                <a:gd name="f273" fmla="*/ f231 f108 1"/>
                <a:gd name="f274" fmla="*/ f232 f109 1"/>
                <a:gd name="f275" fmla="*/ f233 f108 1"/>
                <a:gd name="f276" fmla="*/ f234 f108 1"/>
                <a:gd name="f277" fmla="*/ f235 f109 1"/>
                <a:gd name="f278" fmla="*/ f236 f108 1"/>
                <a:gd name="f279" fmla="*/ f237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42" y="f243"/>
                </a:cxn>
                <a:cxn ang="f157">
                  <a:pos x="f242" y="f244"/>
                </a:cxn>
                <a:cxn ang="f157">
                  <a:pos x="f245" y="f246"/>
                </a:cxn>
                <a:cxn ang="f157">
                  <a:pos x="f247" y="f248"/>
                </a:cxn>
                <a:cxn ang="f157">
                  <a:pos x="f249" y="f250"/>
                </a:cxn>
                <a:cxn ang="f157">
                  <a:pos x="f251" y="f243"/>
                </a:cxn>
                <a:cxn ang="f157">
                  <a:pos x="f252" y="f253"/>
                </a:cxn>
                <a:cxn ang="f157">
                  <a:pos x="f254" y="f255"/>
                </a:cxn>
                <a:cxn ang="f157">
                  <a:pos x="f256" y="f257"/>
                </a:cxn>
                <a:cxn ang="f157">
                  <a:pos x="f258" y="f259"/>
                </a:cxn>
                <a:cxn ang="f157">
                  <a:pos x="f260" y="f261"/>
                </a:cxn>
                <a:cxn ang="f157">
                  <a:pos x="f262" y="f263"/>
                </a:cxn>
                <a:cxn ang="f157">
                  <a:pos x="f249" y="f264"/>
                </a:cxn>
                <a:cxn ang="f157">
                  <a:pos x="f249" y="f265"/>
                </a:cxn>
                <a:cxn ang="f157">
                  <a:pos x="f266" y="f265"/>
                </a:cxn>
                <a:cxn ang="f157">
                  <a:pos x="f242" y="f267"/>
                </a:cxn>
                <a:cxn ang="f157">
                  <a:pos x="f242" y="f268"/>
                </a:cxn>
                <a:cxn ang="f157">
                  <a:pos x="f269" y="f270"/>
                </a:cxn>
                <a:cxn ang="f157">
                  <a:pos x="f271" y="f272"/>
                </a:cxn>
                <a:cxn ang="f157">
                  <a:pos x="f273" y="f274"/>
                </a:cxn>
                <a:cxn ang="f157">
                  <a:pos x="f275" y="f246"/>
                </a:cxn>
                <a:cxn ang="f157">
                  <a:pos x="f276" y="f277"/>
                </a:cxn>
                <a:cxn ang="f157">
                  <a:pos x="f278" y="f279"/>
                </a:cxn>
                <a:cxn ang="f157">
                  <a:pos x="f242" y="f243"/>
                </a:cxn>
              </a:cxnLst>
              <a:rect l="f238" t="f241" r="f239" b="f240"/>
              <a:pathLst>
                <a:path w="771" h="58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24"/>
                    <a:pt x="f20" y="f25"/>
                    <a:pt x="f23" y="f26"/>
                  </a:cubicBezTo>
                  <a:cubicBezTo>
                    <a:pt x="f23" y="f27"/>
                    <a:pt x="f23" y="f28"/>
                    <a:pt x="f29" y="f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1"/>
                  </a:cubicBezTo>
                  <a:cubicBezTo>
                    <a:pt x="f41" y="f7"/>
                    <a:pt x="f42" y="f43"/>
                    <a:pt x="f44" y="f45"/>
                  </a:cubicBezTo>
                  <a:cubicBezTo>
                    <a:pt x="f5" y="f46"/>
                    <a:pt x="f47" y="f48"/>
                    <a:pt x="f49" y="f50"/>
                  </a:cubicBezTo>
                  <a:cubicBezTo>
                    <a:pt x="f51" y="f52"/>
                    <a:pt x="f53" y="f29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23" y="f64"/>
                    <a:pt x="f23" y="f65"/>
                  </a:cubicBezTo>
                  <a:cubicBezTo>
                    <a:pt x="f20" y="f66"/>
                    <a:pt x="f23" y="f67"/>
                    <a:pt x="f23" y="f5"/>
                  </a:cubicBezTo>
                  <a:cubicBezTo>
                    <a:pt x="f68" y="f5"/>
                    <a:pt x="f16" y="f5"/>
                    <a:pt x="f69" y="f5"/>
                  </a:cubicBezTo>
                  <a:cubicBezTo>
                    <a:pt x="f69" y="f70"/>
                    <a:pt x="f8" y="f71"/>
                    <a:pt x="f8" y="f72"/>
                  </a:cubicBezTo>
                  <a:cubicBezTo>
                    <a:pt x="f8" y="f73"/>
                    <a:pt x="f69" y="f74"/>
                    <a:pt x="f8" y="f2"/>
                  </a:cubicBezTo>
                  <a:cubicBezTo>
                    <a:pt x="f8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76"/>
                  </a:cubicBezTo>
                  <a:cubicBezTo>
                    <a:pt x="f85" y="f37"/>
                    <a:pt x="f6" y="f86"/>
                    <a:pt x="f87" y="f88"/>
                  </a:cubicBezTo>
                  <a:cubicBezTo>
                    <a:pt x="f89" y="f90"/>
                    <a:pt x="f91" y="f92"/>
                    <a:pt x="f93" y="f17"/>
                  </a:cubicBezTo>
                  <a:cubicBezTo>
                    <a:pt x="f94" y="f95"/>
                    <a:pt x="f96" y="f43"/>
                    <a:pt x="f97" y="f80"/>
                  </a:cubicBezTo>
                  <a:cubicBezTo>
                    <a:pt x="f98" y="f99"/>
                    <a:pt x="f100" y="f101"/>
                    <a:pt x="f102" y="f27"/>
                  </a:cubicBezTo>
                  <a:cubicBezTo>
                    <a:pt x="f103" y="f104"/>
                    <a:pt x="f105" y="f106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A29598E7-F51F-4EC6-A0EF-47450AEEFF55}"/>
                </a:ext>
              </a:extLst>
            </p:cNvPr>
            <p:cNvSpPr/>
            <p:nvPr/>
          </p:nvSpPr>
          <p:spPr>
            <a:xfrm>
              <a:off x="8519876" y="1214442"/>
              <a:ext cx="2075239" cy="313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9"/>
                <a:gd name="f7" fmla="val 195"/>
                <a:gd name="f8" fmla="val 586"/>
                <a:gd name="f9" fmla="val 69"/>
                <a:gd name="f10" fmla="val 592"/>
                <a:gd name="f11" fmla="val 39"/>
                <a:gd name="f12" fmla="val 603"/>
                <a:gd name="f13" fmla="val 16"/>
                <a:gd name="f14" fmla="val 634"/>
                <a:gd name="f15" fmla="val 8"/>
                <a:gd name="f16" fmla="val 667"/>
                <a:gd name="f17" fmla="val 700"/>
                <a:gd name="f18" fmla="val 17"/>
                <a:gd name="f19" fmla="val 708"/>
                <a:gd name="f20" fmla="val 50"/>
                <a:gd name="f21" fmla="val 713"/>
                <a:gd name="f22" fmla="val 67"/>
                <a:gd name="f23" fmla="val 721"/>
                <a:gd name="f24" fmla="val 736"/>
                <a:gd name="f25" fmla="val 891"/>
                <a:gd name="f26" fmla="val 1046"/>
                <a:gd name="f27" fmla="val 1202"/>
                <a:gd name="f28" fmla="val 1209"/>
                <a:gd name="f29" fmla="val 1216"/>
                <a:gd name="f30" fmla="val 1224"/>
                <a:gd name="f31" fmla="val 1261"/>
                <a:gd name="f32" fmla="val 71"/>
                <a:gd name="f33" fmla="val 1288"/>
                <a:gd name="f34" fmla="val 97"/>
                <a:gd name="f35" fmla="val 132"/>
                <a:gd name="f36" fmla="val 166"/>
                <a:gd name="f37" fmla="val 1260"/>
                <a:gd name="f38" fmla="val 194"/>
                <a:gd name="f39" fmla="val 1222"/>
                <a:gd name="f40" fmla="val 1126"/>
                <a:gd name="f41" fmla="val 1030"/>
                <a:gd name="f42" fmla="val 934"/>
                <a:gd name="f43" fmla="val 651"/>
                <a:gd name="f44" fmla="val 368"/>
                <a:gd name="f45" fmla="val 84"/>
                <a:gd name="f46" fmla="val 26"/>
                <a:gd name="f47" fmla="val 179"/>
                <a:gd name="f48" fmla="val 153"/>
                <a:gd name="f49" fmla="val 110"/>
                <a:gd name="f50" fmla="val 31"/>
                <a:gd name="f51" fmla="val 81"/>
                <a:gd name="f52" fmla="val 167"/>
                <a:gd name="f53" fmla="val 253"/>
                <a:gd name="f54" fmla="val 339"/>
                <a:gd name="f55" fmla="val 414"/>
                <a:gd name="f56" fmla="val 490"/>
                <a:gd name="f57" fmla="val 565"/>
                <a:gd name="f58" fmla="val 571"/>
                <a:gd name="f59" fmla="val 578"/>
                <a:gd name="f60" fmla="+- 0 0 -90"/>
                <a:gd name="f61" fmla="*/ f3 1 1289"/>
                <a:gd name="f62" fmla="*/ f4 1 195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289"/>
                <a:gd name="f71" fmla="*/ f67 1 195"/>
                <a:gd name="f72" fmla="*/ 586 f68 1"/>
                <a:gd name="f73" fmla="*/ 69 f67 1"/>
                <a:gd name="f74" fmla="*/ 634 f68 1"/>
                <a:gd name="f75" fmla="*/ 8 f67 1"/>
                <a:gd name="f76" fmla="*/ 708 f68 1"/>
                <a:gd name="f77" fmla="*/ 50 f67 1"/>
                <a:gd name="f78" fmla="*/ 736 f68 1"/>
                <a:gd name="f79" fmla="*/ 1202 f68 1"/>
                <a:gd name="f80" fmla="*/ 1224 f68 1"/>
                <a:gd name="f81" fmla="*/ 1289 f68 1"/>
                <a:gd name="f82" fmla="*/ 132 f67 1"/>
                <a:gd name="f83" fmla="*/ 1222 f68 1"/>
                <a:gd name="f84" fmla="*/ 194 f67 1"/>
                <a:gd name="f85" fmla="*/ 934 f68 1"/>
                <a:gd name="f86" fmla="*/ 84 f68 1"/>
                <a:gd name="f87" fmla="*/ 16 f68 1"/>
                <a:gd name="f88" fmla="*/ 153 f67 1"/>
                <a:gd name="f89" fmla="*/ 81 f68 1"/>
                <a:gd name="f90" fmla="*/ 339 f68 1"/>
                <a:gd name="f91" fmla="*/ 565 f68 1"/>
                <a:gd name="f92" fmla="+- f69 0 f1"/>
                <a:gd name="f93" fmla="*/ f72 1 1289"/>
                <a:gd name="f94" fmla="*/ f73 1 195"/>
                <a:gd name="f95" fmla="*/ f74 1 1289"/>
                <a:gd name="f96" fmla="*/ f75 1 195"/>
                <a:gd name="f97" fmla="*/ f76 1 1289"/>
                <a:gd name="f98" fmla="*/ f77 1 195"/>
                <a:gd name="f99" fmla="*/ f78 1 1289"/>
                <a:gd name="f100" fmla="*/ f79 1 1289"/>
                <a:gd name="f101" fmla="*/ f80 1 1289"/>
                <a:gd name="f102" fmla="*/ f81 1 1289"/>
                <a:gd name="f103" fmla="*/ f82 1 195"/>
                <a:gd name="f104" fmla="*/ f83 1 1289"/>
                <a:gd name="f105" fmla="*/ f84 1 195"/>
                <a:gd name="f106" fmla="*/ f85 1 1289"/>
                <a:gd name="f107" fmla="*/ f86 1 1289"/>
                <a:gd name="f108" fmla="*/ f87 1 1289"/>
                <a:gd name="f109" fmla="*/ f88 1 195"/>
                <a:gd name="f110" fmla="*/ f89 1 1289"/>
                <a:gd name="f111" fmla="*/ f90 1 1289"/>
                <a:gd name="f112" fmla="*/ f91 1 1289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0"/>
                <a:gd name="f125" fmla="*/ f101 1 f70"/>
                <a:gd name="f126" fmla="*/ f102 1 f70"/>
                <a:gd name="f127" fmla="*/ f103 1 f71"/>
                <a:gd name="f128" fmla="*/ f104 1 f70"/>
                <a:gd name="f129" fmla="*/ f105 1 f71"/>
                <a:gd name="f130" fmla="*/ f106 1 f70"/>
                <a:gd name="f131" fmla="*/ f107 1 f70"/>
                <a:gd name="f132" fmla="*/ f108 1 f70"/>
                <a:gd name="f133" fmla="*/ f109 1 f71"/>
                <a:gd name="f134" fmla="*/ f110 1 f70"/>
                <a:gd name="f135" fmla="*/ f111 1 f70"/>
                <a:gd name="f136" fmla="*/ f112 1 f70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1 1"/>
                <a:gd name="f149" fmla="*/ f125 f61 1"/>
                <a:gd name="f150" fmla="*/ f126 f61 1"/>
                <a:gd name="f151" fmla="*/ f127 f62 1"/>
                <a:gd name="f152" fmla="*/ f128 f61 1"/>
                <a:gd name="f153" fmla="*/ f129 f62 1"/>
                <a:gd name="f154" fmla="*/ f130 f61 1"/>
                <a:gd name="f155" fmla="*/ f131 f61 1"/>
                <a:gd name="f156" fmla="*/ f132 f61 1"/>
                <a:gd name="f157" fmla="*/ f133 f62 1"/>
                <a:gd name="f158" fmla="*/ f134 f61 1"/>
                <a:gd name="f159" fmla="*/ f135 f61 1"/>
                <a:gd name="f160" fmla="*/ f13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2"/>
                </a:cxn>
                <a:cxn ang="f92">
                  <a:pos x="f148" y="f142"/>
                </a:cxn>
                <a:cxn ang="f92">
                  <a:pos x="f149" y="f142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3"/>
                </a:cxn>
                <a:cxn ang="f92">
                  <a:pos x="f155" y="f153"/>
                </a:cxn>
                <a:cxn ang="f92">
                  <a:pos x="f156" y="f157"/>
                </a:cxn>
                <a:cxn ang="f92">
                  <a:pos x="f158" y="f142"/>
                </a:cxn>
                <a:cxn ang="f92">
                  <a:pos x="f159" y="f142"/>
                </a:cxn>
                <a:cxn ang="f92">
                  <a:pos x="f160" y="f142"/>
                </a:cxn>
                <a:cxn ang="f92">
                  <a:pos x="f141" y="f142"/>
                </a:cxn>
              </a:cxnLst>
              <a:rect l="f137" t="f140" r="f138" b="f139"/>
              <a:pathLst>
                <a:path w="1289" h="1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9"/>
                    <a:pt x="f24" y="f9"/>
                  </a:cubicBezTo>
                  <a:cubicBezTo>
                    <a:pt x="f25" y="f9"/>
                    <a:pt x="f26" y="f9"/>
                    <a:pt x="f27" y="f9"/>
                  </a:cubicBezTo>
                  <a:cubicBezTo>
                    <a:pt x="f28" y="f9"/>
                    <a:pt x="f29" y="f9"/>
                    <a:pt x="f30" y="f9"/>
                  </a:cubicBezTo>
                  <a:cubicBezTo>
                    <a:pt x="f31" y="f32"/>
                    <a:pt x="f33" y="f34"/>
                    <a:pt x="f6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7"/>
                    <a:pt x="f41" y="f38"/>
                    <a:pt x="f42" y="f38"/>
                  </a:cubicBezTo>
                  <a:cubicBezTo>
                    <a:pt x="f43" y="f38"/>
                    <a:pt x="f44" y="f38"/>
                    <a:pt x="f45" y="f38"/>
                  </a:cubicBezTo>
                  <a:cubicBezTo>
                    <a:pt x="f20" y="f38"/>
                    <a:pt x="f46" y="f47"/>
                    <a:pt x="f13" y="f48"/>
                  </a:cubicBezTo>
                  <a:cubicBezTo>
                    <a:pt x="f5" y="f49"/>
                    <a:pt x="f50" y="f9"/>
                    <a:pt x="f51" y="f9"/>
                  </a:cubicBezTo>
                  <a:cubicBezTo>
                    <a:pt x="f52" y="f9"/>
                    <a:pt x="f53" y="f9"/>
                    <a:pt x="f54" y="f9"/>
                  </a:cubicBezTo>
                  <a:cubicBezTo>
                    <a:pt x="f55" y="f9"/>
                    <a:pt x="f56" y="f9"/>
                    <a:pt x="f57" y="f9"/>
                  </a:cubicBezTo>
                  <a:cubicBezTo>
                    <a:pt x="f58" y="f9"/>
                    <a:pt x="f59" y="f9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18D25E1E-DAF9-423B-87EC-F76198B0D289}"/>
                </a:ext>
              </a:extLst>
            </p:cNvPr>
            <p:cNvSpPr/>
            <p:nvPr/>
          </p:nvSpPr>
          <p:spPr>
            <a:xfrm>
              <a:off x="7711638" y="1219526"/>
              <a:ext cx="616342" cy="6176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3"/>
                <a:gd name="f7" fmla="val 384"/>
                <a:gd name="f8" fmla="val 2"/>
                <a:gd name="f9" fmla="val 190"/>
                <a:gd name="f10" fmla="val 3"/>
                <a:gd name="f11" fmla="val 88"/>
                <a:gd name="f12" fmla="val 91"/>
                <a:gd name="f13" fmla="val 192"/>
                <a:gd name="f14" fmla="val 300"/>
                <a:gd name="f15" fmla="val 5"/>
                <a:gd name="f16" fmla="val 84"/>
                <a:gd name="f17" fmla="val 382"/>
                <a:gd name="f18" fmla="val 195"/>
                <a:gd name="f19" fmla="val 380"/>
                <a:gd name="f20" fmla="val 306"/>
                <a:gd name="f21" fmla="val 297"/>
                <a:gd name="f22" fmla="val 86"/>
                <a:gd name="f23" fmla="val 294"/>
                <a:gd name="f24" fmla="+- 0 0 -90"/>
                <a:gd name="f25" fmla="*/ f3 1 383"/>
                <a:gd name="f26" fmla="*/ f4 1 38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83"/>
                <a:gd name="f35" fmla="*/ f31 1 384"/>
                <a:gd name="f36" fmla="*/ 2 f32 1"/>
                <a:gd name="f37" fmla="*/ 190 f31 1"/>
                <a:gd name="f38" fmla="*/ 192 f32 1"/>
                <a:gd name="f39" fmla="*/ 3 f31 1"/>
                <a:gd name="f40" fmla="*/ 382 f32 1"/>
                <a:gd name="f41" fmla="*/ 195 f31 1"/>
                <a:gd name="f42" fmla="*/ 190 f32 1"/>
                <a:gd name="f43" fmla="*/ 383 f31 1"/>
                <a:gd name="f44" fmla="+- f33 0 f1"/>
                <a:gd name="f45" fmla="*/ f36 1 383"/>
                <a:gd name="f46" fmla="*/ f37 1 384"/>
                <a:gd name="f47" fmla="*/ f38 1 383"/>
                <a:gd name="f48" fmla="*/ f39 1 384"/>
                <a:gd name="f49" fmla="*/ f40 1 383"/>
                <a:gd name="f50" fmla="*/ f41 1 384"/>
                <a:gd name="f51" fmla="*/ f42 1 383"/>
                <a:gd name="f52" fmla="*/ f43 1 38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83" h="384">
                  <a:moveTo>
                    <a:pt x="f8" y="f9"/>
                  </a:moveTo>
                  <a:cubicBezTo>
                    <a:pt x="f10" y="f11"/>
                    <a:pt x="f12" y="f5"/>
                    <a:pt x="f13" y="f10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17"/>
                    <a:pt x="f9" y="f6"/>
                  </a:cubicBezTo>
                  <a:cubicBezTo>
                    <a:pt x="f22" y="f7"/>
                    <a:pt x="f5" y="f23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0C43527B-A6F7-4F51-BFB7-D881B206F993}"/>
                </a:ext>
              </a:extLst>
            </p:cNvPr>
            <p:cNvSpPr/>
            <p:nvPr/>
          </p:nvSpPr>
          <p:spPr>
            <a:xfrm>
              <a:off x="8641875" y="1637617"/>
              <a:ext cx="198251" cy="1969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122"/>
                <a:gd name="f8" fmla="val 80"/>
                <a:gd name="f9" fmla="val 41"/>
                <a:gd name="f10" fmla="val 42"/>
                <a:gd name="f11" fmla="val 82"/>
                <a:gd name="f12" fmla="val 40"/>
                <a:gd name="f13" fmla="val 83"/>
                <a:gd name="f14" fmla="val 43"/>
                <a:gd name="f15" fmla="+- 0 0 -90"/>
                <a:gd name="f16" fmla="*/ f3 1 123"/>
                <a:gd name="f17" fmla="*/ f4 1 1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3"/>
                <a:gd name="f26" fmla="*/ f22 1 122"/>
                <a:gd name="f27" fmla="*/ 0 f23 1"/>
                <a:gd name="f28" fmla="*/ 122 f22 1"/>
                <a:gd name="f29" fmla="*/ 0 f22 1"/>
                <a:gd name="f30" fmla="*/ 123 f23 1"/>
                <a:gd name="f31" fmla="+- f24 0 f1"/>
                <a:gd name="f32" fmla="*/ f27 1 123"/>
                <a:gd name="f33" fmla="*/ f28 1 122"/>
                <a:gd name="f34" fmla="*/ f29 1 122"/>
                <a:gd name="f35" fmla="*/ f30 1 12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23" h="12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</p:grpSp>
      <p:sp>
        <p:nvSpPr>
          <p:cNvPr id="52" name="Freeform 14">
            <a:extLst>
              <a:ext uri="{FF2B5EF4-FFF2-40B4-BE49-F238E27FC236}">
                <a16:creationId xmlns:a16="http://schemas.microsoft.com/office/drawing/2014/main" id="{956B3D29-46F2-46FC-8CFD-474F0051DB23}"/>
              </a:ext>
            </a:extLst>
          </p:cNvPr>
          <p:cNvSpPr/>
          <p:nvPr/>
        </p:nvSpPr>
        <p:spPr>
          <a:xfrm>
            <a:off x="10072692" y="5975347"/>
            <a:ext cx="1030291" cy="5715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1"/>
              <a:gd name="f7" fmla="val 133"/>
              <a:gd name="f8" fmla="val 139"/>
              <a:gd name="f9" fmla="val 81"/>
              <a:gd name="f10" fmla="val 148"/>
              <a:gd name="f11" fmla="val 53"/>
              <a:gd name="f12" fmla="val 155"/>
              <a:gd name="f13" fmla="val 27"/>
              <a:gd name="f14" fmla="val 163"/>
              <a:gd name="f15" fmla="val 171"/>
              <a:gd name="f16" fmla="val 2"/>
              <a:gd name="f17" fmla="val 178"/>
              <a:gd name="f18" fmla="val 5"/>
              <a:gd name="f19" fmla="val 184"/>
              <a:gd name="f20" fmla="val 7"/>
              <a:gd name="f21" fmla="val 195"/>
              <a:gd name="f22" fmla="val 11"/>
              <a:gd name="f23" fmla="val 207"/>
              <a:gd name="f24" fmla="val 15"/>
              <a:gd name="f25" fmla="val 217"/>
              <a:gd name="f26" fmla="val 19"/>
              <a:gd name="f27" fmla="val 221"/>
              <a:gd name="f28" fmla="val 21"/>
              <a:gd name="f29" fmla="val 224"/>
              <a:gd name="f30" fmla="val 25"/>
              <a:gd name="f31" fmla="val 225"/>
              <a:gd name="f32" fmla="val 28"/>
              <a:gd name="f33" fmla="val 230"/>
              <a:gd name="f34" fmla="val 56"/>
              <a:gd name="f35" fmla="val 235"/>
              <a:gd name="f36" fmla="val 83"/>
              <a:gd name="f37" fmla="val 240"/>
              <a:gd name="f38" fmla="val 111"/>
              <a:gd name="f39" fmla="val 116"/>
              <a:gd name="f40" fmla="val 238"/>
              <a:gd name="f41" fmla="val 117"/>
              <a:gd name="f42" fmla="val 118"/>
              <a:gd name="f43" fmla="val 219"/>
              <a:gd name="f44" fmla="val 121"/>
              <a:gd name="f45" fmla="val 203"/>
              <a:gd name="f46" fmla="val 124"/>
              <a:gd name="f47" fmla="val 188"/>
              <a:gd name="f48" fmla="val 126"/>
              <a:gd name="f49" fmla="val 65"/>
              <a:gd name="f50" fmla="val 130"/>
              <a:gd name="f51" fmla="val 4"/>
              <a:gd name="f52" fmla="val 3"/>
              <a:gd name="f53" fmla="val 106"/>
              <a:gd name="f54" fmla="val 96"/>
              <a:gd name="f55" fmla="val 86"/>
              <a:gd name="f56" fmla="val 8"/>
              <a:gd name="f57" fmla="val 67"/>
              <a:gd name="f58" fmla="val 12"/>
              <a:gd name="f59" fmla="val 48"/>
              <a:gd name="f60" fmla="val 16"/>
              <a:gd name="f61" fmla="val 26"/>
              <a:gd name="f62" fmla="val 18"/>
              <a:gd name="f63" fmla="val 22"/>
              <a:gd name="f64" fmla="val 20"/>
              <a:gd name="f65" fmla="val 39"/>
              <a:gd name="f66" fmla="val 13"/>
              <a:gd name="f67" fmla="val 58"/>
              <a:gd name="f68" fmla="val 77"/>
              <a:gd name="f69" fmla="val 85"/>
              <a:gd name="f70" fmla="val 93"/>
              <a:gd name="f71" fmla="val 52"/>
              <a:gd name="f72" fmla="val 101"/>
              <a:gd name="f73" fmla="val 78"/>
              <a:gd name="f74" fmla="val 102"/>
              <a:gd name="f75" fmla="val 61"/>
              <a:gd name="f76" fmla="val 110"/>
              <a:gd name="f77" fmla="val 43"/>
              <a:gd name="f78" fmla="val 112"/>
              <a:gd name="f79" fmla="val 113"/>
              <a:gd name="f80" fmla="val 109"/>
              <a:gd name="f81" fmla="val 107"/>
              <a:gd name="f82" fmla="val 105"/>
              <a:gd name="f83" fmla="val 103"/>
              <a:gd name="f84" fmla="val 115"/>
              <a:gd name="f85" fmla="val 137"/>
              <a:gd name="f86" fmla="val 1"/>
              <a:gd name="f87" fmla="val 123"/>
              <a:gd name="f88" fmla="val 132"/>
              <a:gd name="f89" fmla="val 42"/>
              <a:gd name="f90" fmla="val 135"/>
              <a:gd name="f91" fmla="val 63"/>
              <a:gd name="f92" fmla="val 136"/>
              <a:gd name="f93" fmla="val 68"/>
              <a:gd name="f94" fmla="val 138"/>
              <a:gd name="f95" fmla="val 73"/>
              <a:gd name="f96" fmla="+- 0 0 -90"/>
              <a:gd name="f97" fmla="*/ f3 1 241"/>
              <a:gd name="f98" fmla="*/ f4 1 133"/>
              <a:gd name="f99" fmla="val f5"/>
              <a:gd name="f100" fmla="val f6"/>
              <a:gd name="f101" fmla="val f7"/>
              <a:gd name="f102" fmla="*/ f96 f0 1"/>
              <a:gd name="f103" fmla="+- f101 0 f99"/>
              <a:gd name="f104" fmla="+- f100 0 f99"/>
              <a:gd name="f105" fmla="*/ f102 1 f2"/>
              <a:gd name="f106" fmla="*/ f104 1 241"/>
              <a:gd name="f107" fmla="*/ f103 1 133"/>
              <a:gd name="f108" fmla="*/ 139 f104 1"/>
              <a:gd name="f109" fmla="*/ 81 f103 1"/>
              <a:gd name="f110" fmla="*/ 163 f104 1"/>
              <a:gd name="f111" fmla="*/ 0 f103 1"/>
              <a:gd name="f112" fmla="*/ 184 f104 1"/>
              <a:gd name="f113" fmla="*/ 7 f103 1"/>
              <a:gd name="f114" fmla="*/ 217 f104 1"/>
              <a:gd name="f115" fmla="*/ 19 f103 1"/>
              <a:gd name="f116" fmla="*/ 225 f104 1"/>
              <a:gd name="f117" fmla="*/ 28 f103 1"/>
              <a:gd name="f118" fmla="*/ 240 f104 1"/>
              <a:gd name="f119" fmla="*/ 111 f103 1"/>
              <a:gd name="f120" fmla="*/ 235 f104 1"/>
              <a:gd name="f121" fmla="*/ 118 f103 1"/>
              <a:gd name="f122" fmla="*/ 188 f104 1"/>
              <a:gd name="f123" fmla="*/ 126 f103 1"/>
              <a:gd name="f124" fmla="*/ 4 f104 1"/>
              <a:gd name="f125" fmla="*/ 117 f103 1"/>
              <a:gd name="f126" fmla="*/ 0 f104 1"/>
              <a:gd name="f127" fmla="*/ 116 f103 1"/>
              <a:gd name="f128" fmla="*/ 5 f104 1"/>
              <a:gd name="f129" fmla="*/ 86 f103 1"/>
              <a:gd name="f130" fmla="*/ 16 f104 1"/>
              <a:gd name="f131" fmla="*/ 20 f104 1"/>
              <a:gd name="f132" fmla="*/ 21 f103 1"/>
              <a:gd name="f133" fmla="*/ 77 f104 1"/>
              <a:gd name="f134" fmla="*/ 101 f104 1"/>
              <a:gd name="f135" fmla="*/ 78 f103 1"/>
              <a:gd name="f136" fmla="*/ 102 f104 1"/>
              <a:gd name="f137" fmla="*/ 112 f104 1"/>
              <a:gd name="f138" fmla="*/ 25 f103 1"/>
              <a:gd name="f139" fmla="*/ 107 f104 1"/>
              <a:gd name="f140" fmla="*/ 11 f103 1"/>
              <a:gd name="f141" fmla="*/ 103 f104 1"/>
              <a:gd name="f142" fmla="*/ 137 f104 1"/>
              <a:gd name="f143" fmla="*/ 2 f103 1"/>
              <a:gd name="f144" fmla="*/ 135 f104 1"/>
              <a:gd name="f145" fmla="*/ 63 f103 1"/>
              <a:gd name="f146" fmla="+- f105 0 f1"/>
              <a:gd name="f147" fmla="*/ f108 1 241"/>
              <a:gd name="f148" fmla="*/ f109 1 133"/>
              <a:gd name="f149" fmla="*/ f110 1 241"/>
              <a:gd name="f150" fmla="*/ f111 1 133"/>
              <a:gd name="f151" fmla="*/ f112 1 241"/>
              <a:gd name="f152" fmla="*/ f113 1 133"/>
              <a:gd name="f153" fmla="*/ f114 1 241"/>
              <a:gd name="f154" fmla="*/ f115 1 133"/>
              <a:gd name="f155" fmla="*/ f116 1 241"/>
              <a:gd name="f156" fmla="*/ f117 1 133"/>
              <a:gd name="f157" fmla="*/ f118 1 241"/>
              <a:gd name="f158" fmla="*/ f119 1 133"/>
              <a:gd name="f159" fmla="*/ f120 1 241"/>
              <a:gd name="f160" fmla="*/ f121 1 133"/>
              <a:gd name="f161" fmla="*/ f122 1 241"/>
              <a:gd name="f162" fmla="*/ f123 1 133"/>
              <a:gd name="f163" fmla="*/ f124 1 241"/>
              <a:gd name="f164" fmla="*/ f125 1 133"/>
              <a:gd name="f165" fmla="*/ f126 1 241"/>
              <a:gd name="f166" fmla="*/ f127 1 133"/>
              <a:gd name="f167" fmla="*/ f128 1 241"/>
              <a:gd name="f168" fmla="*/ f129 1 133"/>
              <a:gd name="f169" fmla="*/ f130 1 241"/>
              <a:gd name="f170" fmla="*/ f131 1 241"/>
              <a:gd name="f171" fmla="*/ f132 1 133"/>
              <a:gd name="f172" fmla="*/ f133 1 241"/>
              <a:gd name="f173" fmla="*/ f134 1 241"/>
              <a:gd name="f174" fmla="*/ f135 1 133"/>
              <a:gd name="f175" fmla="*/ f136 1 241"/>
              <a:gd name="f176" fmla="*/ f137 1 241"/>
              <a:gd name="f177" fmla="*/ f138 1 133"/>
              <a:gd name="f178" fmla="*/ f139 1 241"/>
              <a:gd name="f179" fmla="*/ f140 1 133"/>
              <a:gd name="f180" fmla="*/ f141 1 241"/>
              <a:gd name="f181" fmla="*/ f142 1 241"/>
              <a:gd name="f182" fmla="*/ f143 1 133"/>
              <a:gd name="f183" fmla="*/ f144 1 241"/>
              <a:gd name="f184" fmla="*/ f145 1 133"/>
              <a:gd name="f185" fmla="*/ 0 1 f106"/>
              <a:gd name="f186" fmla="*/ f100 1 f106"/>
              <a:gd name="f187" fmla="*/ 0 1 f107"/>
              <a:gd name="f188" fmla="*/ f101 1 f107"/>
              <a:gd name="f189" fmla="*/ f147 1 f106"/>
              <a:gd name="f190" fmla="*/ f148 1 f107"/>
              <a:gd name="f191" fmla="*/ f149 1 f106"/>
              <a:gd name="f192" fmla="*/ f150 1 f107"/>
              <a:gd name="f193" fmla="*/ f151 1 f106"/>
              <a:gd name="f194" fmla="*/ f152 1 f107"/>
              <a:gd name="f195" fmla="*/ f153 1 f106"/>
              <a:gd name="f196" fmla="*/ f154 1 f107"/>
              <a:gd name="f197" fmla="*/ f155 1 f106"/>
              <a:gd name="f198" fmla="*/ f156 1 f107"/>
              <a:gd name="f199" fmla="*/ f157 1 f106"/>
              <a:gd name="f200" fmla="*/ f158 1 f107"/>
              <a:gd name="f201" fmla="*/ f159 1 f106"/>
              <a:gd name="f202" fmla="*/ f160 1 f107"/>
              <a:gd name="f203" fmla="*/ f161 1 f106"/>
              <a:gd name="f204" fmla="*/ f162 1 f107"/>
              <a:gd name="f205" fmla="*/ f163 1 f106"/>
              <a:gd name="f206" fmla="*/ f164 1 f107"/>
              <a:gd name="f207" fmla="*/ f165 1 f106"/>
              <a:gd name="f208" fmla="*/ f166 1 f107"/>
              <a:gd name="f209" fmla="*/ f167 1 f106"/>
              <a:gd name="f210" fmla="*/ f168 1 f107"/>
              <a:gd name="f211" fmla="*/ f169 1 f106"/>
              <a:gd name="f212" fmla="*/ f170 1 f106"/>
              <a:gd name="f213" fmla="*/ f171 1 f107"/>
              <a:gd name="f214" fmla="*/ f172 1 f106"/>
              <a:gd name="f215" fmla="*/ f173 1 f106"/>
              <a:gd name="f216" fmla="*/ f174 1 f107"/>
              <a:gd name="f217" fmla="*/ f175 1 f106"/>
              <a:gd name="f218" fmla="*/ f176 1 f106"/>
              <a:gd name="f219" fmla="*/ f177 1 f107"/>
              <a:gd name="f220" fmla="*/ f178 1 f106"/>
              <a:gd name="f221" fmla="*/ f179 1 f107"/>
              <a:gd name="f222" fmla="*/ f180 1 f106"/>
              <a:gd name="f223" fmla="*/ f181 1 f106"/>
              <a:gd name="f224" fmla="*/ f182 1 f107"/>
              <a:gd name="f225" fmla="*/ f183 1 f106"/>
              <a:gd name="f226" fmla="*/ f184 1 f107"/>
              <a:gd name="f227" fmla="*/ f185 f97 1"/>
              <a:gd name="f228" fmla="*/ f186 f97 1"/>
              <a:gd name="f229" fmla="*/ f188 f98 1"/>
              <a:gd name="f230" fmla="*/ f187 f98 1"/>
              <a:gd name="f231" fmla="*/ f189 f97 1"/>
              <a:gd name="f232" fmla="*/ f190 f98 1"/>
              <a:gd name="f233" fmla="*/ f191 f97 1"/>
              <a:gd name="f234" fmla="*/ f192 f98 1"/>
              <a:gd name="f235" fmla="*/ f193 f97 1"/>
              <a:gd name="f236" fmla="*/ f194 f98 1"/>
              <a:gd name="f237" fmla="*/ f195 f97 1"/>
              <a:gd name="f238" fmla="*/ f196 f98 1"/>
              <a:gd name="f239" fmla="*/ f197 f97 1"/>
              <a:gd name="f240" fmla="*/ f198 f98 1"/>
              <a:gd name="f241" fmla="*/ f199 f97 1"/>
              <a:gd name="f242" fmla="*/ f200 f98 1"/>
              <a:gd name="f243" fmla="*/ f201 f97 1"/>
              <a:gd name="f244" fmla="*/ f202 f98 1"/>
              <a:gd name="f245" fmla="*/ f203 f97 1"/>
              <a:gd name="f246" fmla="*/ f204 f98 1"/>
              <a:gd name="f247" fmla="*/ f205 f97 1"/>
              <a:gd name="f248" fmla="*/ f206 f98 1"/>
              <a:gd name="f249" fmla="*/ f207 f97 1"/>
              <a:gd name="f250" fmla="*/ f208 f98 1"/>
              <a:gd name="f251" fmla="*/ f209 f97 1"/>
              <a:gd name="f252" fmla="*/ f210 f98 1"/>
              <a:gd name="f253" fmla="*/ f211 f97 1"/>
              <a:gd name="f254" fmla="*/ f212 f97 1"/>
              <a:gd name="f255" fmla="*/ f213 f98 1"/>
              <a:gd name="f256" fmla="*/ f214 f97 1"/>
              <a:gd name="f257" fmla="*/ f215 f97 1"/>
              <a:gd name="f258" fmla="*/ f216 f98 1"/>
              <a:gd name="f259" fmla="*/ f217 f97 1"/>
              <a:gd name="f260" fmla="*/ f218 f97 1"/>
              <a:gd name="f261" fmla="*/ f219 f98 1"/>
              <a:gd name="f262" fmla="*/ f220 f97 1"/>
              <a:gd name="f263" fmla="*/ f221 f98 1"/>
              <a:gd name="f264" fmla="*/ f222 f97 1"/>
              <a:gd name="f265" fmla="*/ f223 f97 1"/>
              <a:gd name="f266" fmla="*/ f224 f98 1"/>
              <a:gd name="f267" fmla="*/ f225 f97 1"/>
              <a:gd name="f268" fmla="*/ f226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6">
                <a:pos x="f231" y="f232"/>
              </a:cxn>
              <a:cxn ang="f146">
                <a:pos x="f233" y="f234"/>
              </a:cxn>
              <a:cxn ang="f146">
                <a:pos x="f235" y="f236"/>
              </a:cxn>
              <a:cxn ang="f146">
                <a:pos x="f237" y="f238"/>
              </a:cxn>
              <a:cxn ang="f146">
                <a:pos x="f239" y="f240"/>
              </a:cxn>
              <a:cxn ang="f146">
                <a:pos x="f241" y="f242"/>
              </a:cxn>
              <a:cxn ang="f146">
                <a:pos x="f243" y="f244"/>
              </a:cxn>
              <a:cxn ang="f146">
                <a:pos x="f245" y="f246"/>
              </a:cxn>
              <a:cxn ang="f146">
                <a:pos x="f247" y="f248"/>
              </a:cxn>
              <a:cxn ang="f146">
                <a:pos x="f249" y="f250"/>
              </a:cxn>
              <a:cxn ang="f146">
                <a:pos x="f251" y="f252"/>
              </a:cxn>
              <a:cxn ang="f146">
                <a:pos x="f253" y="f240"/>
              </a:cxn>
              <a:cxn ang="f146">
                <a:pos x="f254" y="f255"/>
              </a:cxn>
              <a:cxn ang="f146">
                <a:pos x="f256" y="f234"/>
              </a:cxn>
              <a:cxn ang="f146">
                <a:pos x="f257" y="f258"/>
              </a:cxn>
              <a:cxn ang="f146">
                <a:pos x="f259" y="f258"/>
              </a:cxn>
              <a:cxn ang="f146">
                <a:pos x="f260" y="f261"/>
              </a:cxn>
              <a:cxn ang="f146">
                <a:pos x="f262" y="f263"/>
              </a:cxn>
              <a:cxn ang="f146">
                <a:pos x="f264" y="f234"/>
              </a:cxn>
              <a:cxn ang="f146">
                <a:pos x="f265" y="f234"/>
              </a:cxn>
              <a:cxn ang="f146">
                <a:pos x="f265" y="f266"/>
              </a:cxn>
              <a:cxn ang="f146">
                <a:pos x="f267" y="f268"/>
              </a:cxn>
              <a:cxn ang="f146">
                <a:pos x="f231" y="f232"/>
              </a:cxn>
            </a:cxnLst>
            <a:rect l="f227" t="f230" r="f228" b="f229"/>
            <a:pathLst>
              <a:path w="241" h="133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6" y="f39"/>
                  <a:pt x="f40" y="f41"/>
                  <a:pt x="f35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8" y="f7"/>
                  <a:pt x="f49" y="f50"/>
                  <a:pt x="f51" y="f41"/>
                </a:cubicBezTo>
                <a:cubicBezTo>
                  <a:pt x="f52" y="f41"/>
                  <a:pt x="f16" y="f39"/>
                  <a:pt x="f5" y="f39"/>
                </a:cubicBezTo>
                <a:cubicBezTo>
                  <a:pt x="f16" y="f53"/>
                  <a:pt x="f52" y="f54"/>
                  <a:pt x="f18" y="f55"/>
                </a:cubicBezTo>
                <a:cubicBezTo>
                  <a:pt x="f56" y="f57"/>
                  <a:pt x="f58" y="f59"/>
                  <a:pt x="f60" y="f32"/>
                </a:cubicBezTo>
                <a:cubicBezTo>
                  <a:pt x="f60" y="f61"/>
                  <a:pt x="f62" y="f63"/>
                  <a:pt x="f64" y="f28"/>
                </a:cubicBezTo>
                <a:cubicBezTo>
                  <a:pt x="f65" y="f66"/>
                  <a:pt x="f67" y="f20"/>
                  <a:pt x="f68" y="f5"/>
                </a:cubicBezTo>
                <a:cubicBezTo>
                  <a:pt x="f69" y="f13"/>
                  <a:pt x="f70" y="f71"/>
                  <a:pt x="f72" y="f73"/>
                </a:cubicBezTo>
                <a:cubicBezTo>
                  <a:pt x="f72" y="f73"/>
                  <a:pt x="f74" y="f73"/>
                  <a:pt x="f74" y="f73"/>
                </a:cubicBezTo>
                <a:cubicBezTo>
                  <a:pt x="f53" y="f75"/>
                  <a:pt x="f76" y="f77"/>
                  <a:pt x="f78" y="f30"/>
                </a:cubicBezTo>
                <a:cubicBezTo>
                  <a:pt x="f79" y="f28"/>
                  <a:pt x="f80" y="f60"/>
                  <a:pt x="f81" y="f22"/>
                </a:cubicBezTo>
                <a:cubicBezTo>
                  <a:pt x="f53" y="f56"/>
                  <a:pt x="f82" y="f18"/>
                  <a:pt x="f83" y="f5"/>
                </a:cubicBezTo>
                <a:cubicBezTo>
                  <a:pt x="f84" y="f5"/>
                  <a:pt x="f48" y="f5"/>
                  <a:pt x="f85" y="f5"/>
                </a:cubicBezTo>
                <a:cubicBezTo>
                  <a:pt x="f85" y="f86"/>
                  <a:pt x="f85" y="f16"/>
                  <a:pt x="f85" y="f16"/>
                </a:cubicBezTo>
                <a:cubicBezTo>
                  <a:pt x="f87" y="f63"/>
                  <a:pt x="f88" y="f89"/>
                  <a:pt x="f90" y="f91"/>
                </a:cubicBezTo>
                <a:cubicBezTo>
                  <a:pt x="f92" y="f93"/>
                  <a:pt x="f94" y="f95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3" name="Freeform 15">
            <a:extLst>
              <a:ext uri="{FF2B5EF4-FFF2-40B4-BE49-F238E27FC236}">
                <a16:creationId xmlns:a16="http://schemas.microsoft.com/office/drawing/2014/main" id="{D3DA7F94-174E-4283-A637-0B479FCAFDA9}"/>
              </a:ext>
            </a:extLst>
          </p:cNvPr>
          <p:cNvSpPr/>
          <p:nvPr/>
        </p:nvSpPr>
        <p:spPr>
          <a:xfrm>
            <a:off x="10325103" y="5267328"/>
            <a:ext cx="534988" cy="6175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5"/>
              <a:gd name="f7" fmla="val 144"/>
              <a:gd name="f8" fmla="val 115"/>
              <a:gd name="f9" fmla="val 51"/>
              <a:gd name="f10" fmla="val 113"/>
              <a:gd name="f11" fmla="val 58"/>
              <a:gd name="f12" fmla="val 112"/>
              <a:gd name="f13" fmla="val 63"/>
              <a:gd name="f14" fmla="val 118"/>
              <a:gd name="f15" fmla="val 69"/>
              <a:gd name="f16" fmla="val 74"/>
              <a:gd name="f17" fmla="val 96"/>
              <a:gd name="f18" fmla="val 110"/>
              <a:gd name="f19" fmla="val 102"/>
              <a:gd name="f20" fmla="val 107"/>
              <a:gd name="f21" fmla="val 105"/>
              <a:gd name="f22" fmla="val 103"/>
              <a:gd name="f23" fmla="val 101"/>
              <a:gd name="f24" fmla="val 114"/>
              <a:gd name="f25" fmla="val 91"/>
              <a:gd name="f26" fmla="val 134"/>
              <a:gd name="f27" fmla="val 76"/>
              <a:gd name="f28" fmla="val 142"/>
              <a:gd name="f29" fmla="val 39"/>
              <a:gd name="f30" fmla="val 141"/>
              <a:gd name="f31" fmla="val 29"/>
              <a:gd name="f32" fmla="val 128"/>
              <a:gd name="f33" fmla="val 21"/>
              <a:gd name="f34" fmla="val 19"/>
              <a:gd name="f35" fmla="val 109"/>
              <a:gd name="f36" fmla="val 16"/>
              <a:gd name="f37" fmla="val 13"/>
              <a:gd name="f38" fmla="val 2"/>
              <a:gd name="f39" fmla="val 94"/>
              <a:gd name="f40" fmla="val 75"/>
              <a:gd name="f41" fmla="val 9"/>
              <a:gd name="f42" fmla="val 65"/>
              <a:gd name="f43" fmla="val 10"/>
              <a:gd name="f44" fmla="val 60"/>
              <a:gd name="f45" fmla="val 44"/>
              <a:gd name="f46" fmla="val 36"/>
              <a:gd name="f47" fmla="val 11"/>
              <a:gd name="f48" fmla="val 22"/>
              <a:gd name="f49" fmla="val 20"/>
              <a:gd name="f50" fmla="val 23"/>
              <a:gd name="f51" fmla="val 18"/>
              <a:gd name="f52" fmla="val 17"/>
              <a:gd name="f53" fmla="val 28"/>
              <a:gd name="f54" fmla="val 3"/>
              <a:gd name="f55" fmla="val 40"/>
              <a:gd name="f56" fmla="val 52"/>
              <a:gd name="f57" fmla="val 73"/>
              <a:gd name="f58" fmla="val 1"/>
              <a:gd name="f59" fmla="val 93"/>
              <a:gd name="f60" fmla="val 8"/>
              <a:gd name="f61" fmla="val 25"/>
              <a:gd name="f62" fmla="val 31"/>
              <a:gd name="f63" fmla="val 42"/>
              <a:gd name="f64" fmla="+- 0 0 -90"/>
              <a:gd name="f65" fmla="*/ f3 1 125"/>
              <a:gd name="f66" fmla="*/ f4 1 144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125"/>
              <a:gd name="f75" fmla="*/ f71 1 144"/>
              <a:gd name="f76" fmla="*/ 115 f72 1"/>
              <a:gd name="f77" fmla="*/ 51 f71 1"/>
              <a:gd name="f78" fmla="*/ 118 f72 1"/>
              <a:gd name="f79" fmla="*/ 69 f71 1"/>
              <a:gd name="f80" fmla="*/ 110 f72 1"/>
              <a:gd name="f81" fmla="*/ 102 f71 1"/>
              <a:gd name="f82" fmla="*/ 101 f72 1"/>
              <a:gd name="f83" fmla="*/ 114 f71 1"/>
              <a:gd name="f84" fmla="*/ 58 f72 1"/>
              <a:gd name="f85" fmla="*/ 142 f71 1"/>
              <a:gd name="f86" fmla="*/ 21 f72 1"/>
              <a:gd name="f87" fmla="*/ 113 f71 1"/>
              <a:gd name="f88" fmla="*/ 13 f72 1"/>
              <a:gd name="f89" fmla="*/ 9 f72 1"/>
              <a:gd name="f90" fmla="*/ 65 f71 1"/>
              <a:gd name="f91" fmla="*/ 10 f72 1"/>
              <a:gd name="f92" fmla="*/ 58 f71 1"/>
              <a:gd name="f93" fmla="*/ 36 f71 1"/>
              <a:gd name="f94" fmla="*/ 20 f72 1"/>
              <a:gd name="f95" fmla="*/ 20 f71 1"/>
              <a:gd name="f96" fmla="*/ 23 f72 1"/>
              <a:gd name="f97" fmla="*/ 17 f71 1"/>
              <a:gd name="f98" fmla="*/ 52 f72 1"/>
              <a:gd name="f99" fmla="*/ 0 f71 1"/>
              <a:gd name="f100" fmla="*/ 107 f72 1"/>
              <a:gd name="f101" fmla="*/ 25 f71 1"/>
              <a:gd name="f102" fmla="+- f73 0 f1"/>
              <a:gd name="f103" fmla="*/ f76 1 125"/>
              <a:gd name="f104" fmla="*/ f77 1 144"/>
              <a:gd name="f105" fmla="*/ f78 1 125"/>
              <a:gd name="f106" fmla="*/ f79 1 144"/>
              <a:gd name="f107" fmla="*/ f80 1 125"/>
              <a:gd name="f108" fmla="*/ f81 1 144"/>
              <a:gd name="f109" fmla="*/ f82 1 125"/>
              <a:gd name="f110" fmla="*/ f83 1 144"/>
              <a:gd name="f111" fmla="*/ f84 1 125"/>
              <a:gd name="f112" fmla="*/ f85 1 144"/>
              <a:gd name="f113" fmla="*/ f86 1 125"/>
              <a:gd name="f114" fmla="*/ f87 1 144"/>
              <a:gd name="f115" fmla="*/ f88 1 125"/>
              <a:gd name="f116" fmla="*/ f89 1 125"/>
              <a:gd name="f117" fmla="*/ f90 1 144"/>
              <a:gd name="f118" fmla="*/ f91 1 125"/>
              <a:gd name="f119" fmla="*/ f92 1 144"/>
              <a:gd name="f120" fmla="*/ f93 1 144"/>
              <a:gd name="f121" fmla="*/ f94 1 125"/>
              <a:gd name="f122" fmla="*/ f95 1 144"/>
              <a:gd name="f123" fmla="*/ f96 1 125"/>
              <a:gd name="f124" fmla="*/ f97 1 144"/>
              <a:gd name="f125" fmla="*/ f98 1 125"/>
              <a:gd name="f126" fmla="*/ f99 1 144"/>
              <a:gd name="f127" fmla="*/ f100 1 125"/>
              <a:gd name="f128" fmla="*/ f101 1 144"/>
              <a:gd name="f129" fmla="*/ 0 1 f74"/>
              <a:gd name="f130" fmla="*/ f68 1 f74"/>
              <a:gd name="f131" fmla="*/ 0 1 f75"/>
              <a:gd name="f132" fmla="*/ f69 1 f75"/>
              <a:gd name="f133" fmla="*/ f103 1 f74"/>
              <a:gd name="f134" fmla="*/ f104 1 f75"/>
              <a:gd name="f135" fmla="*/ f105 1 f74"/>
              <a:gd name="f136" fmla="*/ f106 1 f75"/>
              <a:gd name="f137" fmla="*/ f107 1 f74"/>
              <a:gd name="f138" fmla="*/ f108 1 f75"/>
              <a:gd name="f139" fmla="*/ f109 1 f74"/>
              <a:gd name="f140" fmla="*/ f110 1 f75"/>
              <a:gd name="f141" fmla="*/ f111 1 f74"/>
              <a:gd name="f142" fmla="*/ f112 1 f75"/>
              <a:gd name="f143" fmla="*/ f113 1 f74"/>
              <a:gd name="f144" fmla="*/ f114 1 f75"/>
              <a:gd name="f145" fmla="*/ f115 1 f74"/>
              <a:gd name="f146" fmla="*/ f116 1 f74"/>
              <a:gd name="f147" fmla="*/ f117 1 f75"/>
              <a:gd name="f148" fmla="*/ f118 1 f74"/>
              <a:gd name="f149" fmla="*/ f119 1 f75"/>
              <a:gd name="f150" fmla="*/ f120 1 f75"/>
              <a:gd name="f151" fmla="*/ f121 1 f74"/>
              <a:gd name="f152" fmla="*/ f122 1 f75"/>
              <a:gd name="f153" fmla="*/ f123 1 f74"/>
              <a:gd name="f154" fmla="*/ f124 1 f75"/>
              <a:gd name="f155" fmla="*/ f125 1 f74"/>
              <a:gd name="f156" fmla="*/ f126 1 f75"/>
              <a:gd name="f157" fmla="*/ f127 1 f74"/>
              <a:gd name="f158" fmla="*/ f128 1 f75"/>
              <a:gd name="f159" fmla="*/ f129 f65 1"/>
              <a:gd name="f160" fmla="*/ f130 f65 1"/>
              <a:gd name="f161" fmla="*/ f132 f66 1"/>
              <a:gd name="f162" fmla="*/ f131 f66 1"/>
              <a:gd name="f163" fmla="*/ f133 f65 1"/>
              <a:gd name="f164" fmla="*/ f134 f66 1"/>
              <a:gd name="f165" fmla="*/ f135 f65 1"/>
              <a:gd name="f166" fmla="*/ f136 f66 1"/>
              <a:gd name="f167" fmla="*/ f137 f65 1"/>
              <a:gd name="f168" fmla="*/ f138 f66 1"/>
              <a:gd name="f169" fmla="*/ f139 f65 1"/>
              <a:gd name="f170" fmla="*/ f140 f66 1"/>
              <a:gd name="f171" fmla="*/ f141 f65 1"/>
              <a:gd name="f172" fmla="*/ f142 f66 1"/>
              <a:gd name="f173" fmla="*/ f143 f65 1"/>
              <a:gd name="f174" fmla="*/ f144 f66 1"/>
              <a:gd name="f175" fmla="*/ f145 f65 1"/>
              <a:gd name="f176" fmla="*/ f146 f65 1"/>
              <a:gd name="f177" fmla="*/ f147 f66 1"/>
              <a:gd name="f178" fmla="*/ f148 f65 1"/>
              <a:gd name="f179" fmla="*/ f149 f66 1"/>
              <a:gd name="f180" fmla="*/ f150 f66 1"/>
              <a:gd name="f181" fmla="*/ f151 f65 1"/>
              <a:gd name="f182" fmla="*/ f152 f66 1"/>
              <a:gd name="f183" fmla="*/ f153 f65 1"/>
              <a:gd name="f184" fmla="*/ f154 f66 1"/>
              <a:gd name="f185" fmla="*/ f155 f65 1"/>
              <a:gd name="f186" fmla="*/ f156 f66 1"/>
              <a:gd name="f187" fmla="*/ f157 f65 1"/>
              <a:gd name="f188" fmla="*/ f158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63" y="f164"/>
              </a:cxn>
              <a:cxn ang="f102">
                <a:pos x="f165" y="f166"/>
              </a:cxn>
              <a:cxn ang="f102">
                <a:pos x="f167" y="f168"/>
              </a:cxn>
              <a:cxn ang="f102">
                <a:pos x="f169" y="f170"/>
              </a:cxn>
              <a:cxn ang="f102">
                <a:pos x="f171" y="f172"/>
              </a:cxn>
              <a:cxn ang="f102">
                <a:pos x="f173" y="f174"/>
              </a:cxn>
              <a:cxn ang="f102">
                <a:pos x="f175" y="f168"/>
              </a:cxn>
              <a:cxn ang="f102">
                <a:pos x="f176" y="f177"/>
              </a:cxn>
              <a:cxn ang="f102">
                <a:pos x="f178" y="f179"/>
              </a:cxn>
              <a:cxn ang="f102">
                <a:pos x="f178" y="f180"/>
              </a:cxn>
              <a:cxn ang="f102">
                <a:pos x="f181" y="f182"/>
              </a:cxn>
              <a:cxn ang="f102">
                <a:pos x="f183" y="f184"/>
              </a:cxn>
              <a:cxn ang="f102">
                <a:pos x="f185" y="f186"/>
              </a:cxn>
              <a:cxn ang="f102">
                <a:pos x="f187" y="f188"/>
              </a:cxn>
              <a:cxn ang="f102">
                <a:pos x="f163" y="f164"/>
              </a:cxn>
            </a:cxnLst>
            <a:rect l="f159" t="f162" r="f160" b="f161"/>
            <a:pathLst>
              <a:path w="125" h="14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4" y="f17"/>
                  <a:pt x="f18" y="f19"/>
                </a:cubicBezTo>
                <a:cubicBezTo>
                  <a:pt x="f20" y="f21"/>
                  <a:pt x="f22" y="f18"/>
                  <a:pt x="f23" y="f24"/>
                </a:cubicBezTo>
                <a:cubicBezTo>
                  <a:pt x="f25" y="f26"/>
                  <a:pt x="f27" y="f7"/>
                  <a:pt x="f11" y="f28"/>
                </a:cubicBezTo>
                <a:cubicBezTo>
                  <a:pt x="f29" y="f30"/>
                  <a:pt x="f31" y="f32"/>
                  <a:pt x="f33" y="f10"/>
                </a:cubicBezTo>
                <a:cubicBezTo>
                  <a:pt x="f34" y="f35"/>
                  <a:pt x="f36" y="f21"/>
                  <a:pt x="f37" y="f19"/>
                </a:cubicBezTo>
                <a:cubicBezTo>
                  <a:pt x="f38" y="f39"/>
                  <a:pt x="f5" y="f40"/>
                  <a:pt x="f41" y="f42"/>
                </a:cubicBezTo>
                <a:cubicBezTo>
                  <a:pt x="f43" y="f13"/>
                  <a:pt x="f43" y="f44"/>
                  <a:pt x="f43" y="f11"/>
                </a:cubicBezTo>
                <a:cubicBezTo>
                  <a:pt x="f43" y="f9"/>
                  <a:pt x="f43" y="f45"/>
                  <a:pt x="f43" y="f46"/>
                </a:cubicBezTo>
                <a:cubicBezTo>
                  <a:pt x="f43" y="f31"/>
                  <a:pt x="f47" y="f48"/>
                  <a:pt x="f49" y="f49"/>
                </a:cubicBezTo>
                <a:cubicBezTo>
                  <a:pt x="f48" y="f49"/>
                  <a:pt x="f50" y="f51"/>
                  <a:pt x="f50" y="f52"/>
                </a:cubicBezTo>
                <a:cubicBezTo>
                  <a:pt x="f53" y="f54"/>
                  <a:pt x="f55" y="f5"/>
                  <a:pt x="f56" y="f5"/>
                </a:cubicBezTo>
                <a:cubicBezTo>
                  <a:pt x="f57" y="f58"/>
                  <a:pt x="f59" y="f60"/>
                  <a:pt x="f20" y="f61"/>
                </a:cubicBezTo>
                <a:cubicBezTo>
                  <a:pt x="f12" y="f62"/>
                  <a:pt x="f12" y="f63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4" name="Freeform 16">
            <a:extLst>
              <a:ext uri="{FF2B5EF4-FFF2-40B4-BE49-F238E27FC236}">
                <a16:creationId xmlns:a16="http://schemas.microsoft.com/office/drawing/2014/main" id="{F9AA4C81-D8FA-47E2-9765-C4C556F684A9}"/>
              </a:ext>
            </a:extLst>
          </p:cNvPr>
          <p:cNvSpPr/>
          <p:nvPr/>
        </p:nvSpPr>
        <p:spPr>
          <a:xfrm>
            <a:off x="9521820" y="6078538"/>
            <a:ext cx="581028" cy="4079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6"/>
              <a:gd name="f7" fmla="val 95"/>
              <a:gd name="f8" fmla="val 74"/>
              <a:gd name="f9" fmla="val 85"/>
              <a:gd name="f10" fmla="val 92"/>
              <a:gd name="f11" fmla="val 102"/>
              <a:gd name="f12" fmla="val 87"/>
              <a:gd name="f13" fmla="val 19"/>
              <a:gd name="f14" fmla="val 100"/>
              <a:gd name="f15" fmla="val 37"/>
              <a:gd name="f16" fmla="val 103"/>
              <a:gd name="f17" fmla="val 56"/>
              <a:gd name="f18" fmla="val 108"/>
              <a:gd name="f19" fmla="val 38"/>
              <a:gd name="f20" fmla="val 114"/>
              <a:gd name="f21" fmla="val 120"/>
              <a:gd name="f22" fmla="val 123"/>
              <a:gd name="f23" fmla="val 1"/>
              <a:gd name="f24" fmla="val 125"/>
              <a:gd name="f25" fmla="val 127"/>
              <a:gd name="f26" fmla="val 2"/>
              <a:gd name="f27" fmla="val 134"/>
              <a:gd name="f28" fmla="val 4"/>
              <a:gd name="f29" fmla="val 6"/>
              <a:gd name="f30" fmla="val 135"/>
              <a:gd name="f31" fmla="val 14"/>
              <a:gd name="f32" fmla="val 130"/>
              <a:gd name="f33" fmla="val 126"/>
              <a:gd name="f34" fmla="val 61"/>
              <a:gd name="f35" fmla="val 84"/>
              <a:gd name="f36" fmla="val 122"/>
              <a:gd name="f37" fmla="val 91"/>
              <a:gd name="f38" fmla="val 94"/>
              <a:gd name="f39" fmla="val 112"/>
              <a:gd name="f40" fmla="val 79"/>
              <a:gd name="f41" fmla="val 46"/>
              <a:gd name="f42" fmla="val 89"/>
              <a:gd name="f43" fmla="val 10"/>
              <a:gd name="f44" fmla="val 88"/>
              <a:gd name="f45" fmla="val 5"/>
              <a:gd name="f46" fmla="val 86"/>
              <a:gd name="f47" fmla="val 3"/>
              <a:gd name="f48" fmla="val 69"/>
              <a:gd name="f49" fmla="val 52"/>
              <a:gd name="f50" fmla="val 8"/>
              <a:gd name="f51" fmla="val 36"/>
              <a:gd name="f52" fmla="val 12"/>
              <a:gd name="f53" fmla="val 15"/>
              <a:gd name="f54" fmla="val 33"/>
              <a:gd name="f55" fmla="val 40"/>
              <a:gd name="f56" fmla="val 48"/>
              <a:gd name="f57" fmla="val 57"/>
              <a:gd name="f58" fmla="val 63"/>
              <a:gd name="f59" fmla="val 68"/>
              <a:gd name="f60" fmla="val 77"/>
              <a:gd name="f61" fmla="val 20"/>
              <a:gd name="f62" fmla="+- 0 0 -90"/>
              <a:gd name="f63" fmla="*/ f3 1 136"/>
              <a:gd name="f64" fmla="*/ f4 1 95"/>
              <a:gd name="f65" fmla="val f5"/>
              <a:gd name="f66" fmla="val f6"/>
              <a:gd name="f67" fmla="val f7"/>
              <a:gd name="f68" fmla="*/ f62 f0 1"/>
              <a:gd name="f69" fmla="+- f67 0 f65"/>
              <a:gd name="f70" fmla="+- f66 0 f65"/>
              <a:gd name="f71" fmla="*/ f68 1 f2"/>
              <a:gd name="f72" fmla="*/ f70 1 136"/>
              <a:gd name="f73" fmla="*/ f69 1 95"/>
              <a:gd name="f74" fmla="*/ 74 f70 1"/>
              <a:gd name="f75" fmla="*/ 0 f69 1"/>
              <a:gd name="f76" fmla="*/ 102 f70 1"/>
              <a:gd name="f77" fmla="*/ 103 f70 1"/>
              <a:gd name="f78" fmla="*/ 56 f69 1"/>
              <a:gd name="f79" fmla="*/ 120 f70 1"/>
              <a:gd name="f80" fmla="*/ 127 f70 1"/>
              <a:gd name="f81" fmla="*/ 2 f69 1"/>
              <a:gd name="f82" fmla="*/ 135 f70 1"/>
              <a:gd name="f83" fmla="*/ 14 f69 1"/>
              <a:gd name="f84" fmla="*/ 123 f70 1"/>
              <a:gd name="f85" fmla="*/ 84 f69 1"/>
              <a:gd name="f86" fmla="*/ 112 f70 1"/>
              <a:gd name="f87" fmla="*/ 94 f69 1"/>
              <a:gd name="f88" fmla="*/ 14 f70 1"/>
              <a:gd name="f89" fmla="*/ 89 f69 1"/>
              <a:gd name="f90" fmla="*/ 0 f70 1"/>
              <a:gd name="f91" fmla="*/ 85 f69 1"/>
              <a:gd name="f92" fmla="*/ 8 f70 1"/>
              <a:gd name="f93" fmla="*/ 36 f69 1"/>
              <a:gd name="f94" fmla="*/ 33 f70 1"/>
              <a:gd name="f95" fmla="*/ 8 f69 1"/>
              <a:gd name="f96" fmla="*/ 57 f70 1"/>
              <a:gd name="f97" fmla="+- f71 0 f1"/>
              <a:gd name="f98" fmla="*/ f74 1 136"/>
              <a:gd name="f99" fmla="*/ f75 1 95"/>
              <a:gd name="f100" fmla="*/ f76 1 136"/>
              <a:gd name="f101" fmla="*/ f77 1 136"/>
              <a:gd name="f102" fmla="*/ f78 1 95"/>
              <a:gd name="f103" fmla="*/ f79 1 136"/>
              <a:gd name="f104" fmla="*/ f80 1 136"/>
              <a:gd name="f105" fmla="*/ f81 1 95"/>
              <a:gd name="f106" fmla="*/ f82 1 136"/>
              <a:gd name="f107" fmla="*/ f83 1 95"/>
              <a:gd name="f108" fmla="*/ f84 1 136"/>
              <a:gd name="f109" fmla="*/ f85 1 95"/>
              <a:gd name="f110" fmla="*/ f86 1 136"/>
              <a:gd name="f111" fmla="*/ f87 1 95"/>
              <a:gd name="f112" fmla="*/ f88 1 136"/>
              <a:gd name="f113" fmla="*/ f89 1 95"/>
              <a:gd name="f114" fmla="*/ f90 1 136"/>
              <a:gd name="f115" fmla="*/ f91 1 95"/>
              <a:gd name="f116" fmla="*/ f92 1 136"/>
              <a:gd name="f117" fmla="*/ f93 1 95"/>
              <a:gd name="f118" fmla="*/ f94 1 136"/>
              <a:gd name="f119" fmla="*/ f95 1 95"/>
              <a:gd name="f120" fmla="*/ f96 1 136"/>
              <a:gd name="f121" fmla="*/ 0 1 f72"/>
              <a:gd name="f122" fmla="*/ f66 1 f72"/>
              <a:gd name="f123" fmla="*/ 0 1 f73"/>
              <a:gd name="f124" fmla="*/ f67 1 f73"/>
              <a:gd name="f125" fmla="*/ f98 1 f72"/>
              <a:gd name="f126" fmla="*/ f99 1 f73"/>
              <a:gd name="f127" fmla="*/ f100 1 f72"/>
              <a:gd name="f128" fmla="*/ f101 1 f72"/>
              <a:gd name="f129" fmla="*/ f102 1 f73"/>
              <a:gd name="f130" fmla="*/ f103 1 f72"/>
              <a:gd name="f131" fmla="*/ f104 1 f72"/>
              <a:gd name="f132" fmla="*/ f105 1 f73"/>
              <a:gd name="f133" fmla="*/ f106 1 f72"/>
              <a:gd name="f134" fmla="*/ f107 1 f73"/>
              <a:gd name="f135" fmla="*/ f108 1 f72"/>
              <a:gd name="f136" fmla="*/ f109 1 f73"/>
              <a:gd name="f137" fmla="*/ f110 1 f72"/>
              <a:gd name="f138" fmla="*/ f111 1 f73"/>
              <a:gd name="f139" fmla="*/ f112 1 f72"/>
              <a:gd name="f140" fmla="*/ f113 1 f73"/>
              <a:gd name="f141" fmla="*/ f114 1 f72"/>
              <a:gd name="f142" fmla="*/ f115 1 f73"/>
              <a:gd name="f143" fmla="*/ f116 1 f72"/>
              <a:gd name="f144" fmla="*/ f117 1 f73"/>
              <a:gd name="f145" fmla="*/ f118 1 f72"/>
              <a:gd name="f146" fmla="*/ f119 1 f73"/>
              <a:gd name="f147" fmla="*/ f120 1 f72"/>
              <a:gd name="f148" fmla="*/ f121 f63 1"/>
              <a:gd name="f149" fmla="*/ f122 f63 1"/>
              <a:gd name="f150" fmla="*/ f124 f64 1"/>
              <a:gd name="f151" fmla="*/ f123 f64 1"/>
              <a:gd name="f152" fmla="*/ f125 f63 1"/>
              <a:gd name="f153" fmla="*/ f126 f64 1"/>
              <a:gd name="f154" fmla="*/ f127 f63 1"/>
              <a:gd name="f155" fmla="*/ f128 f63 1"/>
              <a:gd name="f156" fmla="*/ f129 f64 1"/>
              <a:gd name="f157" fmla="*/ f130 f63 1"/>
              <a:gd name="f158" fmla="*/ f131 f63 1"/>
              <a:gd name="f159" fmla="*/ f132 f64 1"/>
              <a:gd name="f160" fmla="*/ f133 f63 1"/>
              <a:gd name="f161" fmla="*/ f134 f64 1"/>
              <a:gd name="f162" fmla="*/ f135 f63 1"/>
              <a:gd name="f163" fmla="*/ f136 f64 1"/>
              <a:gd name="f164" fmla="*/ f137 f63 1"/>
              <a:gd name="f165" fmla="*/ f138 f64 1"/>
              <a:gd name="f166" fmla="*/ f139 f63 1"/>
              <a:gd name="f167" fmla="*/ f140 f64 1"/>
              <a:gd name="f168" fmla="*/ f141 f63 1"/>
              <a:gd name="f169" fmla="*/ f142 f64 1"/>
              <a:gd name="f170" fmla="*/ f143 f63 1"/>
              <a:gd name="f171" fmla="*/ f144 f64 1"/>
              <a:gd name="f172" fmla="*/ f145 f63 1"/>
              <a:gd name="f173" fmla="*/ f146 f64 1"/>
              <a:gd name="f174" fmla="*/ f147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7">
                <a:pos x="f152" y="f153"/>
              </a:cxn>
              <a:cxn ang="f97">
                <a:pos x="f154" y="f153"/>
              </a:cxn>
              <a:cxn ang="f97">
                <a:pos x="f155" y="f156"/>
              </a:cxn>
              <a:cxn ang="f97">
                <a:pos x="f157" y="f153"/>
              </a:cxn>
              <a:cxn ang="f97">
                <a:pos x="f158" y="f159"/>
              </a:cxn>
              <a:cxn ang="f97">
                <a:pos x="f160" y="f161"/>
              </a:cxn>
              <a:cxn ang="f97">
                <a:pos x="f162" y="f163"/>
              </a:cxn>
              <a:cxn ang="f97">
                <a:pos x="f164" y="f165"/>
              </a:cxn>
              <a:cxn ang="f97">
                <a:pos x="f166" y="f167"/>
              </a:cxn>
              <a:cxn ang="f97">
                <a:pos x="f168" y="f169"/>
              </a:cxn>
              <a:cxn ang="f97">
                <a:pos x="f170" y="f171"/>
              </a:cxn>
              <a:cxn ang="f97">
                <a:pos x="f172" y="f173"/>
              </a:cxn>
              <a:cxn ang="f97">
                <a:pos x="f174" y="f153"/>
              </a:cxn>
              <a:cxn ang="f97">
                <a:pos x="f152" y="f156"/>
              </a:cxn>
              <a:cxn ang="f97">
                <a:pos x="f152" y="f153"/>
              </a:cxn>
            </a:cxnLst>
            <a:rect l="f148" t="f151" r="f149" b="f150"/>
            <a:pathLst>
              <a:path w="136" h="95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13"/>
                  <a:pt x="f21" y="f5"/>
                </a:cubicBezTo>
                <a:cubicBezTo>
                  <a:pt x="f22" y="f23"/>
                  <a:pt x="f24" y="f23"/>
                  <a:pt x="f25" y="f26"/>
                </a:cubicBezTo>
                <a:cubicBezTo>
                  <a:pt x="f27" y="f28"/>
                  <a:pt x="f6" y="f29"/>
                  <a:pt x="f30" y="f31"/>
                </a:cubicBezTo>
                <a:cubicBezTo>
                  <a:pt x="f32" y="f15"/>
                  <a:pt x="f33" y="f34"/>
                  <a:pt x="f22" y="f35"/>
                </a:cubicBezTo>
                <a:cubicBezTo>
                  <a:pt x="f36" y="f37"/>
                  <a:pt x="f21" y="f38"/>
                  <a:pt x="f39" y="f38"/>
                </a:cubicBezTo>
                <a:cubicBezTo>
                  <a:pt x="f40" y="f7"/>
                  <a:pt x="f41" y="f7"/>
                  <a:pt x="f31" y="f42"/>
                </a:cubicBezTo>
                <a:cubicBezTo>
                  <a:pt x="f43" y="f44"/>
                  <a:pt x="f45" y="f46"/>
                  <a:pt x="f5" y="f9"/>
                </a:cubicBezTo>
                <a:cubicBezTo>
                  <a:pt x="f47" y="f48"/>
                  <a:pt x="f45" y="f49"/>
                  <a:pt x="f50" y="f51"/>
                </a:cubicBezTo>
                <a:cubicBezTo>
                  <a:pt x="f52" y="f53"/>
                  <a:pt x="f52" y="f53"/>
                  <a:pt x="f54" y="f50"/>
                </a:cubicBezTo>
                <a:cubicBezTo>
                  <a:pt x="f55" y="f45"/>
                  <a:pt x="f56" y="f47"/>
                  <a:pt x="f57" y="f5"/>
                </a:cubicBezTo>
                <a:cubicBezTo>
                  <a:pt x="f58" y="f13"/>
                  <a:pt x="f59" y="f15"/>
                  <a:pt x="f8" y="f17"/>
                </a:cubicBezTo>
                <a:cubicBezTo>
                  <a:pt x="f60" y="f15"/>
                  <a:pt x="f42" y="f61"/>
                  <a:pt x="f8" y="f5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5" name="Freeform 17">
            <a:extLst>
              <a:ext uri="{FF2B5EF4-FFF2-40B4-BE49-F238E27FC236}">
                <a16:creationId xmlns:a16="http://schemas.microsoft.com/office/drawing/2014/main" id="{ED9D2F16-5344-4505-98CF-7B723E31BA01}"/>
              </a:ext>
            </a:extLst>
          </p:cNvPr>
          <p:cNvSpPr/>
          <p:nvPr/>
        </p:nvSpPr>
        <p:spPr>
          <a:xfrm>
            <a:off x="11074398" y="6073773"/>
            <a:ext cx="581028" cy="4175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6"/>
              <a:gd name="f7" fmla="val 97"/>
              <a:gd name="f8" fmla="val 15"/>
              <a:gd name="f9" fmla="val 95"/>
              <a:gd name="f10" fmla="val 10"/>
              <a:gd name="f11" fmla="val 65"/>
              <a:gd name="f12" fmla="val 5"/>
              <a:gd name="f13" fmla="val 36"/>
              <a:gd name="f14" fmla="val 6"/>
              <a:gd name="f15" fmla="val 4"/>
              <a:gd name="f16" fmla="val 3"/>
              <a:gd name="f17" fmla="val 16"/>
              <a:gd name="f18" fmla="val 22"/>
              <a:gd name="f19" fmla="val 20"/>
              <a:gd name="f20" fmla="val 27"/>
              <a:gd name="f21" fmla="val 38"/>
              <a:gd name="f22" fmla="val 33"/>
              <a:gd name="f23" fmla="val 57"/>
              <a:gd name="f24" fmla="val 39"/>
              <a:gd name="f25" fmla="val 48"/>
              <a:gd name="f26" fmla="val 21"/>
              <a:gd name="f27" fmla="val 34"/>
              <a:gd name="f28" fmla="val 1"/>
              <a:gd name="f29" fmla="val 43"/>
              <a:gd name="f30" fmla="val 51"/>
              <a:gd name="f31" fmla="val 60"/>
              <a:gd name="f32" fmla="val 47"/>
              <a:gd name="f33" fmla="val 59"/>
              <a:gd name="f34" fmla="val 61"/>
              <a:gd name="f35" fmla="val 62"/>
              <a:gd name="f36" fmla="val 68"/>
              <a:gd name="f37" fmla="val 73"/>
              <a:gd name="f38" fmla="val 79"/>
              <a:gd name="f39" fmla="val 93"/>
              <a:gd name="f40" fmla="val 107"/>
              <a:gd name="f41" fmla="val 120"/>
              <a:gd name="f42" fmla="val 122"/>
              <a:gd name="f43" fmla="val 124"/>
              <a:gd name="f44" fmla="val 19"/>
              <a:gd name="f45" fmla="val 128"/>
              <a:gd name="f46" fmla="val 41"/>
              <a:gd name="f47" fmla="val 132"/>
              <a:gd name="f48" fmla="val 135"/>
              <a:gd name="f49" fmla="val 80"/>
              <a:gd name="f50" fmla="val 85"/>
              <a:gd name="f51" fmla="val 134"/>
              <a:gd name="f52" fmla="val 87"/>
              <a:gd name="f53" fmla="val 129"/>
              <a:gd name="f54" fmla="val 88"/>
              <a:gd name="f55" fmla="val 92"/>
              <a:gd name="f56" fmla="val 96"/>
              <a:gd name="f57" fmla="val 54"/>
              <a:gd name="f58" fmla="+- 0 0 -90"/>
              <a:gd name="f59" fmla="*/ f3 1 136"/>
              <a:gd name="f60" fmla="*/ f4 1 97"/>
              <a:gd name="f61" fmla="val f5"/>
              <a:gd name="f62" fmla="val f6"/>
              <a:gd name="f63" fmla="val f7"/>
              <a:gd name="f64" fmla="*/ f58 f0 1"/>
              <a:gd name="f65" fmla="+- f63 0 f61"/>
              <a:gd name="f66" fmla="+- f62 0 f61"/>
              <a:gd name="f67" fmla="*/ f64 1 f2"/>
              <a:gd name="f68" fmla="*/ f66 1 136"/>
              <a:gd name="f69" fmla="*/ f65 1 97"/>
              <a:gd name="f70" fmla="*/ 15 f66 1"/>
              <a:gd name="f71" fmla="*/ 95 f65 1"/>
              <a:gd name="f72" fmla="*/ 0 f66 1"/>
              <a:gd name="f73" fmla="*/ 6 f65 1"/>
              <a:gd name="f74" fmla="*/ 16 f66 1"/>
              <a:gd name="f75" fmla="*/ 0 f65 1"/>
              <a:gd name="f76" fmla="*/ 33 f66 1"/>
              <a:gd name="f77" fmla="*/ 57 f65 1"/>
              <a:gd name="f78" fmla="*/ 34 f66 1"/>
              <a:gd name="f79" fmla="*/ 1 f65 1"/>
              <a:gd name="f80" fmla="*/ 60 f66 1"/>
              <a:gd name="f81" fmla="*/ 62 f66 1"/>
              <a:gd name="f82" fmla="*/ 79 f66 1"/>
              <a:gd name="f83" fmla="*/ 120 f66 1"/>
              <a:gd name="f84" fmla="*/ 15 f65 1"/>
              <a:gd name="f85" fmla="*/ 124 f66 1"/>
              <a:gd name="f86" fmla="*/ 21 f65 1"/>
              <a:gd name="f87" fmla="*/ 135 f66 1"/>
              <a:gd name="f88" fmla="*/ 80 f65 1"/>
              <a:gd name="f89" fmla="*/ 129 f66 1"/>
              <a:gd name="f90" fmla="*/ 88 f65 1"/>
              <a:gd name="f91" fmla="+- f67 0 f1"/>
              <a:gd name="f92" fmla="*/ f70 1 136"/>
              <a:gd name="f93" fmla="*/ f71 1 97"/>
              <a:gd name="f94" fmla="*/ f72 1 136"/>
              <a:gd name="f95" fmla="*/ f73 1 97"/>
              <a:gd name="f96" fmla="*/ f74 1 136"/>
              <a:gd name="f97" fmla="*/ f75 1 97"/>
              <a:gd name="f98" fmla="*/ f76 1 136"/>
              <a:gd name="f99" fmla="*/ f77 1 97"/>
              <a:gd name="f100" fmla="*/ f78 1 136"/>
              <a:gd name="f101" fmla="*/ f79 1 97"/>
              <a:gd name="f102" fmla="*/ f80 1 136"/>
              <a:gd name="f103" fmla="*/ f81 1 136"/>
              <a:gd name="f104" fmla="*/ f82 1 136"/>
              <a:gd name="f105" fmla="*/ f83 1 136"/>
              <a:gd name="f106" fmla="*/ f84 1 97"/>
              <a:gd name="f107" fmla="*/ f85 1 136"/>
              <a:gd name="f108" fmla="*/ f86 1 97"/>
              <a:gd name="f109" fmla="*/ f87 1 136"/>
              <a:gd name="f110" fmla="*/ f88 1 97"/>
              <a:gd name="f111" fmla="*/ f89 1 136"/>
              <a:gd name="f112" fmla="*/ f90 1 97"/>
              <a:gd name="f113" fmla="*/ 0 1 f68"/>
              <a:gd name="f114" fmla="*/ f62 1 f68"/>
              <a:gd name="f115" fmla="*/ 0 1 f69"/>
              <a:gd name="f116" fmla="*/ f63 1 f69"/>
              <a:gd name="f117" fmla="*/ f92 1 f68"/>
              <a:gd name="f118" fmla="*/ f93 1 f69"/>
              <a:gd name="f119" fmla="*/ f94 1 f68"/>
              <a:gd name="f120" fmla="*/ f95 1 f69"/>
              <a:gd name="f121" fmla="*/ f96 1 f68"/>
              <a:gd name="f122" fmla="*/ f97 1 f69"/>
              <a:gd name="f123" fmla="*/ f98 1 f68"/>
              <a:gd name="f124" fmla="*/ f99 1 f69"/>
              <a:gd name="f125" fmla="*/ f100 1 f68"/>
              <a:gd name="f126" fmla="*/ f101 1 f69"/>
              <a:gd name="f127" fmla="*/ f102 1 f68"/>
              <a:gd name="f128" fmla="*/ f103 1 f68"/>
              <a:gd name="f129" fmla="*/ f104 1 f68"/>
              <a:gd name="f130" fmla="*/ f105 1 f68"/>
              <a:gd name="f131" fmla="*/ f106 1 f69"/>
              <a:gd name="f132" fmla="*/ f107 1 f68"/>
              <a:gd name="f133" fmla="*/ f108 1 f69"/>
              <a:gd name="f134" fmla="*/ f109 1 f68"/>
              <a:gd name="f135" fmla="*/ f110 1 f69"/>
              <a:gd name="f136" fmla="*/ f111 1 f68"/>
              <a:gd name="f137" fmla="*/ f112 1 f69"/>
              <a:gd name="f138" fmla="*/ f113 f59 1"/>
              <a:gd name="f139" fmla="*/ f114 f59 1"/>
              <a:gd name="f140" fmla="*/ f116 f60 1"/>
              <a:gd name="f141" fmla="*/ f115 f60 1"/>
              <a:gd name="f142" fmla="*/ f117 f59 1"/>
              <a:gd name="f143" fmla="*/ f118 f60 1"/>
              <a:gd name="f144" fmla="*/ f119 f59 1"/>
              <a:gd name="f145" fmla="*/ f120 f60 1"/>
              <a:gd name="f146" fmla="*/ f121 f59 1"/>
              <a:gd name="f147" fmla="*/ f122 f60 1"/>
              <a:gd name="f148" fmla="*/ f123 f59 1"/>
              <a:gd name="f149" fmla="*/ f124 f60 1"/>
              <a:gd name="f150" fmla="*/ f125 f59 1"/>
              <a:gd name="f151" fmla="*/ f126 f60 1"/>
              <a:gd name="f152" fmla="*/ f127 f59 1"/>
              <a:gd name="f153" fmla="*/ f128 f59 1"/>
              <a:gd name="f154" fmla="*/ f129 f59 1"/>
              <a:gd name="f155" fmla="*/ f130 f59 1"/>
              <a:gd name="f156" fmla="*/ f131 f60 1"/>
              <a:gd name="f157" fmla="*/ f132 f59 1"/>
              <a:gd name="f158" fmla="*/ f133 f60 1"/>
              <a:gd name="f159" fmla="*/ f134 f59 1"/>
              <a:gd name="f160" fmla="*/ f135 f60 1"/>
              <a:gd name="f161" fmla="*/ f136 f59 1"/>
              <a:gd name="f162" fmla="*/ f137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1">
                <a:pos x="f142" y="f143"/>
              </a:cxn>
              <a:cxn ang="f91">
                <a:pos x="f144" y="f145"/>
              </a:cxn>
              <a:cxn ang="f91">
                <a:pos x="f146" y="f147"/>
              </a:cxn>
              <a:cxn ang="f91">
                <a:pos x="f148" y="f149"/>
              </a:cxn>
              <a:cxn ang="f91">
                <a:pos x="f150" y="f151"/>
              </a:cxn>
              <a:cxn ang="f91">
                <a:pos x="f152" y="f151"/>
              </a:cxn>
              <a:cxn ang="f91">
                <a:pos x="f152" y="f149"/>
              </a:cxn>
              <a:cxn ang="f91">
                <a:pos x="f153" y="f149"/>
              </a:cxn>
              <a:cxn ang="f91">
                <a:pos x="f154" y="f147"/>
              </a:cxn>
              <a:cxn ang="f91">
                <a:pos x="f155" y="f156"/>
              </a:cxn>
              <a:cxn ang="f91">
                <a:pos x="f157" y="f158"/>
              </a:cxn>
              <a:cxn ang="f91">
                <a:pos x="f159" y="f160"/>
              </a:cxn>
              <a:cxn ang="f91">
                <a:pos x="f161" y="f162"/>
              </a:cxn>
              <a:cxn ang="f91">
                <a:pos x="f142" y="f143"/>
              </a:cxn>
            </a:cxnLst>
            <a:rect l="f138" t="f141" r="f139" b="f140"/>
            <a:pathLst>
              <a:path w="136" h="97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2" y="f15"/>
                  <a:pt x="f10" y="f16"/>
                  <a:pt x="f17" y="f5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13" y="f24"/>
                  <a:pt x="f25" y="f26"/>
                  <a:pt x="f27" y="f28"/>
                </a:cubicBezTo>
                <a:cubicBezTo>
                  <a:pt x="f29" y="f28"/>
                  <a:pt x="f30" y="f28"/>
                  <a:pt x="f31" y="f28"/>
                </a:cubicBezTo>
                <a:cubicBezTo>
                  <a:pt x="f32" y="f19"/>
                  <a:pt x="f33" y="f21"/>
                  <a:pt x="f31" y="f23"/>
                </a:cubicBezTo>
                <a:cubicBezTo>
                  <a:pt x="f34" y="f23"/>
                  <a:pt x="f34" y="f23"/>
                  <a:pt x="f35" y="f23"/>
                </a:cubicBezTo>
                <a:cubicBezTo>
                  <a:pt x="f36" y="f21"/>
                  <a:pt x="f37" y="f19"/>
                  <a:pt x="f38" y="f5"/>
                </a:cubicBezTo>
                <a:cubicBezTo>
                  <a:pt x="f39" y="f14"/>
                  <a:pt x="f40" y="f10"/>
                  <a:pt x="f41" y="f8"/>
                </a:cubicBezTo>
                <a:cubicBezTo>
                  <a:pt x="f42" y="f17"/>
                  <a:pt x="f43" y="f44"/>
                  <a:pt x="f43" y="f26"/>
                </a:cubicBezTo>
                <a:cubicBezTo>
                  <a:pt x="f45" y="f46"/>
                  <a:pt x="f47" y="f31"/>
                  <a:pt x="f48" y="f49"/>
                </a:cubicBezTo>
                <a:cubicBezTo>
                  <a:pt x="f6" y="f50"/>
                  <a:pt x="f51" y="f52"/>
                  <a:pt x="f53" y="f54"/>
                </a:cubicBezTo>
                <a:cubicBezTo>
                  <a:pt x="f55" y="f56"/>
                  <a:pt x="f57" y="f7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6" name="Freeform 18">
            <a:extLst>
              <a:ext uri="{FF2B5EF4-FFF2-40B4-BE49-F238E27FC236}">
                <a16:creationId xmlns:a16="http://schemas.microsoft.com/office/drawing/2014/main" id="{DBC67CBC-EE7E-4FF4-9481-69B9F087AD71}"/>
              </a:ext>
            </a:extLst>
          </p:cNvPr>
          <p:cNvSpPr/>
          <p:nvPr/>
        </p:nvSpPr>
        <p:spPr>
          <a:xfrm>
            <a:off x="11087100" y="5541958"/>
            <a:ext cx="384176" cy="4635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108"/>
              <a:gd name="f8" fmla="val 81"/>
              <a:gd name="f9" fmla="val 43"/>
              <a:gd name="f10" fmla="val 82"/>
              <a:gd name="f11" fmla="val 45"/>
              <a:gd name="f12" fmla="val 84"/>
              <a:gd name="f13" fmla="val 50"/>
              <a:gd name="f14" fmla="val 86"/>
              <a:gd name="f15" fmla="val 54"/>
              <a:gd name="f16" fmla="val 59"/>
              <a:gd name="f17" fmla="val 87"/>
              <a:gd name="f18" fmla="val 73"/>
              <a:gd name="f19" fmla="val 78"/>
              <a:gd name="f20" fmla="val 75"/>
              <a:gd name="f21" fmla="val 74"/>
              <a:gd name="f22" fmla="val 67"/>
              <a:gd name="f23" fmla="val 99"/>
              <a:gd name="f24" fmla="val 44"/>
              <a:gd name="f25" fmla="val 29"/>
              <a:gd name="f26" fmla="val 21"/>
              <a:gd name="f27" fmla="val 15"/>
              <a:gd name="f28" fmla="val 14"/>
              <a:gd name="f29" fmla="val 11"/>
              <a:gd name="f30" fmla="val 8"/>
              <a:gd name="f31" fmla="val 1"/>
              <a:gd name="f32" fmla="val 72"/>
              <a:gd name="f33" fmla="val 5"/>
              <a:gd name="f34" fmla="val 51"/>
              <a:gd name="f35" fmla="val 6"/>
              <a:gd name="f36" fmla="val 49"/>
              <a:gd name="f37" fmla="val 7"/>
              <a:gd name="f38" fmla="val 3"/>
              <a:gd name="f39" fmla="val 25"/>
              <a:gd name="f40" fmla="val 13"/>
              <a:gd name="f41" fmla="val 26"/>
              <a:gd name="f42" fmla="val 36"/>
              <a:gd name="f43" fmla="val 60"/>
              <a:gd name="f44" fmla="val 71"/>
              <a:gd name="f45" fmla="val 80"/>
              <a:gd name="f46" fmla="val 22"/>
              <a:gd name="f47" fmla="val 30"/>
              <a:gd name="f48" fmla="+- 0 0 -90"/>
              <a:gd name="f49" fmla="*/ f3 1 90"/>
              <a:gd name="f50" fmla="*/ f4 1 108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90"/>
              <a:gd name="f59" fmla="*/ f55 1 108"/>
              <a:gd name="f60" fmla="*/ 81 f56 1"/>
              <a:gd name="f61" fmla="*/ 43 f55 1"/>
              <a:gd name="f62" fmla="*/ 86 f56 1"/>
              <a:gd name="f63" fmla="*/ 54 f55 1"/>
              <a:gd name="f64" fmla="*/ 78 f55 1"/>
              <a:gd name="f65" fmla="*/ 74 f56 1"/>
              <a:gd name="f66" fmla="*/ 87 f55 1"/>
              <a:gd name="f67" fmla="*/ 44 f56 1"/>
              <a:gd name="f68" fmla="*/ 108 f55 1"/>
              <a:gd name="f69" fmla="*/ 15 f56 1"/>
              <a:gd name="f70" fmla="*/ 8 f56 1"/>
              <a:gd name="f71" fmla="*/ 5 f56 1"/>
              <a:gd name="f72" fmla="*/ 51 f55 1"/>
              <a:gd name="f73" fmla="*/ 7 f56 1"/>
              <a:gd name="f74" fmla="*/ 26 f56 1"/>
              <a:gd name="f75" fmla="*/ 6 f55 1"/>
              <a:gd name="f76" fmla="*/ 71 f56 1"/>
              <a:gd name="f77" fmla="*/ 15 f55 1"/>
              <a:gd name="f78" fmla="+- f57 0 f1"/>
              <a:gd name="f79" fmla="*/ f60 1 90"/>
              <a:gd name="f80" fmla="*/ f61 1 108"/>
              <a:gd name="f81" fmla="*/ f62 1 90"/>
              <a:gd name="f82" fmla="*/ f63 1 108"/>
              <a:gd name="f83" fmla="*/ f64 1 108"/>
              <a:gd name="f84" fmla="*/ f65 1 90"/>
              <a:gd name="f85" fmla="*/ f66 1 108"/>
              <a:gd name="f86" fmla="*/ f67 1 90"/>
              <a:gd name="f87" fmla="*/ f68 1 108"/>
              <a:gd name="f88" fmla="*/ f69 1 90"/>
              <a:gd name="f89" fmla="*/ f70 1 90"/>
              <a:gd name="f90" fmla="*/ f71 1 90"/>
              <a:gd name="f91" fmla="*/ f72 1 108"/>
              <a:gd name="f92" fmla="*/ f73 1 90"/>
              <a:gd name="f93" fmla="*/ f74 1 90"/>
              <a:gd name="f94" fmla="*/ f75 1 108"/>
              <a:gd name="f95" fmla="*/ f76 1 90"/>
              <a:gd name="f96" fmla="*/ f77 1 108"/>
              <a:gd name="f97" fmla="*/ 0 1 f58"/>
              <a:gd name="f98" fmla="*/ f52 1 f58"/>
              <a:gd name="f99" fmla="*/ 0 1 f59"/>
              <a:gd name="f100" fmla="*/ f53 1 f59"/>
              <a:gd name="f101" fmla="*/ f79 1 f58"/>
              <a:gd name="f102" fmla="*/ f80 1 f59"/>
              <a:gd name="f103" fmla="*/ f81 1 f58"/>
              <a:gd name="f104" fmla="*/ f82 1 f59"/>
              <a:gd name="f105" fmla="*/ f83 1 f59"/>
              <a:gd name="f106" fmla="*/ f84 1 f58"/>
              <a:gd name="f107" fmla="*/ f85 1 f59"/>
              <a:gd name="f108" fmla="*/ f86 1 f58"/>
              <a:gd name="f109" fmla="*/ f87 1 f59"/>
              <a:gd name="f110" fmla="*/ f88 1 f58"/>
              <a:gd name="f111" fmla="*/ f89 1 f58"/>
              <a:gd name="f112" fmla="*/ f90 1 f58"/>
              <a:gd name="f113" fmla="*/ f91 1 f59"/>
              <a:gd name="f114" fmla="*/ f92 1 f58"/>
              <a:gd name="f115" fmla="*/ f93 1 f58"/>
              <a:gd name="f116" fmla="*/ f94 1 f59"/>
              <a:gd name="f117" fmla="*/ f95 1 f58"/>
              <a:gd name="f118" fmla="*/ f96 1 f59"/>
              <a:gd name="f119" fmla="*/ f97 f49 1"/>
              <a:gd name="f120" fmla="*/ f98 f49 1"/>
              <a:gd name="f121" fmla="*/ f100 f50 1"/>
              <a:gd name="f122" fmla="*/ f99 f50 1"/>
              <a:gd name="f123" fmla="*/ f101 f49 1"/>
              <a:gd name="f124" fmla="*/ f102 f50 1"/>
              <a:gd name="f125" fmla="*/ f103 f49 1"/>
              <a:gd name="f126" fmla="*/ f104 f50 1"/>
              <a:gd name="f127" fmla="*/ f105 f50 1"/>
              <a:gd name="f128" fmla="*/ f106 f49 1"/>
              <a:gd name="f129" fmla="*/ f107 f50 1"/>
              <a:gd name="f130" fmla="*/ f108 f49 1"/>
              <a:gd name="f131" fmla="*/ f109 f50 1"/>
              <a:gd name="f132" fmla="*/ f110 f49 1"/>
              <a:gd name="f133" fmla="*/ f111 f49 1"/>
              <a:gd name="f134" fmla="*/ f112 f49 1"/>
              <a:gd name="f135" fmla="*/ f113 f50 1"/>
              <a:gd name="f136" fmla="*/ f114 f49 1"/>
              <a:gd name="f137" fmla="*/ f115 f49 1"/>
              <a:gd name="f138" fmla="*/ f116 f50 1"/>
              <a:gd name="f139" fmla="*/ f117 f49 1"/>
              <a:gd name="f140" fmla="*/ f118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3" y="f127"/>
              </a:cxn>
              <a:cxn ang="f78">
                <a:pos x="f128" y="f129"/>
              </a:cxn>
              <a:cxn ang="f78">
                <a:pos x="f130" y="f131"/>
              </a:cxn>
              <a:cxn ang="f78">
                <a:pos x="f132" y="f129"/>
              </a:cxn>
              <a:cxn ang="f78">
                <a:pos x="f133" y="f127"/>
              </a:cxn>
              <a:cxn ang="f78">
                <a:pos x="f134" y="f135"/>
              </a:cxn>
              <a:cxn ang="f78">
                <a:pos x="f136" y="f124"/>
              </a:cxn>
              <a:cxn ang="f78">
                <a:pos x="f137" y="f138"/>
              </a:cxn>
              <a:cxn ang="f78">
                <a:pos x="f139" y="f140"/>
              </a:cxn>
              <a:cxn ang="f78">
                <a:pos x="f123" y="f124"/>
              </a:cxn>
            </a:cxnLst>
            <a:rect l="f119" t="f122" r="f120" b="f121"/>
            <a:pathLst>
              <a:path w="90" h="10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7" y="f18"/>
                  <a:pt x="f8" y="f19"/>
                </a:cubicBezTo>
                <a:cubicBezTo>
                  <a:pt x="f19" y="f8"/>
                  <a:pt x="f20" y="f12"/>
                  <a:pt x="f21" y="f17"/>
                </a:cubicBezTo>
                <a:cubicBezTo>
                  <a:pt x="f22" y="f23"/>
                  <a:pt x="f16" y="f7"/>
                  <a:pt x="f24" y="f7"/>
                </a:cubicBezTo>
                <a:cubicBezTo>
                  <a:pt x="f25" y="f7"/>
                  <a:pt x="f26" y="f23"/>
                  <a:pt x="f27" y="f17"/>
                </a:cubicBezTo>
                <a:cubicBezTo>
                  <a:pt x="f28" y="f12"/>
                  <a:pt x="f29" y="f8"/>
                  <a:pt x="f30" y="f19"/>
                </a:cubicBezTo>
                <a:cubicBezTo>
                  <a:pt x="f31" y="f32"/>
                  <a:pt x="f5" y="f16"/>
                  <a:pt x="f33" y="f34"/>
                </a:cubicBezTo>
                <a:cubicBezTo>
                  <a:pt x="f35" y="f36"/>
                  <a:pt x="f37" y="f11"/>
                  <a:pt x="f37" y="f9"/>
                </a:cubicBezTo>
                <a:cubicBezTo>
                  <a:pt x="f38" y="f39"/>
                  <a:pt x="f40" y="f28"/>
                  <a:pt x="f41" y="f35"/>
                </a:cubicBezTo>
                <a:cubicBezTo>
                  <a:pt x="f42" y="f5"/>
                  <a:pt x="f43" y="f35"/>
                  <a:pt x="f44" y="f27"/>
                </a:cubicBezTo>
                <a:cubicBezTo>
                  <a:pt x="f45" y="f46"/>
                  <a:pt x="f12" y="f47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sp>
        <p:nvSpPr>
          <p:cNvPr id="57" name="Freeform 19">
            <a:extLst>
              <a:ext uri="{FF2B5EF4-FFF2-40B4-BE49-F238E27FC236}">
                <a16:creationId xmlns:a16="http://schemas.microsoft.com/office/drawing/2014/main" id="{FAA68A7C-C687-402D-BA72-15E109A1485B}"/>
              </a:ext>
            </a:extLst>
          </p:cNvPr>
          <p:cNvSpPr/>
          <p:nvPr/>
        </p:nvSpPr>
        <p:spPr>
          <a:xfrm>
            <a:off x="9705971" y="5554659"/>
            <a:ext cx="388940" cy="4508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1"/>
              <a:gd name="f7" fmla="val 105"/>
              <a:gd name="f8" fmla="val 81"/>
              <a:gd name="f9" fmla="val 36"/>
              <a:gd name="f10" fmla="val 84"/>
              <a:gd name="f11" fmla="val 41"/>
              <a:gd name="f12" fmla="val 86"/>
              <a:gd name="f13" fmla="val 47"/>
              <a:gd name="f14" fmla="val 88"/>
              <a:gd name="f15" fmla="val 52"/>
              <a:gd name="f16" fmla="val 58"/>
              <a:gd name="f17" fmla="val 87"/>
              <a:gd name="f18" fmla="val 71"/>
              <a:gd name="f19" fmla="val 76"/>
              <a:gd name="f20" fmla="val 78"/>
              <a:gd name="f21" fmla="val 74"/>
              <a:gd name="f22" fmla="val 68"/>
              <a:gd name="f23" fmla="val 96"/>
              <a:gd name="f24" fmla="val 60"/>
              <a:gd name="f25" fmla="val 45"/>
              <a:gd name="f26" fmla="val 31"/>
              <a:gd name="f27" fmla="val 23"/>
              <a:gd name="f28" fmla="val 16"/>
              <a:gd name="f29" fmla="val 15"/>
              <a:gd name="f30" fmla="val 12"/>
              <a:gd name="f31" fmla="val 9"/>
              <a:gd name="f32" fmla="val 75"/>
              <a:gd name="f33" fmla="val 1"/>
              <a:gd name="f34" fmla="val 6"/>
              <a:gd name="f35" fmla="val 48"/>
              <a:gd name="f36" fmla="val 8"/>
              <a:gd name="f37" fmla="val 7"/>
              <a:gd name="f38" fmla="val 38"/>
              <a:gd name="f39" fmla="val 5"/>
              <a:gd name="f40" fmla="val 22"/>
              <a:gd name="f41" fmla="val 14"/>
              <a:gd name="f42" fmla="val 13"/>
              <a:gd name="f43" fmla="val 27"/>
              <a:gd name="f44" fmla="val 3"/>
              <a:gd name="f45" fmla="val 46"/>
              <a:gd name="f46" fmla="val 2"/>
              <a:gd name="f47" fmla="val 56"/>
              <a:gd name="f48" fmla="val 63"/>
              <a:gd name="f49" fmla="val 69"/>
              <a:gd name="f50" fmla="val 4"/>
              <a:gd name="f51" fmla="val 73"/>
              <a:gd name="f52" fmla="val 11"/>
              <a:gd name="f53" fmla="val 85"/>
              <a:gd name="f54" fmla="val 18"/>
              <a:gd name="f55" fmla="val 83"/>
              <a:gd name="f56" fmla="+- 0 0 -90"/>
              <a:gd name="f57" fmla="*/ f3 1 91"/>
              <a:gd name="f58" fmla="*/ f4 1 105"/>
              <a:gd name="f59" fmla="val f5"/>
              <a:gd name="f60" fmla="val f6"/>
              <a:gd name="f61" fmla="val f7"/>
              <a:gd name="f62" fmla="*/ f56 f0 1"/>
              <a:gd name="f63" fmla="+- f61 0 f59"/>
              <a:gd name="f64" fmla="+- f60 0 f59"/>
              <a:gd name="f65" fmla="*/ f62 1 f2"/>
              <a:gd name="f66" fmla="*/ f64 1 91"/>
              <a:gd name="f67" fmla="*/ f63 1 105"/>
              <a:gd name="f68" fmla="*/ 81 f64 1"/>
              <a:gd name="f69" fmla="*/ 36 f63 1"/>
              <a:gd name="f70" fmla="*/ 88 f64 1"/>
              <a:gd name="f71" fmla="*/ 52 f63 1"/>
              <a:gd name="f72" fmla="*/ 76 f63 1"/>
              <a:gd name="f73" fmla="*/ 74 f64 1"/>
              <a:gd name="f74" fmla="*/ 84 f63 1"/>
              <a:gd name="f75" fmla="*/ 45 f64 1"/>
              <a:gd name="f76" fmla="*/ 105 f63 1"/>
              <a:gd name="f77" fmla="*/ 16 f64 1"/>
              <a:gd name="f78" fmla="*/ 9 f64 1"/>
              <a:gd name="f79" fmla="*/ 75 f63 1"/>
              <a:gd name="f80" fmla="*/ 6 f64 1"/>
              <a:gd name="f81" fmla="*/ 48 f63 1"/>
              <a:gd name="f82" fmla="*/ 7 f64 1"/>
              <a:gd name="f83" fmla="*/ 38 f63 1"/>
              <a:gd name="f84" fmla="*/ 27 f64 1"/>
              <a:gd name="f85" fmla="*/ 7 f63 1"/>
              <a:gd name="f86" fmla="*/ 56 f64 1"/>
              <a:gd name="f87" fmla="*/ 1 f63 1"/>
              <a:gd name="f88" fmla="*/ 73 f64 1"/>
              <a:gd name="f89" fmla="*/ 11 f63 1"/>
              <a:gd name="f90" fmla="*/ 14 f63 1"/>
              <a:gd name="f91" fmla="+- f65 0 f1"/>
              <a:gd name="f92" fmla="*/ f68 1 91"/>
              <a:gd name="f93" fmla="*/ f69 1 105"/>
              <a:gd name="f94" fmla="*/ f70 1 91"/>
              <a:gd name="f95" fmla="*/ f71 1 105"/>
              <a:gd name="f96" fmla="*/ f72 1 105"/>
              <a:gd name="f97" fmla="*/ f73 1 91"/>
              <a:gd name="f98" fmla="*/ f74 1 105"/>
              <a:gd name="f99" fmla="*/ f75 1 91"/>
              <a:gd name="f100" fmla="*/ f76 1 105"/>
              <a:gd name="f101" fmla="*/ f77 1 91"/>
              <a:gd name="f102" fmla="*/ f78 1 91"/>
              <a:gd name="f103" fmla="*/ f79 1 105"/>
              <a:gd name="f104" fmla="*/ f80 1 91"/>
              <a:gd name="f105" fmla="*/ f81 1 105"/>
              <a:gd name="f106" fmla="*/ f82 1 91"/>
              <a:gd name="f107" fmla="*/ f83 1 105"/>
              <a:gd name="f108" fmla="*/ f84 1 91"/>
              <a:gd name="f109" fmla="*/ f85 1 105"/>
              <a:gd name="f110" fmla="*/ f86 1 91"/>
              <a:gd name="f111" fmla="*/ f87 1 105"/>
              <a:gd name="f112" fmla="*/ f88 1 91"/>
              <a:gd name="f113" fmla="*/ f89 1 105"/>
              <a:gd name="f114" fmla="*/ f90 1 105"/>
              <a:gd name="f115" fmla="*/ 0 1 f66"/>
              <a:gd name="f116" fmla="*/ f60 1 f66"/>
              <a:gd name="f117" fmla="*/ 0 1 f67"/>
              <a:gd name="f118" fmla="*/ f61 1 f67"/>
              <a:gd name="f119" fmla="*/ f92 1 f66"/>
              <a:gd name="f120" fmla="*/ f93 1 f67"/>
              <a:gd name="f121" fmla="*/ f94 1 f66"/>
              <a:gd name="f122" fmla="*/ f95 1 f67"/>
              <a:gd name="f123" fmla="*/ f96 1 f67"/>
              <a:gd name="f124" fmla="*/ f97 1 f66"/>
              <a:gd name="f125" fmla="*/ f98 1 f67"/>
              <a:gd name="f126" fmla="*/ f99 1 f66"/>
              <a:gd name="f127" fmla="*/ f100 1 f67"/>
              <a:gd name="f128" fmla="*/ f101 1 f66"/>
              <a:gd name="f129" fmla="*/ f102 1 f66"/>
              <a:gd name="f130" fmla="*/ f103 1 f67"/>
              <a:gd name="f131" fmla="*/ f104 1 f66"/>
              <a:gd name="f132" fmla="*/ f105 1 f67"/>
              <a:gd name="f133" fmla="*/ f106 1 f66"/>
              <a:gd name="f134" fmla="*/ f107 1 f67"/>
              <a:gd name="f135" fmla="*/ f108 1 f66"/>
              <a:gd name="f136" fmla="*/ f109 1 f67"/>
              <a:gd name="f137" fmla="*/ f110 1 f66"/>
              <a:gd name="f138" fmla="*/ f111 1 f67"/>
              <a:gd name="f139" fmla="*/ f112 1 f66"/>
              <a:gd name="f140" fmla="*/ f113 1 f67"/>
              <a:gd name="f141" fmla="*/ f114 1 f67"/>
              <a:gd name="f142" fmla="*/ f115 f57 1"/>
              <a:gd name="f143" fmla="*/ f116 f57 1"/>
              <a:gd name="f144" fmla="*/ f118 f58 1"/>
              <a:gd name="f145" fmla="*/ f117 f58 1"/>
              <a:gd name="f146" fmla="*/ f119 f57 1"/>
              <a:gd name="f147" fmla="*/ f120 f58 1"/>
              <a:gd name="f148" fmla="*/ f121 f57 1"/>
              <a:gd name="f149" fmla="*/ f122 f58 1"/>
              <a:gd name="f150" fmla="*/ f123 f58 1"/>
              <a:gd name="f151" fmla="*/ f124 f57 1"/>
              <a:gd name="f152" fmla="*/ f125 f58 1"/>
              <a:gd name="f153" fmla="*/ f126 f57 1"/>
              <a:gd name="f154" fmla="*/ f127 f58 1"/>
              <a:gd name="f155" fmla="*/ f128 f57 1"/>
              <a:gd name="f156" fmla="*/ f129 f57 1"/>
              <a:gd name="f157" fmla="*/ f130 f58 1"/>
              <a:gd name="f158" fmla="*/ f131 f57 1"/>
              <a:gd name="f159" fmla="*/ f132 f58 1"/>
              <a:gd name="f160" fmla="*/ f133 f57 1"/>
              <a:gd name="f161" fmla="*/ f134 f58 1"/>
              <a:gd name="f162" fmla="*/ f135 f57 1"/>
              <a:gd name="f163" fmla="*/ f136 f58 1"/>
              <a:gd name="f164" fmla="*/ f137 f57 1"/>
              <a:gd name="f165" fmla="*/ f138 f58 1"/>
              <a:gd name="f166" fmla="*/ f139 f57 1"/>
              <a:gd name="f167" fmla="*/ f140 f58 1"/>
              <a:gd name="f168" fmla="*/ f141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1">
                <a:pos x="f146" y="f147"/>
              </a:cxn>
              <a:cxn ang="f91">
                <a:pos x="f148" y="f149"/>
              </a:cxn>
              <a:cxn ang="f91">
                <a:pos x="f146" y="f150"/>
              </a:cxn>
              <a:cxn ang="f91">
                <a:pos x="f151" y="f152"/>
              </a:cxn>
              <a:cxn ang="f91">
                <a:pos x="f153" y="f154"/>
              </a:cxn>
              <a:cxn ang="f91">
                <a:pos x="f155" y="f152"/>
              </a:cxn>
              <a:cxn ang="f91">
                <a:pos x="f156" y="f157"/>
              </a:cxn>
              <a:cxn ang="f91">
                <a:pos x="f158" y="f159"/>
              </a:cxn>
              <a:cxn ang="f91">
                <a:pos x="f160" y="f161"/>
              </a:cxn>
              <a:cxn ang="f91">
                <a:pos x="f162" y="f163"/>
              </a:cxn>
              <a:cxn ang="f91">
                <a:pos x="f164" y="f165"/>
              </a:cxn>
              <a:cxn ang="f91">
                <a:pos x="f166" y="f167"/>
              </a:cxn>
              <a:cxn ang="f91">
                <a:pos x="f151" y="f168"/>
              </a:cxn>
              <a:cxn ang="f91">
                <a:pos x="f146" y="f147"/>
              </a:cxn>
            </a:cxnLst>
            <a:rect l="f142" t="f145" r="f143" b="f144"/>
            <a:pathLst>
              <a:path w="91" h="10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7" y="f18"/>
                  <a:pt x="f8" y="f19"/>
                </a:cubicBezTo>
                <a:cubicBezTo>
                  <a:pt x="f20" y="f20"/>
                  <a:pt x="f19" y="f8"/>
                  <a:pt x="f21" y="f10"/>
                </a:cubicBezTo>
                <a:cubicBezTo>
                  <a:pt x="f22" y="f23"/>
                  <a:pt x="f24" y="f7"/>
                  <a:pt x="f25" y="f7"/>
                </a:cubicBezTo>
                <a:cubicBezTo>
                  <a:pt x="f26" y="f7"/>
                  <a:pt x="f27" y="f23"/>
                  <a:pt x="f28" y="f10"/>
                </a:cubicBezTo>
                <a:cubicBezTo>
                  <a:pt x="f29" y="f8"/>
                  <a:pt x="f30" y="f20"/>
                  <a:pt x="f31" y="f32"/>
                </a:cubicBezTo>
                <a:cubicBezTo>
                  <a:pt x="f33" y="f22"/>
                  <a:pt x="f5" y="f16"/>
                  <a:pt x="f34" y="f35"/>
                </a:cubicBezTo>
                <a:cubicBezTo>
                  <a:pt x="f36" y="f25"/>
                  <a:pt x="f36" y="f11"/>
                  <a:pt x="f37" y="f38"/>
                </a:cubicBezTo>
                <a:cubicBezTo>
                  <a:pt x="f39" y="f40"/>
                  <a:pt x="f41" y="f42"/>
                  <a:pt x="f43" y="f37"/>
                </a:cubicBezTo>
                <a:cubicBezTo>
                  <a:pt x="f9" y="f44"/>
                  <a:pt x="f45" y="f46"/>
                  <a:pt x="f47" y="f33"/>
                </a:cubicBezTo>
                <a:cubicBezTo>
                  <a:pt x="f48" y="f5"/>
                  <a:pt x="f49" y="f50"/>
                  <a:pt x="f51" y="f52"/>
                </a:cubicBezTo>
                <a:cubicBezTo>
                  <a:pt x="f51" y="f30"/>
                  <a:pt x="f51" y="f41"/>
                  <a:pt x="f21" y="f41"/>
                </a:cubicBezTo>
                <a:cubicBezTo>
                  <a:pt x="f53" y="f54"/>
                  <a:pt x="f55" y="f43"/>
                  <a:pt x="f8" y="f9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</a:endParaRPr>
          </a:p>
        </p:txBody>
      </p:sp>
      <p:grpSp>
        <p:nvGrpSpPr>
          <p:cNvPr id="58" name="Grupo 273">
            <a:extLst>
              <a:ext uri="{FF2B5EF4-FFF2-40B4-BE49-F238E27FC236}">
                <a16:creationId xmlns:a16="http://schemas.microsoft.com/office/drawing/2014/main" id="{D4C57C8B-7E1A-48CC-8FC1-A3529528B020}"/>
              </a:ext>
            </a:extLst>
          </p:cNvPr>
          <p:cNvGrpSpPr/>
          <p:nvPr/>
        </p:nvGrpSpPr>
        <p:grpSpPr>
          <a:xfrm>
            <a:off x="6656383" y="4647401"/>
            <a:ext cx="2232032" cy="1712917"/>
            <a:chOff x="6656383" y="4647401"/>
            <a:chExt cx="2232032" cy="1712917"/>
          </a:xfrm>
        </p:grpSpPr>
        <p:sp>
          <p:nvSpPr>
            <p:cNvPr id="59" name="Freeform 23">
              <a:extLst>
                <a:ext uri="{FF2B5EF4-FFF2-40B4-BE49-F238E27FC236}">
                  <a16:creationId xmlns:a16="http://schemas.microsoft.com/office/drawing/2014/main" id="{5DB13243-3B7A-4043-A346-BF11DCDC58F0}"/>
                </a:ext>
              </a:extLst>
            </p:cNvPr>
            <p:cNvSpPr/>
            <p:nvPr/>
          </p:nvSpPr>
          <p:spPr>
            <a:xfrm>
              <a:off x="7985126" y="5658645"/>
              <a:ext cx="873123" cy="614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1"/>
                <a:gd name="f7" fmla="val 162"/>
                <a:gd name="f8" fmla="val 108"/>
                <a:gd name="f9" fmla="val 54"/>
                <a:gd name="f10" fmla="val 77"/>
                <a:gd name="f11" fmla="val 154"/>
                <a:gd name="f12" fmla="val 155"/>
                <a:gd name="f13" fmla="val 78"/>
                <a:gd name="f14" fmla="val 7"/>
                <a:gd name="f15" fmla="val 156"/>
                <a:gd name="f16" fmla="val 80"/>
                <a:gd name="f17" fmla="val 153"/>
                <a:gd name="f18" fmla="val 226"/>
                <a:gd name="f19" fmla="val 105"/>
                <a:gd name="f20" fmla="val 56"/>
                <a:gd name="f21" fmla="val 6"/>
                <a:gd name="f22" fmla="val 152"/>
                <a:gd name="f23" fmla="val 79"/>
                <a:gd name="f24" fmla="val 57"/>
                <a:gd name="f25" fmla="val 106"/>
                <a:gd name="f26" fmla="+- 0 0 -90"/>
                <a:gd name="f27" fmla="*/ f3 1 231"/>
                <a:gd name="f28" fmla="*/ f4 1 16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1"/>
                <a:gd name="f37" fmla="*/ f33 1 162"/>
                <a:gd name="f38" fmla="*/ 0 f34 1"/>
                <a:gd name="f39" fmla="*/ 162 f33 1"/>
                <a:gd name="f40" fmla="*/ 0 f33 1"/>
                <a:gd name="f41" fmla="*/ 231 f34 1"/>
                <a:gd name="f42" fmla="*/ 7 f34 1"/>
                <a:gd name="f43" fmla="*/ 156 f33 1"/>
                <a:gd name="f44" fmla="*/ 226 f34 1"/>
                <a:gd name="f45" fmla="*/ 6 f33 1"/>
                <a:gd name="f46" fmla="+- f35 0 f1"/>
                <a:gd name="f47" fmla="*/ f38 1 231"/>
                <a:gd name="f48" fmla="*/ f39 1 162"/>
                <a:gd name="f49" fmla="*/ f40 1 162"/>
                <a:gd name="f50" fmla="*/ f41 1 231"/>
                <a:gd name="f51" fmla="*/ f42 1 231"/>
                <a:gd name="f52" fmla="*/ f43 1 162"/>
                <a:gd name="f53" fmla="*/ f44 1 231"/>
                <a:gd name="f54" fmla="*/ f45 1 162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7"/>
                <a:gd name="f62" fmla="*/ f50 1 f36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8 1"/>
                <a:gd name="f74" fmla="*/ f62 f27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1" y="f73"/>
                </a:cxn>
                <a:cxn ang="f46">
                  <a:pos x="f74" y="f73"/>
                </a:cxn>
                <a:cxn ang="f46">
                  <a:pos x="f74" y="f72"/>
                </a:cxn>
                <a:cxn ang="f46">
                  <a:pos x="f71" y="f72"/>
                </a:cxn>
                <a:cxn ang="f46">
                  <a:pos x="f75" y="f76"/>
                </a:cxn>
                <a:cxn ang="f46">
                  <a:pos x="f77" y="f76"/>
                </a:cxn>
                <a:cxn ang="f46">
                  <a:pos x="f77" y="f78"/>
                </a:cxn>
                <a:cxn ang="f46">
                  <a:pos x="f75" y="f78"/>
                </a:cxn>
                <a:cxn ang="f46">
                  <a:pos x="f75" y="f76"/>
                </a:cxn>
              </a:cxnLst>
              <a:rect l="f67" t="f70" r="f68" b="f69"/>
              <a:pathLst>
                <a:path w="231" h="16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22" y="f21"/>
                    <a:pt x="f23" y="f21"/>
                    <a:pt x="f14" y="f21"/>
                  </a:cubicBezTo>
                  <a:cubicBezTo>
                    <a:pt x="f14" y="f24"/>
                    <a:pt x="f14" y="f25"/>
                    <a:pt x="f14" y="f1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6D1F0704-0AEF-4C9B-80A7-EA93544245B6}"/>
                </a:ext>
              </a:extLst>
            </p:cNvPr>
            <p:cNvSpPr/>
            <p:nvPr/>
          </p:nvSpPr>
          <p:spPr>
            <a:xfrm>
              <a:off x="6680204" y="5658645"/>
              <a:ext cx="873123" cy="6175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1"/>
                <a:gd name="f7" fmla="val 163"/>
                <a:gd name="f8" fmla="val 154"/>
                <a:gd name="f9" fmla="val 77"/>
                <a:gd name="f10" fmla="val 108"/>
                <a:gd name="f11" fmla="val 54"/>
                <a:gd name="f12" fmla="val 76"/>
                <a:gd name="f13" fmla="val 153"/>
                <a:gd name="f14" fmla="val 5"/>
                <a:gd name="f15" fmla="val 156"/>
                <a:gd name="f16" fmla="val 79"/>
                <a:gd name="f17" fmla="val 152"/>
                <a:gd name="f18" fmla="val 225"/>
                <a:gd name="f19" fmla="val 106"/>
                <a:gd name="f20" fmla="val 56"/>
                <a:gd name="f21" fmla="val 6"/>
                <a:gd name="f22" fmla="val 151"/>
                <a:gd name="f23" fmla="val 78"/>
                <a:gd name="f24" fmla="val 105"/>
                <a:gd name="f25" fmla="+- 0 0 -90"/>
                <a:gd name="f26" fmla="*/ f3 1 231"/>
                <a:gd name="f27" fmla="*/ f4 1 16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1"/>
                <a:gd name="f36" fmla="*/ f32 1 163"/>
                <a:gd name="f37" fmla="*/ 231 f33 1"/>
                <a:gd name="f38" fmla="*/ 163 f32 1"/>
                <a:gd name="f39" fmla="*/ 0 f33 1"/>
                <a:gd name="f40" fmla="*/ 0 f32 1"/>
                <a:gd name="f41" fmla="*/ 5 f33 1"/>
                <a:gd name="f42" fmla="*/ 156 f32 1"/>
                <a:gd name="f43" fmla="*/ 225 f33 1"/>
                <a:gd name="f44" fmla="*/ 6 f32 1"/>
                <a:gd name="f45" fmla="+- f34 0 f1"/>
                <a:gd name="f46" fmla="*/ f37 1 231"/>
                <a:gd name="f47" fmla="*/ f38 1 163"/>
                <a:gd name="f48" fmla="*/ f39 1 231"/>
                <a:gd name="f49" fmla="*/ f40 1 163"/>
                <a:gd name="f50" fmla="*/ f41 1 231"/>
                <a:gd name="f51" fmla="*/ f42 1 163"/>
                <a:gd name="f52" fmla="*/ f43 1 231"/>
                <a:gd name="f53" fmla="*/ f44 1 163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1"/>
                </a:cxn>
                <a:cxn ang="f45">
                  <a:pos x="f72" y="f73"/>
                </a:cxn>
                <a:cxn ang="f45">
                  <a:pos x="f70" y="f73"/>
                </a:cxn>
                <a:cxn ang="f45">
                  <a:pos x="f70" y="f71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4" y="f77"/>
                </a:cxn>
                <a:cxn ang="f45">
                  <a:pos x="f74" y="f75"/>
                </a:cxn>
              </a:cxnLst>
              <a:rect l="f66" t="f69" r="f67" b="f68"/>
              <a:pathLst>
                <a:path w="231" h="16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11"/>
                    <a:pt x="f6" y="f10"/>
                    <a:pt x="f6" y="f7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22" y="f21"/>
                    <a:pt x="f23" y="f21"/>
                    <a:pt x="f14" y="f21"/>
                  </a:cubicBezTo>
                  <a:cubicBezTo>
                    <a:pt x="f14" y="f20"/>
                    <a:pt x="f14" y="f24"/>
                    <a:pt x="f14" y="f1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1" name="Freeform 25">
              <a:extLst>
                <a:ext uri="{FF2B5EF4-FFF2-40B4-BE49-F238E27FC236}">
                  <a16:creationId xmlns:a16="http://schemas.microsoft.com/office/drawing/2014/main" id="{8C809D68-C5AA-4BBB-8F23-8673FF865843}"/>
                </a:ext>
              </a:extLst>
            </p:cNvPr>
            <p:cNvSpPr/>
            <p:nvPr/>
          </p:nvSpPr>
          <p:spPr>
            <a:xfrm>
              <a:off x="7958142" y="6287295"/>
              <a:ext cx="93027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19"/>
                <a:gd name="f8" fmla="val 2"/>
                <a:gd name="f9" fmla="val 34"/>
                <a:gd name="f10" fmla="val 65"/>
                <a:gd name="f11" fmla="val 96"/>
                <a:gd name="f12" fmla="val 142"/>
                <a:gd name="f13" fmla="val 188"/>
                <a:gd name="f14" fmla="val 234"/>
                <a:gd name="f15" fmla="val 240"/>
                <a:gd name="f16" fmla="val 245"/>
                <a:gd name="f17" fmla="val 9"/>
                <a:gd name="f18" fmla="val 18"/>
                <a:gd name="f19" fmla="val 241"/>
                <a:gd name="f20" fmla="val 235"/>
                <a:gd name="f21" fmla="val 179"/>
                <a:gd name="f22" fmla="val 124"/>
                <a:gd name="f23" fmla="val 69"/>
                <a:gd name="f24" fmla="val 51"/>
                <a:gd name="f25" fmla="val 32"/>
                <a:gd name="f26" fmla="val 14"/>
                <a:gd name="f27" fmla="+- 0 0 -90"/>
                <a:gd name="f28" fmla="*/ f3 1 246"/>
                <a:gd name="f29" fmla="*/ f4 1 1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46"/>
                <a:gd name="f38" fmla="*/ f34 1 19"/>
                <a:gd name="f39" fmla="*/ 2 f35 1"/>
                <a:gd name="f40" fmla="*/ 2 f34 1"/>
                <a:gd name="f41" fmla="*/ 96 f35 1"/>
                <a:gd name="f42" fmla="*/ 234 f35 1"/>
                <a:gd name="f43" fmla="*/ 246 f35 1"/>
                <a:gd name="f44" fmla="*/ 9 f34 1"/>
                <a:gd name="f45" fmla="*/ 235 f35 1"/>
                <a:gd name="f46" fmla="*/ 19 f34 1"/>
                <a:gd name="f47" fmla="*/ 69 f35 1"/>
                <a:gd name="f48" fmla="*/ 14 f35 1"/>
                <a:gd name="f49" fmla="*/ 18 f34 1"/>
                <a:gd name="f50" fmla="+- f36 0 f1"/>
                <a:gd name="f51" fmla="*/ f39 1 246"/>
                <a:gd name="f52" fmla="*/ f40 1 19"/>
                <a:gd name="f53" fmla="*/ f41 1 246"/>
                <a:gd name="f54" fmla="*/ f42 1 246"/>
                <a:gd name="f55" fmla="*/ f43 1 246"/>
                <a:gd name="f56" fmla="*/ f44 1 19"/>
                <a:gd name="f57" fmla="*/ f45 1 246"/>
                <a:gd name="f58" fmla="*/ f46 1 19"/>
                <a:gd name="f59" fmla="*/ f47 1 246"/>
                <a:gd name="f60" fmla="*/ f48 1 246"/>
                <a:gd name="f61" fmla="*/ f49 1 19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7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7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8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8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2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88"/>
                </a:cxn>
                <a:cxn ang="f50">
                  <a:pos x="f90" y="f91"/>
                </a:cxn>
                <a:cxn ang="f50">
                  <a:pos x="f81" y="f82"/>
                </a:cxn>
              </a:cxnLst>
              <a:rect l="f77" t="f80" r="f78" b="f79"/>
              <a:pathLst>
                <a:path w="246" h="19">
                  <a:moveTo>
                    <a:pt x="f8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2" y="f8"/>
                    <a:pt x="f13" y="f8"/>
                    <a:pt x="f14" y="f8"/>
                  </a:cubicBezTo>
                  <a:cubicBezTo>
                    <a:pt x="f15" y="f8"/>
                    <a:pt x="f16" y="f5"/>
                    <a:pt x="f6" y="f17"/>
                  </a:cubicBezTo>
                  <a:cubicBezTo>
                    <a:pt x="f6" y="f18"/>
                    <a:pt x="f19" y="f7"/>
                    <a:pt x="f20" y="f7"/>
                  </a:cubicBezTo>
                  <a:cubicBezTo>
                    <a:pt x="f21" y="f18"/>
                    <a:pt x="f22" y="f18"/>
                    <a:pt x="f23" y="f7"/>
                  </a:cubicBezTo>
                  <a:cubicBezTo>
                    <a:pt x="f24" y="f7"/>
                    <a:pt x="f25" y="f7"/>
                    <a:pt x="f26" y="f18"/>
                  </a:cubicBezTo>
                  <a:cubicBezTo>
                    <a:pt x="f5" y="f18"/>
                    <a:pt x="f5" y="f18"/>
                    <a:pt x="f8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2" name="Freeform 26">
              <a:extLst>
                <a:ext uri="{FF2B5EF4-FFF2-40B4-BE49-F238E27FC236}">
                  <a16:creationId xmlns:a16="http://schemas.microsoft.com/office/drawing/2014/main" id="{43C226A7-F257-4B76-B8CA-D7F5ECDB1568}"/>
                </a:ext>
              </a:extLst>
            </p:cNvPr>
            <p:cNvSpPr/>
            <p:nvPr/>
          </p:nvSpPr>
          <p:spPr>
            <a:xfrm>
              <a:off x="6656383" y="6295232"/>
              <a:ext cx="915991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2"/>
                <a:gd name="f7" fmla="val 16"/>
                <a:gd name="f8" fmla="val 6"/>
                <a:gd name="f9" fmla="val 10"/>
                <a:gd name="f10" fmla="val 162"/>
                <a:gd name="f11" fmla="val 81"/>
                <a:gd name="f12" fmla="val 11"/>
                <a:gd name="f13" fmla="val 161"/>
                <a:gd name="f14" fmla="+- 0 0 -90"/>
                <a:gd name="f15" fmla="*/ f3 1 242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2"/>
                <a:gd name="f25" fmla="*/ f21 1 16"/>
                <a:gd name="f26" fmla="*/ 242 f22 1"/>
                <a:gd name="f27" fmla="*/ 0 f21 1"/>
                <a:gd name="f28" fmla="*/ 16 f21 1"/>
                <a:gd name="f29" fmla="*/ 0 f22 1"/>
                <a:gd name="f30" fmla="+- f23 0 f1"/>
                <a:gd name="f31" fmla="*/ f26 1 242"/>
                <a:gd name="f32" fmla="*/ f27 1 16"/>
                <a:gd name="f33" fmla="*/ f28 1 16"/>
                <a:gd name="f34" fmla="*/ f29 1 2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41" h="16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ubicBezTo>
                    <a:pt x="f11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3" name="Freeform 27">
              <a:extLst>
                <a:ext uri="{FF2B5EF4-FFF2-40B4-BE49-F238E27FC236}">
                  <a16:creationId xmlns:a16="http://schemas.microsoft.com/office/drawing/2014/main" id="{BC8EBB36-0792-4D4F-AC6A-C69BDDE47E7D}"/>
                </a:ext>
              </a:extLst>
            </p:cNvPr>
            <p:cNvSpPr/>
            <p:nvPr/>
          </p:nvSpPr>
          <p:spPr>
            <a:xfrm>
              <a:off x="7334246" y="4647401"/>
              <a:ext cx="873123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1"/>
                <a:gd name="f7" fmla="val 162"/>
                <a:gd name="f8" fmla="val 154"/>
                <a:gd name="f9" fmla="val 77"/>
                <a:gd name="f10" fmla="val 108"/>
                <a:gd name="f11" fmla="val 54"/>
                <a:gd name="f12" fmla="val 153"/>
                <a:gd name="f13" fmla="val 53"/>
                <a:gd name="f14" fmla="val 107"/>
                <a:gd name="f15" fmla="val 225"/>
                <a:gd name="f16" fmla="val 156"/>
                <a:gd name="f17" fmla="val 106"/>
                <a:gd name="f18" fmla="val 56"/>
                <a:gd name="f19" fmla="val 5"/>
                <a:gd name="f20" fmla="val 151"/>
                <a:gd name="f21" fmla="val 78"/>
                <a:gd name="f22" fmla="val 6"/>
                <a:gd name="f23" fmla="val 79"/>
                <a:gd name="f24" fmla="+- 0 0 -90"/>
                <a:gd name="f25" fmla="*/ f3 1 231"/>
                <a:gd name="f26" fmla="*/ f4 1 16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31"/>
                <a:gd name="f35" fmla="*/ f31 1 162"/>
                <a:gd name="f36" fmla="*/ 231 f32 1"/>
                <a:gd name="f37" fmla="*/ 162 f31 1"/>
                <a:gd name="f38" fmla="*/ 0 f32 1"/>
                <a:gd name="f39" fmla="*/ 0 f31 1"/>
                <a:gd name="f40" fmla="*/ 225 f32 1"/>
                <a:gd name="f41" fmla="*/ 156 f31 1"/>
                <a:gd name="f42" fmla="*/ 5 f31 1"/>
                <a:gd name="f43" fmla="*/ 6 f32 1"/>
                <a:gd name="f44" fmla="+- f33 0 f1"/>
                <a:gd name="f45" fmla="*/ f36 1 231"/>
                <a:gd name="f46" fmla="*/ f37 1 162"/>
                <a:gd name="f47" fmla="*/ f38 1 231"/>
                <a:gd name="f48" fmla="*/ f39 1 162"/>
                <a:gd name="f49" fmla="*/ f40 1 231"/>
                <a:gd name="f50" fmla="*/ f41 1 162"/>
                <a:gd name="f51" fmla="*/ f42 1 162"/>
                <a:gd name="f52" fmla="*/ f43 1 23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1" y="f72"/>
                </a:cxn>
                <a:cxn ang="f44">
                  <a:pos x="f69" y="f72"/>
                </a:cxn>
                <a:cxn ang="f44">
                  <a:pos x="f69" y="f70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76" y="f75"/>
                </a:cxn>
                <a:cxn ang="f44">
                  <a:pos x="f76" y="f74"/>
                </a:cxn>
                <a:cxn ang="f44">
                  <a:pos x="f73" y="f74"/>
                </a:cxn>
              </a:cxnLst>
              <a:rect l="f65" t="f68" r="f66" b="f67"/>
              <a:pathLst>
                <a:path w="231" h="16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12" y="f5"/>
                    <a:pt x="f6" y="f5"/>
                  </a:cubicBezTo>
                  <a:cubicBezTo>
                    <a:pt x="f6" y="f13"/>
                    <a:pt x="f6" y="f14"/>
                    <a:pt x="f6" y="f7"/>
                  </a:cubicBezTo>
                  <a:close/>
                  <a:moveTo>
                    <a:pt x="f15" y="f16"/>
                  </a:moveTo>
                  <a:cubicBezTo>
                    <a:pt x="f15" y="f17"/>
                    <a:pt x="f15" y="f18"/>
                    <a:pt x="f15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2" y="f18"/>
                    <a:pt x="f22" y="f17"/>
                    <a:pt x="f22" y="f16"/>
                  </a:cubicBezTo>
                  <a:cubicBezTo>
                    <a:pt x="f23" y="f16"/>
                    <a:pt x="f20" y="f16"/>
                    <a:pt x="f15" y="f16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4" name="Freeform 28">
              <a:extLst>
                <a:ext uri="{FF2B5EF4-FFF2-40B4-BE49-F238E27FC236}">
                  <a16:creationId xmlns:a16="http://schemas.microsoft.com/office/drawing/2014/main" id="{B680269B-7D84-49BC-9B13-26057F2A3A3E}"/>
                </a:ext>
              </a:extLst>
            </p:cNvPr>
            <p:cNvSpPr/>
            <p:nvPr/>
          </p:nvSpPr>
          <p:spPr>
            <a:xfrm>
              <a:off x="7312027" y="5287170"/>
              <a:ext cx="919164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3"/>
                <a:gd name="f7" fmla="val 15"/>
                <a:gd name="f8" fmla="val 242"/>
                <a:gd name="f9" fmla="val 3"/>
                <a:gd name="f10" fmla="val 5"/>
                <a:gd name="f11" fmla="val 7"/>
                <a:gd name="f12" fmla="val 9"/>
                <a:gd name="f13" fmla="val 12"/>
                <a:gd name="f14" fmla="val 161"/>
                <a:gd name="f15" fmla="val 81"/>
                <a:gd name="f16" fmla="val 10"/>
                <a:gd name="f17" fmla="val 6"/>
                <a:gd name="f18" fmla="val 80"/>
                <a:gd name="f19" fmla="+- 0 0 -90"/>
                <a:gd name="f20" fmla="*/ f3 1 243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3"/>
                <a:gd name="f30" fmla="*/ f26 1 15"/>
                <a:gd name="f31" fmla="*/ 242 f27 1"/>
                <a:gd name="f32" fmla="*/ 0 f26 1"/>
                <a:gd name="f33" fmla="*/ 243 f27 1"/>
                <a:gd name="f34" fmla="*/ 7 f26 1"/>
                <a:gd name="f35" fmla="*/ 15 f26 1"/>
                <a:gd name="f36" fmla="*/ 0 f27 1"/>
                <a:gd name="f37" fmla="+- f28 0 f1"/>
                <a:gd name="f38" fmla="*/ f31 1 243"/>
                <a:gd name="f39" fmla="*/ f32 1 15"/>
                <a:gd name="f40" fmla="*/ f33 1 243"/>
                <a:gd name="f41" fmla="*/ f34 1 15"/>
                <a:gd name="f42" fmla="*/ f35 1 15"/>
                <a:gd name="f43" fmla="*/ f36 1 24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29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58" y="f62"/>
                </a:cxn>
                <a:cxn ang="f37">
                  <a:pos x="f63" y="f62"/>
                </a:cxn>
                <a:cxn ang="f37">
                  <a:pos x="f63" y="f59"/>
                </a:cxn>
                <a:cxn ang="f37">
                  <a:pos x="f58" y="f59"/>
                </a:cxn>
              </a:cxnLst>
              <a:rect l="f54" t="f57" r="f55" b="f56"/>
              <a:pathLst>
                <a:path w="243" h="15">
                  <a:moveTo>
                    <a:pt x="f8" y="f5"/>
                  </a:moveTo>
                  <a:cubicBezTo>
                    <a:pt x="f8" y="f9"/>
                    <a:pt x="f6" y="f10"/>
                    <a:pt x="f6" y="f11"/>
                  </a:cubicBezTo>
                  <a:cubicBezTo>
                    <a:pt x="f6" y="f12"/>
                    <a:pt x="f8" y="f13"/>
                    <a:pt x="f8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5" y="f16"/>
                    <a:pt x="f5" y="f17"/>
                    <a:pt x="f5" y="f5"/>
                  </a:cubicBezTo>
                  <a:cubicBezTo>
                    <a:pt x="f18" y="f5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5" name="Freeform 29">
              <a:extLst>
                <a:ext uri="{FF2B5EF4-FFF2-40B4-BE49-F238E27FC236}">
                  <a16:creationId xmlns:a16="http://schemas.microsoft.com/office/drawing/2014/main" id="{44A33A25-1886-4785-8109-786E2AC18268}"/>
                </a:ext>
              </a:extLst>
            </p:cNvPr>
            <p:cNvSpPr/>
            <p:nvPr/>
          </p:nvSpPr>
          <p:spPr>
            <a:xfrm>
              <a:off x="7213601" y="5390351"/>
              <a:ext cx="233364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60"/>
                <a:gd name="f8" fmla="val 54"/>
                <a:gd name="f9" fmla="val 56"/>
                <a:gd name="f10" fmla="val 1"/>
                <a:gd name="f11" fmla="val 59"/>
                <a:gd name="f12" fmla="val 4"/>
                <a:gd name="f13" fmla="val 6"/>
                <a:gd name="f14" fmla="val 43"/>
                <a:gd name="f15" fmla="val 25"/>
                <a:gd name="f16" fmla="val 42"/>
                <a:gd name="f17" fmla="val 5"/>
                <a:gd name="f18" fmla="val 58"/>
                <a:gd name="f19" fmla="val 3"/>
                <a:gd name="f20" fmla="val 55"/>
                <a:gd name="f21" fmla="val 52"/>
                <a:gd name="f22" fmla="val 18"/>
                <a:gd name="f23" fmla="val 35"/>
                <a:gd name="f24" fmla="val 36"/>
                <a:gd name="f25" fmla="+- 0 0 -90"/>
                <a:gd name="f26" fmla="*/ f3 1 62"/>
                <a:gd name="f27" fmla="*/ f4 1 6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62"/>
                <a:gd name="f36" fmla="*/ f32 1 60"/>
                <a:gd name="f37" fmla="*/ 54 f33 1"/>
                <a:gd name="f38" fmla="*/ 0 f32 1"/>
                <a:gd name="f39" fmla="*/ 62 f33 1"/>
                <a:gd name="f40" fmla="*/ 6 f32 1"/>
                <a:gd name="f41" fmla="*/ 6 f33 1"/>
                <a:gd name="f42" fmla="*/ 60 f32 1"/>
                <a:gd name="f43" fmla="*/ 0 f33 1"/>
                <a:gd name="f44" fmla="*/ 52 f32 1"/>
                <a:gd name="f45" fmla="+- f34 0 f1"/>
                <a:gd name="f46" fmla="*/ f37 1 62"/>
                <a:gd name="f47" fmla="*/ f38 1 60"/>
                <a:gd name="f48" fmla="*/ f39 1 62"/>
                <a:gd name="f49" fmla="*/ f40 1 60"/>
                <a:gd name="f50" fmla="*/ f41 1 62"/>
                <a:gd name="f51" fmla="*/ f42 1 60"/>
                <a:gd name="f52" fmla="*/ f43 1 62"/>
                <a:gd name="f53" fmla="*/ f44 1 6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62" h="6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5" y="f16"/>
                    <a:pt x="f13" y="f7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22" y="f23"/>
                    <a:pt x="f24" y="f22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6" name="Freeform 30">
              <a:extLst>
                <a:ext uri="{FF2B5EF4-FFF2-40B4-BE49-F238E27FC236}">
                  <a16:creationId xmlns:a16="http://schemas.microsoft.com/office/drawing/2014/main" id="{F3BE1C15-B995-4090-AEAA-6B61428E7D3C}"/>
                </a:ext>
              </a:extLst>
            </p:cNvPr>
            <p:cNvSpPr/>
            <p:nvPr/>
          </p:nvSpPr>
          <p:spPr>
            <a:xfrm>
              <a:off x="8097834" y="5390351"/>
              <a:ext cx="227008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6"/>
                <a:gd name="f8" fmla="val 2"/>
                <a:gd name="f9" fmla="val 4"/>
                <a:gd name="f10" fmla="val 5"/>
                <a:gd name="f11" fmla="val 8"/>
                <a:gd name="f12" fmla="val 25"/>
                <a:gd name="f13" fmla="val 17"/>
                <a:gd name="f14" fmla="val 42"/>
                <a:gd name="f15" fmla="val 34"/>
                <a:gd name="f16" fmla="val 52"/>
                <a:gd name="f17" fmla="val 58"/>
                <a:gd name="f18" fmla="val 54"/>
                <a:gd name="f19" fmla="val 56"/>
                <a:gd name="f20" fmla="val 57"/>
                <a:gd name="f21" fmla="val 53"/>
                <a:gd name="f22" fmla="val 35"/>
                <a:gd name="f23" fmla="val 18"/>
                <a:gd name="f24" fmla="val 24"/>
                <a:gd name="f25" fmla="+- 0 0 -90"/>
                <a:gd name="f26" fmla="*/ f3 1 60"/>
                <a:gd name="f27" fmla="*/ f4 1 60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60"/>
                <a:gd name="f34" fmla="*/ 0 f31 1"/>
                <a:gd name="f35" fmla="*/ 6 f31 1"/>
                <a:gd name="f36" fmla="*/ 8 f31 1"/>
                <a:gd name="f37" fmla="*/ 60 f31 1"/>
                <a:gd name="f38" fmla="*/ 52 f31 1"/>
                <a:gd name="f39" fmla="*/ 53 f31 1"/>
                <a:gd name="f40" fmla="+- f32 0 f1"/>
                <a:gd name="f41" fmla="*/ f34 1 60"/>
                <a:gd name="f42" fmla="*/ f35 1 60"/>
                <a:gd name="f43" fmla="*/ f36 1 60"/>
                <a:gd name="f44" fmla="*/ f37 1 60"/>
                <a:gd name="f45" fmla="*/ f38 1 60"/>
                <a:gd name="f46" fmla="*/ f39 1 60"/>
                <a:gd name="f47" fmla="*/ 0 1 f33"/>
                <a:gd name="f48" fmla="*/ f29 1 f33"/>
                <a:gd name="f49" fmla="*/ f41 1 f33"/>
                <a:gd name="f50" fmla="*/ f42 1 f33"/>
                <a:gd name="f51" fmla="*/ f43 1 f33"/>
                <a:gd name="f52" fmla="*/ f44 1 f33"/>
                <a:gd name="f53" fmla="*/ f45 1 f33"/>
                <a:gd name="f54" fmla="*/ f46 1 f33"/>
                <a:gd name="f55" fmla="*/ f47 f26 1"/>
                <a:gd name="f56" fmla="*/ f48 f26 1"/>
                <a:gd name="f57" fmla="*/ f48 f27 1"/>
                <a:gd name="f58" fmla="*/ f47 f27 1"/>
                <a:gd name="f59" fmla="*/ f49 f26 1"/>
                <a:gd name="f60" fmla="*/ f50 f27 1"/>
                <a:gd name="f61" fmla="*/ f51 f26 1"/>
                <a:gd name="f62" fmla="*/ f49 f27 1"/>
                <a:gd name="f63" fmla="*/ f52 f26 1"/>
                <a:gd name="f64" fmla="*/ f53 f27 1"/>
                <a:gd name="f65" fmla="*/ f54 f26 1"/>
                <a:gd name="f66" fmla="*/ f5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9" y="f60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59" y="f60"/>
                </a:cxn>
              </a:cxnLst>
              <a:rect l="f55" t="f58" r="f56" b="f57"/>
              <a:pathLst>
                <a:path w="60" h="60">
                  <a:moveTo>
                    <a:pt x="f5" y="f7"/>
                  </a:moveTo>
                  <a:cubicBezTo>
                    <a:pt x="f8" y="f9"/>
                    <a:pt x="f10" y="f8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7" y="f18"/>
                    <a:pt x="f19" y="f20"/>
                    <a:pt x="f21" y="f6"/>
                  </a:cubicBezTo>
                  <a:cubicBezTo>
                    <a:pt x="f22" y="f14"/>
                    <a:pt x="f23" y="f24"/>
                    <a:pt x="f5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4CB24C58-EB0F-4396-B027-15679EE14FCD}"/>
                </a:ext>
              </a:extLst>
            </p:cNvPr>
            <p:cNvSpPr/>
            <p:nvPr/>
          </p:nvSpPr>
          <p:spPr>
            <a:xfrm>
              <a:off x="7629525" y="5984080"/>
              <a:ext cx="279404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11"/>
                <a:gd name="f8" fmla="val 4"/>
                <a:gd name="f9" fmla="val 7"/>
                <a:gd name="f10" fmla="val 49"/>
                <a:gd name="f11" fmla="val 25"/>
                <a:gd name="f12" fmla="+- 0 0 -90"/>
                <a:gd name="f13" fmla="*/ f3 1 74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4"/>
                <a:gd name="f23" fmla="*/ f19 1 11"/>
                <a:gd name="f24" fmla="*/ 74 f20 1"/>
                <a:gd name="f25" fmla="*/ 0 f19 1"/>
                <a:gd name="f26" fmla="*/ 11 f19 1"/>
                <a:gd name="f27" fmla="*/ 0 f20 1"/>
                <a:gd name="f28" fmla="+- f21 0 f1"/>
                <a:gd name="f29" fmla="*/ f24 1 74"/>
                <a:gd name="f30" fmla="*/ f25 1 11"/>
                <a:gd name="f31" fmla="*/ f26 1 11"/>
                <a:gd name="f32" fmla="*/ f27 1 7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74" h="1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74D27240-F604-4555-92A1-91A4DCF073E0}"/>
                </a:ext>
              </a:extLst>
            </p:cNvPr>
            <p:cNvSpPr/>
            <p:nvPr/>
          </p:nvSpPr>
          <p:spPr>
            <a:xfrm>
              <a:off x="8166104" y="5691984"/>
              <a:ext cx="522286" cy="5381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142"/>
                <a:gd name="f8" fmla="val 59"/>
                <a:gd name="f9" fmla="val 133"/>
                <a:gd name="f10" fmla="val 66"/>
                <a:gd name="f11" fmla="val 116"/>
                <a:gd name="f12" fmla="val 64"/>
                <a:gd name="f13" fmla="val 102"/>
                <a:gd name="f14" fmla="val 50"/>
                <a:gd name="f15" fmla="val 88"/>
                <a:gd name="f16" fmla="val 36"/>
                <a:gd name="f17" fmla="val 75"/>
                <a:gd name="f18" fmla="val 31"/>
                <a:gd name="f19" fmla="val 56"/>
                <a:gd name="f20" fmla="val 30"/>
                <a:gd name="f21" fmla="val 37"/>
                <a:gd name="f22" fmla="val 29"/>
                <a:gd name="f23" fmla="val 22"/>
                <a:gd name="f24" fmla="val 39"/>
                <a:gd name="f25" fmla="val 12"/>
                <a:gd name="f26" fmla="val 7"/>
                <a:gd name="f27" fmla="val 81"/>
                <a:gd name="f28" fmla="val 105"/>
                <a:gd name="f29" fmla="val 13"/>
                <a:gd name="f30" fmla="val 106"/>
                <a:gd name="f31" fmla="val 35"/>
                <a:gd name="f32" fmla="val 99"/>
                <a:gd name="f33" fmla="val 76"/>
                <a:gd name="f34" fmla="val 84"/>
                <a:gd name="f35" fmla="val 92"/>
                <a:gd name="f36" fmla="val 72"/>
                <a:gd name="f37" fmla="val 104"/>
                <a:gd name="f38" fmla="val 69"/>
                <a:gd name="f39" fmla="val 118"/>
                <a:gd name="f40" fmla="val 77"/>
                <a:gd name="f41" fmla="val 135"/>
                <a:gd name="f42" fmla="val 82"/>
                <a:gd name="f43" fmla="val 121"/>
                <a:gd name="f44" fmla="val 87"/>
                <a:gd name="f45" fmla="val 107"/>
                <a:gd name="f46" fmla="val 94"/>
                <a:gd name="f47" fmla="val 114"/>
                <a:gd name="f48" fmla="val 97"/>
                <a:gd name="f49" fmla="val 90"/>
                <a:gd name="f50" fmla="val 46"/>
                <a:gd name="f51" fmla="val 1"/>
                <a:gd name="f52" fmla="val 120"/>
                <a:gd name="f53" fmla="val 19"/>
                <a:gd name="f54" fmla="val 100"/>
                <a:gd name="f55" fmla="val 44"/>
                <a:gd name="f56" fmla="val 49"/>
                <a:gd name="f57" fmla="val 54"/>
                <a:gd name="f58" fmla="val 119"/>
                <a:gd name="f59" fmla="+- 0 0 -90"/>
                <a:gd name="f60" fmla="*/ f3 1 138"/>
                <a:gd name="f61" fmla="*/ f4 1 142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8"/>
                <a:gd name="f70" fmla="*/ f66 1 142"/>
                <a:gd name="f71" fmla="*/ 59 f67 1"/>
                <a:gd name="f72" fmla="*/ 133 f66 1"/>
                <a:gd name="f73" fmla="*/ 50 f67 1"/>
                <a:gd name="f74" fmla="*/ 88 f66 1"/>
                <a:gd name="f75" fmla="*/ 30 f67 1"/>
                <a:gd name="f76" fmla="*/ 37 f66 1"/>
                <a:gd name="f77" fmla="*/ 56 f67 1"/>
                <a:gd name="f78" fmla="*/ 7 f66 1"/>
                <a:gd name="f79" fmla="*/ 106 f67 1"/>
                <a:gd name="f80" fmla="*/ 35 f66 1"/>
                <a:gd name="f81" fmla="*/ 84 f67 1"/>
                <a:gd name="f82" fmla="*/ 92 f66 1"/>
                <a:gd name="f83" fmla="*/ 77 f67 1"/>
                <a:gd name="f84" fmla="*/ 135 f66 1"/>
                <a:gd name="f85" fmla="*/ 92 f67 1"/>
                <a:gd name="f86" fmla="*/ 94 f66 1"/>
                <a:gd name="f87" fmla="*/ 135 f67 1"/>
                <a:gd name="f88" fmla="*/ 142 f66 1"/>
                <a:gd name="f89" fmla="*/ 1 f67 1"/>
                <a:gd name="f90" fmla="*/ 44 f67 1"/>
                <a:gd name="f91" fmla="+- f68 0 f1"/>
                <a:gd name="f92" fmla="*/ f71 1 138"/>
                <a:gd name="f93" fmla="*/ f72 1 142"/>
                <a:gd name="f94" fmla="*/ f73 1 138"/>
                <a:gd name="f95" fmla="*/ f74 1 142"/>
                <a:gd name="f96" fmla="*/ f75 1 138"/>
                <a:gd name="f97" fmla="*/ f76 1 142"/>
                <a:gd name="f98" fmla="*/ f77 1 138"/>
                <a:gd name="f99" fmla="*/ f78 1 142"/>
                <a:gd name="f100" fmla="*/ f79 1 138"/>
                <a:gd name="f101" fmla="*/ f80 1 142"/>
                <a:gd name="f102" fmla="*/ f81 1 138"/>
                <a:gd name="f103" fmla="*/ f82 1 142"/>
                <a:gd name="f104" fmla="*/ f83 1 138"/>
                <a:gd name="f105" fmla="*/ f84 1 142"/>
                <a:gd name="f106" fmla="*/ f85 1 138"/>
                <a:gd name="f107" fmla="*/ f86 1 142"/>
                <a:gd name="f108" fmla="*/ f87 1 138"/>
                <a:gd name="f109" fmla="*/ f88 1 142"/>
                <a:gd name="f110" fmla="*/ f89 1 138"/>
                <a:gd name="f111" fmla="*/ f90 1 138"/>
                <a:gd name="f112" fmla="*/ 0 1 f69"/>
                <a:gd name="f113" fmla="*/ f63 1 f69"/>
                <a:gd name="f114" fmla="*/ 0 1 f70"/>
                <a:gd name="f115" fmla="*/ f64 1 f70"/>
                <a:gd name="f116" fmla="*/ f92 1 f69"/>
                <a:gd name="f117" fmla="*/ f93 1 f70"/>
                <a:gd name="f118" fmla="*/ f94 1 f69"/>
                <a:gd name="f119" fmla="*/ f95 1 f70"/>
                <a:gd name="f120" fmla="*/ f96 1 f69"/>
                <a:gd name="f121" fmla="*/ f97 1 f70"/>
                <a:gd name="f122" fmla="*/ f98 1 f69"/>
                <a:gd name="f123" fmla="*/ f99 1 f70"/>
                <a:gd name="f124" fmla="*/ f100 1 f69"/>
                <a:gd name="f125" fmla="*/ f101 1 f70"/>
                <a:gd name="f126" fmla="*/ f102 1 f69"/>
                <a:gd name="f127" fmla="*/ f103 1 f70"/>
                <a:gd name="f128" fmla="*/ f104 1 f69"/>
                <a:gd name="f129" fmla="*/ f105 1 f70"/>
                <a:gd name="f130" fmla="*/ f106 1 f69"/>
                <a:gd name="f131" fmla="*/ f107 1 f70"/>
                <a:gd name="f132" fmla="*/ f108 1 f69"/>
                <a:gd name="f133" fmla="*/ f109 1 f70"/>
                <a:gd name="f134" fmla="*/ f110 1 f69"/>
                <a:gd name="f135" fmla="*/ f111 1 f69"/>
                <a:gd name="f136" fmla="*/ f112 f60 1"/>
                <a:gd name="f137" fmla="*/ f113 f60 1"/>
                <a:gd name="f138" fmla="*/ f115 f61 1"/>
                <a:gd name="f139" fmla="*/ f114 f61 1"/>
                <a:gd name="f140" fmla="*/ f116 f60 1"/>
                <a:gd name="f141" fmla="*/ f117 f61 1"/>
                <a:gd name="f142" fmla="*/ f118 f60 1"/>
                <a:gd name="f143" fmla="*/ f119 f61 1"/>
                <a:gd name="f144" fmla="*/ f120 f60 1"/>
                <a:gd name="f145" fmla="*/ f121 f61 1"/>
                <a:gd name="f146" fmla="*/ f122 f60 1"/>
                <a:gd name="f147" fmla="*/ f123 f61 1"/>
                <a:gd name="f148" fmla="*/ f124 f60 1"/>
                <a:gd name="f149" fmla="*/ f125 f61 1"/>
                <a:gd name="f150" fmla="*/ f126 f60 1"/>
                <a:gd name="f151" fmla="*/ f127 f61 1"/>
                <a:gd name="f152" fmla="*/ f128 f60 1"/>
                <a:gd name="f153" fmla="*/ f129 f61 1"/>
                <a:gd name="f154" fmla="*/ f130 f60 1"/>
                <a:gd name="f155" fmla="*/ f131 f61 1"/>
                <a:gd name="f156" fmla="*/ f132 f60 1"/>
                <a:gd name="f157" fmla="*/ f133 f61 1"/>
                <a:gd name="f158" fmla="*/ f134 f60 1"/>
                <a:gd name="f159" fmla="*/ f135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0" y="f141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7"/>
                </a:cxn>
                <a:cxn ang="f91">
                  <a:pos x="f159" y="f155"/>
                </a:cxn>
                <a:cxn ang="f91">
                  <a:pos x="f140" y="f141"/>
                </a:cxn>
              </a:cxnLst>
              <a:rect l="f136" t="f139" r="f137" b="f138"/>
              <a:pathLst>
                <a:path w="138" h="14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9" y="f26"/>
                  </a:cubicBezTo>
                  <a:cubicBezTo>
                    <a:pt x="f27" y="f5"/>
                    <a:pt x="f28" y="f29"/>
                    <a:pt x="f30" y="f31"/>
                  </a:cubicBezTo>
                  <a:cubicBezTo>
                    <a:pt x="f30" y="f1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35" y="f46"/>
                  </a:cubicBezTo>
                  <a:cubicBezTo>
                    <a:pt x="f47" y="f48"/>
                    <a:pt x="f6" y="f43"/>
                    <a:pt x="f41" y="f7"/>
                  </a:cubicBezTo>
                  <a:cubicBezTo>
                    <a:pt x="f49" y="f7"/>
                    <a:pt x="f50" y="f7"/>
                    <a:pt x="f51" y="f7"/>
                  </a:cubicBezTo>
                  <a:cubicBezTo>
                    <a:pt x="f5" y="f52"/>
                    <a:pt x="f53" y="f54"/>
                    <a:pt x="f55" y="f46"/>
                  </a:cubicBezTo>
                  <a:cubicBezTo>
                    <a:pt x="f56" y="f45"/>
                    <a:pt x="f57" y="f58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BDF0A735-4BCC-4783-B699-4A2BFA0C4810}"/>
                </a:ext>
              </a:extLst>
            </p:cNvPr>
            <p:cNvSpPr/>
            <p:nvPr/>
          </p:nvSpPr>
          <p:spPr>
            <a:xfrm>
              <a:off x="6858000" y="5688802"/>
              <a:ext cx="514350" cy="541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143"/>
                <a:gd name="f8" fmla="val 78"/>
                <a:gd name="f9" fmla="val 133"/>
                <a:gd name="f10" fmla="val 82"/>
                <a:gd name="f11" fmla="val 120"/>
                <a:gd name="f12" fmla="val 87"/>
                <a:gd name="f13" fmla="val 108"/>
                <a:gd name="f14" fmla="val 92"/>
                <a:gd name="f15" fmla="val 95"/>
                <a:gd name="f16" fmla="val 118"/>
                <a:gd name="f17" fmla="val 102"/>
                <a:gd name="f18" fmla="val 135"/>
                <a:gd name="f19" fmla="val 91"/>
                <a:gd name="f20" fmla="val 46"/>
                <a:gd name="f21" fmla="val 2"/>
                <a:gd name="f22" fmla="val 18"/>
                <a:gd name="f23" fmla="val 44"/>
                <a:gd name="f24" fmla="val 49"/>
                <a:gd name="f25" fmla="val 55"/>
                <a:gd name="f26" fmla="val 122"/>
                <a:gd name="f27" fmla="val 60"/>
                <a:gd name="f28" fmla="val 61"/>
                <a:gd name="f29" fmla="val 62"/>
                <a:gd name="f30" fmla="val 64"/>
                <a:gd name="f31" fmla="val 123"/>
                <a:gd name="f32" fmla="val 112"/>
                <a:gd name="f33" fmla="val 59"/>
                <a:gd name="f34" fmla="val 101"/>
                <a:gd name="f35" fmla="val 99"/>
                <a:gd name="f36" fmla="val 58"/>
                <a:gd name="f37" fmla="val 98"/>
                <a:gd name="f38" fmla="val 56"/>
                <a:gd name="f39" fmla="val 96"/>
                <a:gd name="f40" fmla="val 41"/>
                <a:gd name="f41" fmla="val 83"/>
                <a:gd name="f42" fmla="val 34"/>
                <a:gd name="f43" fmla="val 31"/>
                <a:gd name="f44" fmla="val 45"/>
                <a:gd name="f45" fmla="val 26"/>
                <a:gd name="f46" fmla="val 19"/>
                <a:gd name="f47" fmla="val 51"/>
                <a:gd name="f48" fmla="val 80"/>
                <a:gd name="f49" fmla="val 8"/>
                <a:gd name="f50" fmla="val 14"/>
                <a:gd name="f51" fmla="val 110"/>
                <a:gd name="f52" fmla="val 28"/>
                <a:gd name="f53" fmla="val 105"/>
                <a:gd name="f54" fmla="val 50"/>
                <a:gd name="f55" fmla="val 68"/>
                <a:gd name="f56" fmla="val 94"/>
                <a:gd name="f57" fmla="val 84"/>
                <a:gd name="f58" fmla="val 97"/>
                <a:gd name="f59" fmla="val 69"/>
                <a:gd name="f60" fmla="val 107"/>
                <a:gd name="f61" fmla="val 73"/>
                <a:gd name="f62" fmla="+- 0 0 -90"/>
                <a:gd name="f63" fmla="*/ f3 1 136"/>
                <a:gd name="f64" fmla="*/ f4 1 143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136"/>
                <a:gd name="f73" fmla="*/ f69 1 143"/>
                <a:gd name="f74" fmla="*/ 78 f70 1"/>
                <a:gd name="f75" fmla="*/ 133 f69 1"/>
                <a:gd name="f76" fmla="*/ 92 f70 1"/>
                <a:gd name="f77" fmla="*/ 95 f69 1"/>
                <a:gd name="f78" fmla="*/ 136 f70 1"/>
                <a:gd name="f79" fmla="*/ 143 f69 1"/>
                <a:gd name="f80" fmla="*/ 0 f70 1"/>
                <a:gd name="f81" fmla="*/ 44 f70 1"/>
                <a:gd name="f82" fmla="*/ 60 f70 1"/>
                <a:gd name="f83" fmla="*/ 135 f69 1"/>
                <a:gd name="f84" fmla="*/ 64 f70 1"/>
                <a:gd name="f85" fmla="*/ 59 f70 1"/>
                <a:gd name="f86" fmla="*/ 101 f69 1"/>
                <a:gd name="f87" fmla="*/ 56 f70 1"/>
                <a:gd name="f88" fmla="*/ 96 f69 1"/>
                <a:gd name="f89" fmla="*/ 31 f70 1"/>
                <a:gd name="f90" fmla="*/ 45 f69 1"/>
                <a:gd name="f91" fmla="*/ 80 f70 1"/>
                <a:gd name="f92" fmla="*/ 8 f69 1"/>
                <a:gd name="f93" fmla="*/ 105 f70 1"/>
                <a:gd name="f94" fmla="*/ 50 f69 1"/>
                <a:gd name="f95" fmla="*/ 97 f69 1"/>
                <a:gd name="f96" fmla="+- f71 0 f1"/>
                <a:gd name="f97" fmla="*/ f74 1 136"/>
                <a:gd name="f98" fmla="*/ f75 1 143"/>
                <a:gd name="f99" fmla="*/ f76 1 136"/>
                <a:gd name="f100" fmla="*/ f77 1 143"/>
                <a:gd name="f101" fmla="*/ f78 1 136"/>
                <a:gd name="f102" fmla="*/ f79 1 143"/>
                <a:gd name="f103" fmla="*/ f80 1 136"/>
                <a:gd name="f104" fmla="*/ f81 1 136"/>
                <a:gd name="f105" fmla="*/ f82 1 136"/>
                <a:gd name="f106" fmla="*/ f83 1 143"/>
                <a:gd name="f107" fmla="*/ f84 1 136"/>
                <a:gd name="f108" fmla="*/ f85 1 136"/>
                <a:gd name="f109" fmla="*/ f86 1 143"/>
                <a:gd name="f110" fmla="*/ f87 1 136"/>
                <a:gd name="f111" fmla="*/ f88 1 143"/>
                <a:gd name="f112" fmla="*/ f89 1 136"/>
                <a:gd name="f113" fmla="*/ f90 1 143"/>
                <a:gd name="f114" fmla="*/ f91 1 136"/>
                <a:gd name="f115" fmla="*/ f92 1 143"/>
                <a:gd name="f116" fmla="*/ f93 1 136"/>
                <a:gd name="f117" fmla="*/ f94 1 143"/>
                <a:gd name="f118" fmla="*/ f95 1 143"/>
                <a:gd name="f119" fmla="*/ 0 1 f72"/>
                <a:gd name="f120" fmla="*/ f66 1 f72"/>
                <a:gd name="f121" fmla="*/ 0 1 f73"/>
                <a:gd name="f122" fmla="*/ f67 1 f73"/>
                <a:gd name="f123" fmla="*/ f97 1 f72"/>
                <a:gd name="f124" fmla="*/ f98 1 f73"/>
                <a:gd name="f125" fmla="*/ f99 1 f72"/>
                <a:gd name="f126" fmla="*/ f100 1 f73"/>
                <a:gd name="f127" fmla="*/ f101 1 f72"/>
                <a:gd name="f128" fmla="*/ f102 1 f73"/>
                <a:gd name="f129" fmla="*/ f103 1 f72"/>
                <a:gd name="f130" fmla="*/ f104 1 f72"/>
                <a:gd name="f131" fmla="*/ f105 1 f72"/>
                <a:gd name="f132" fmla="*/ f106 1 f73"/>
                <a:gd name="f133" fmla="*/ f107 1 f72"/>
                <a:gd name="f134" fmla="*/ f108 1 f72"/>
                <a:gd name="f135" fmla="*/ f109 1 f73"/>
                <a:gd name="f136" fmla="*/ f110 1 f72"/>
                <a:gd name="f137" fmla="*/ f111 1 f73"/>
                <a:gd name="f138" fmla="*/ f112 1 f72"/>
                <a:gd name="f139" fmla="*/ f113 1 f73"/>
                <a:gd name="f140" fmla="*/ f114 1 f72"/>
                <a:gd name="f141" fmla="*/ f115 1 f73"/>
                <a:gd name="f142" fmla="*/ f116 1 f72"/>
                <a:gd name="f143" fmla="*/ f117 1 f73"/>
                <a:gd name="f144" fmla="*/ f118 1 f73"/>
                <a:gd name="f145" fmla="*/ f119 f63 1"/>
                <a:gd name="f146" fmla="*/ f120 f63 1"/>
                <a:gd name="f147" fmla="*/ f122 f64 1"/>
                <a:gd name="f148" fmla="*/ f121 f64 1"/>
                <a:gd name="f149" fmla="*/ f123 f63 1"/>
                <a:gd name="f150" fmla="*/ f124 f64 1"/>
                <a:gd name="f151" fmla="*/ f125 f63 1"/>
                <a:gd name="f152" fmla="*/ f126 f64 1"/>
                <a:gd name="f153" fmla="*/ f127 f63 1"/>
                <a:gd name="f154" fmla="*/ f128 f64 1"/>
                <a:gd name="f155" fmla="*/ f129 f63 1"/>
                <a:gd name="f156" fmla="*/ f130 f63 1"/>
                <a:gd name="f157" fmla="*/ f131 f63 1"/>
                <a:gd name="f158" fmla="*/ f132 f64 1"/>
                <a:gd name="f159" fmla="*/ f133 f63 1"/>
                <a:gd name="f160" fmla="*/ f134 f63 1"/>
                <a:gd name="f161" fmla="*/ f135 f64 1"/>
                <a:gd name="f162" fmla="*/ f136 f63 1"/>
                <a:gd name="f163" fmla="*/ f137 f64 1"/>
                <a:gd name="f164" fmla="*/ f138 f63 1"/>
                <a:gd name="f165" fmla="*/ f139 f64 1"/>
                <a:gd name="f166" fmla="*/ f140 f63 1"/>
                <a:gd name="f167" fmla="*/ f141 f64 1"/>
                <a:gd name="f168" fmla="*/ f142 f63 1"/>
                <a:gd name="f169" fmla="*/ f143 f64 1"/>
                <a:gd name="f170" fmla="*/ f14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49" y="f150"/>
                </a:cxn>
                <a:cxn ang="f96">
                  <a:pos x="f151" y="f152"/>
                </a:cxn>
                <a:cxn ang="f96">
                  <a:pos x="f153" y="f154"/>
                </a:cxn>
                <a:cxn ang="f96">
                  <a:pos x="f155" y="f154"/>
                </a:cxn>
                <a:cxn ang="f96">
                  <a:pos x="f156" y="f152"/>
                </a:cxn>
                <a:cxn ang="f96">
                  <a:pos x="f157" y="f158"/>
                </a:cxn>
                <a:cxn ang="f96">
                  <a:pos x="f159" y="f158"/>
                </a:cxn>
                <a:cxn ang="f96">
                  <a:pos x="f160" y="f161"/>
                </a:cxn>
                <a:cxn ang="f96">
                  <a:pos x="f162" y="f163"/>
                </a:cxn>
                <a:cxn ang="f96">
                  <a:pos x="f164" y="f165"/>
                </a:cxn>
                <a:cxn ang="f96">
                  <a:pos x="f166" y="f167"/>
                </a:cxn>
                <a:cxn ang="f96">
                  <a:pos x="f168" y="f169"/>
                </a:cxn>
                <a:cxn ang="f96">
                  <a:pos x="f166" y="f170"/>
                </a:cxn>
                <a:cxn ang="f96">
                  <a:pos x="f149" y="f150"/>
                </a:cxn>
              </a:cxnLst>
              <a:rect l="f145" t="f148" r="f146" b="f147"/>
              <a:pathLst>
                <a:path w="136" h="14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1"/>
                    <a:pt x="f6" y="f7"/>
                  </a:cubicBezTo>
                  <a:cubicBezTo>
                    <a:pt x="f19" y="f7"/>
                    <a:pt x="f20" y="f7"/>
                    <a:pt x="f5" y="f7"/>
                  </a:cubicBezTo>
                  <a:cubicBezTo>
                    <a:pt x="f21" y="f11"/>
                    <a:pt x="f22" y="f17"/>
                    <a:pt x="f23" y="f15"/>
                  </a:cubicBezTo>
                  <a:cubicBezTo>
                    <a:pt x="f24" y="f13"/>
                    <a:pt x="f25" y="f26"/>
                    <a:pt x="f27" y="f18"/>
                  </a:cubicBezTo>
                  <a:cubicBezTo>
                    <a:pt x="f28" y="f18"/>
                    <a:pt x="f29" y="f18"/>
                    <a:pt x="f30" y="f18"/>
                  </a:cubicBezTo>
                  <a:cubicBezTo>
                    <a:pt x="f29" y="f31"/>
                    <a:pt x="f28" y="f32"/>
                    <a:pt x="f33" y="f34"/>
                  </a:cubicBezTo>
                  <a:cubicBezTo>
                    <a:pt x="f33" y="f35"/>
                    <a:pt x="f36" y="f37"/>
                    <a:pt x="f38" y="f39"/>
                  </a:cubicBezTo>
                  <a:cubicBezTo>
                    <a:pt x="f40" y="f41"/>
                    <a:pt x="f42" y="f30"/>
                    <a:pt x="f43" y="f44"/>
                  </a:cubicBezTo>
                  <a:cubicBezTo>
                    <a:pt x="f45" y="f46"/>
                    <a:pt x="f47" y="f5"/>
                    <a:pt x="f48" y="f49"/>
                  </a:cubicBezTo>
                  <a:cubicBezTo>
                    <a:pt x="f17" y="f50"/>
                    <a:pt x="f51" y="f52"/>
                    <a:pt x="f53" y="f54"/>
                  </a:cubicBezTo>
                  <a:cubicBezTo>
                    <a:pt x="f34" y="f55"/>
                    <a:pt x="f56" y="f57"/>
                    <a:pt x="f48" y="f58"/>
                  </a:cubicBezTo>
                  <a:cubicBezTo>
                    <a:pt x="f59" y="f60"/>
                    <a:pt x="f61" y="f11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3820AB32-7FE7-4DA2-8EAD-B33CB3DE6900}"/>
                </a:ext>
              </a:extLst>
            </p:cNvPr>
            <p:cNvSpPr/>
            <p:nvPr/>
          </p:nvSpPr>
          <p:spPr>
            <a:xfrm>
              <a:off x="7515224" y="4702969"/>
              <a:ext cx="519114" cy="5127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35"/>
                <a:gd name="f8" fmla="val 73"/>
                <a:gd name="f9" fmla="val 93"/>
                <a:gd name="f10" fmla="val 104"/>
                <a:gd name="f11" fmla="val 115"/>
                <a:gd name="f12" fmla="val 126"/>
                <a:gd name="f13" fmla="val 74"/>
                <a:gd name="f14" fmla="val 127"/>
                <a:gd name="f15" fmla="val 75"/>
                <a:gd name="f16" fmla="val 76"/>
                <a:gd name="f17" fmla="val 81"/>
                <a:gd name="f18" fmla="val 114"/>
                <a:gd name="f19" fmla="val 86"/>
                <a:gd name="f20" fmla="val 101"/>
                <a:gd name="f21" fmla="val 91"/>
                <a:gd name="f22" fmla="val 88"/>
                <a:gd name="f23" fmla="val 117"/>
                <a:gd name="f24" fmla="val 134"/>
                <a:gd name="f25" fmla="val 89"/>
                <a:gd name="f26" fmla="val 45"/>
                <a:gd name="f27" fmla="val 1"/>
                <a:gd name="f28" fmla="val 113"/>
                <a:gd name="f29" fmla="val 17"/>
                <a:gd name="f30" fmla="val 95"/>
                <a:gd name="f31" fmla="val 43"/>
                <a:gd name="f32" fmla="val 46"/>
                <a:gd name="f33" fmla="val 94"/>
                <a:gd name="f34" fmla="val 48"/>
                <a:gd name="f35" fmla="val 51"/>
                <a:gd name="f36" fmla="val 108"/>
                <a:gd name="f37" fmla="val 53"/>
                <a:gd name="f38" fmla="val 56"/>
                <a:gd name="f39" fmla="val 121"/>
                <a:gd name="f40" fmla="val 61"/>
                <a:gd name="f41" fmla="val 116"/>
                <a:gd name="f42" fmla="val 105"/>
                <a:gd name="f43" fmla="val 92"/>
                <a:gd name="f44" fmla="val 59"/>
                <a:gd name="f45" fmla="val 58"/>
                <a:gd name="f46" fmla="val 39"/>
                <a:gd name="f47" fmla="val 78"/>
                <a:gd name="f48" fmla="val 33"/>
                <a:gd name="f49" fmla="val 30"/>
                <a:gd name="f50" fmla="val 38"/>
                <a:gd name="f51" fmla="val 26"/>
                <a:gd name="f52" fmla="val 36"/>
                <a:gd name="f53" fmla="val 4"/>
                <a:gd name="f54" fmla="val 57"/>
                <a:gd name="f55" fmla="val 66"/>
                <a:gd name="f56" fmla="val 85"/>
                <a:gd name="f57" fmla="val 3"/>
                <a:gd name="f58" fmla="val 97"/>
                <a:gd name="f59" fmla="val 6"/>
                <a:gd name="f60" fmla="val 16"/>
                <a:gd name="f61" fmla="val 29"/>
                <a:gd name="f62" fmla="val 52"/>
                <a:gd name="f63" fmla="val 80"/>
                <a:gd name="f64" fmla="val 77"/>
                <a:gd name="f65" fmla="+- 0 0 -90"/>
                <a:gd name="f66" fmla="*/ f3 1 137"/>
                <a:gd name="f67" fmla="*/ f4 1 135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37"/>
                <a:gd name="f76" fmla="*/ f72 1 135"/>
                <a:gd name="f77" fmla="*/ 73 f73 1"/>
                <a:gd name="f78" fmla="*/ 93 f72 1"/>
                <a:gd name="f79" fmla="*/ 126 f72 1"/>
                <a:gd name="f80" fmla="*/ 76 f73 1"/>
                <a:gd name="f81" fmla="*/ 127 f72 1"/>
                <a:gd name="f82" fmla="*/ 91 f73 1"/>
                <a:gd name="f83" fmla="*/ 88 f72 1"/>
                <a:gd name="f84" fmla="*/ 134 f73 1"/>
                <a:gd name="f85" fmla="*/ 135 f72 1"/>
                <a:gd name="f86" fmla="*/ 0 f73 1"/>
                <a:gd name="f87" fmla="*/ 43 f73 1"/>
                <a:gd name="f88" fmla="*/ 51 f73 1"/>
                <a:gd name="f89" fmla="*/ 108 f72 1"/>
                <a:gd name="f90" fmla="*/ 61 f73 1"/>
                <a:gd name="f91" fmla="*/ 58 f73 1"/>
                <a:gd name="f92" fmla="*/ 91 f72 1"/>
                <a:gd name="f93" fmla="*/ 30 f73 1"/>
                <a:gd name="f94" fmla="*/ 38 f72 1"/>
                <a:gd name="f95" fmla="*/ 57 f73 1"/>
                <a:gd name="f96" fmla="*/ 1 f72 1"/>
                <a:gd name="f97" fmla="*/ 85 f73 1"/>
                <a:gd name="f98" fmla="*/ 3 f72 1"/>
                <a:gd name="f99" fmla="*/ 105 f73 1"/>
                <a:gd name="f100" fmla="*/ 29 f72 1"/>
                <a:gd name="f101" fmla="*/ 80 f73 1"/>
                <a:gd name="f102" fmla="*/ 89 f72 1"/>
                <a:gd name="f103" fmla="+- f74 0 f1"/>
                <a:gd name="f104" fmla="*/ f77 1 137"/>
                <a:gd name="f105" fmla="*/ f78 1 135"/>
                <a:gd name="f106" fmla="*/ f79 1 135"/>
                <a:gd name="f107" fmla="*/ f80 1 137"/>
                <a:gd name="f108" fmla="*/ f81 1 135"/>
                <a:gd name="f109" fmla="*/ f82 1 137"/>
                <a:gd name="f110" fmla="*/ f83 1 135"/>
                <a:gd name="f111" fmla="*/ f84 1 137"/>
                <a:gd name="f112" fmla="*/ f85 1 135"/>
                <a:gd name="f113" fmla="*/ f86 1 137"/>
                <a:gd name="f114" fmla="*/ f87 1 137"/>
                <a:gd name="f115" fmla="*/ f88 1 137"/>
                <a:gd name="f116" fmla="*/ f89 1 135"/>
                <a:gd name="f117" fmla="*/ f90 1 137"/>
                <a:gd name="f118" fmla="*/ f91 1 137"/>
                <a:gd name="f119" fmla="*/ f92 1 135"/>
                <a:gd name="f120" fmla="*/ f93 1 137"/>
                <a:gd name="f121" fmla="*/ f94 1 135"/>
                <a:gd name="f122" fmla="*/ f95 1 137"/>
                <a:gd name="f123" fmla="*/ f96 1 135"/>
                <a:gd name="f124" fmla="*/ f97 1 137"/>
                <a:gd name="f125" fmla="*/ f98 1 135"/>
                <a:gd name="f126" fmla="*/ f99 1 137"/>
                <a:gd name="f127" fmla="*/ f100 1 135"/>
                <a:gd name="f128" fmla="*/ f101 1 137"/>
                <a:gd name="f129" fmla="*/ f102 1 135"/>
                <a:gd name="f130" fmla="*/ 0 1 f75"/>
                <a:gd name="f131" fmla="*/ f69 1 f75"/>
                <a:gd name="f132" fmla="*/ 0 1 f76"/>
                <a:gd name="f133" fmla="*/ f70 1 f76"/>
                <a:gd name="f134" fmla="*/ f104 1 f75"/>
                <a:gd name="f135" fmla="*/ f105 1 f76"/>
                <a:gd name="f136" fmla="*/ f106 1 f76"/>
                <a:gd name="f137" fmla="*/ f107 1 f75"/>
                <a:gd name="f138" fmla="*/ f108 1 f76"/>
                <a:gd name="f139" fmla="*/ f109 1 f75"/>
                <a:gd name="f140" fmla="*/ f110 1 f76"/>
                <a:gd name="f141" fmla="*/ f111 1 f75"/>
                <a:gd name="f142" fmla="*/ f112 1 f76"/>
                <a:gd name="f143" fmla="*/ f113 1 f75"/>
                <a:gd name="f144" fmla="*/ f114 1 f75"/>
                <a:gd name="f145" fmla="*/ f115 1 f75"/>
                <a:gd name="f146" fmla="*/ f116 1 f76"/>
                <a:gd name="f147" fmla="*/ f117 1 f75"/>
                <a:gd name="f148" fmla="*/ f118 1 f75"/>
                <a:gd name="f149" fmla="*/ f119 1 f76"/>
                <a:gd name="f150" fmla="*/ f120 1 f75"/>
                <a:gd name="f151" fmla="*/ f121 1 f76"/>
                <a:gd name="f152" fmla="*/ f122 1 f75"/>
                <a:gd name="f153" fmla="*/ f123 1 f76"/>
                <a:gd name="f154" fmla="*/ f124 1 f75"/>
                <a:gd name="f155" fmla="*/ f125 1 f76"/>
                <a:gd name="f156" fmla="*/ f126 1 f75"/>
                <a:gd name="f157" fmla="*/ f127 1 f76"/>
                <a:gd name="f158" fmla="*/ f128 1 f75"/>
                <a:gd name="f159" fmla="*/ f129 1 f76"/>
                <a:gd name="f160" fmla="*/ f130 f66 1"/>
                <a:gd name="f161" fmla="*/ f131 f66 1"/>
                <a:gd name="f162" fmla="*/ f133 f67 1"/>
                <a:gd name="f163" fmla="*/ f132 f67 1"/>
                <a:gd name="f164" fmla="*/ f134 f66 1"/>
                <a:gd name="f165" fmla="*/ f135 f67 1"/>
                <a:gd name="f166" fmla="*/ f136 f67 1"/>
                <a:gd name="f167" fmla="*/ f137 f66 1"/>
                <a:gd name="f168" fmla="*/ f138 f67 1"/>
                <a:gd name="f169" fmla="*/ f139 f66 1"/>
                <a:gd name="f170" fmla="*/ f140 f67 1"/>
                <a:gd name="f171" fmla="*/ f141 f66 1"/>
                <a:gd name="f172" fmla="*/ f142 f67 1"/>
                <a:gd name="f173" fmla="*/ f143 f66 1"/>
                <a:gd name="f174" fmla="*/ f144 f66 1"/>
                <a:gd name="f175" fmla="*/ f145 f66 1"/>
                <a:gd name="f176" fmla="*/ f146 f67 1"/>
                <a:gd name="f177" fmla="*/ f147 f66 1"/>
                <a:gd name="f178" fmla="*/ f148 f66 1"/>
                <a:gd name="f179" fmla="*/ f149 f67 1"/>
                <a:gd name="f180" fmla="*/ f150 f66 1"/>
                <a:gd name="f181" fmla="*/ f151 f67 1"/>
                <a:gd name="f182" fmla="*/ f152 f66 1"/>
                <a:gd name="f183" fmla="*/ f153 f67 1"/>
                <a:gd name="f184" fmla="*/ f154 f66 1"/>
                <a:gd name="f185" fmla="*/ f155 f67 1"/>
                <a:gd name="f186" fmla="*/ f156 f66 1"/>
                <a:gd name="f187" fmla="*/ f157 f67 1"/>
                <a:gd name="f188" fmla="*/ f158 f66 1"/>
                <a:gd name="f189" fmla="*/ f159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64" y="f165"/>
                </a:cxn>
                <a:cxn ang="f103">
                  <a:pos x="f164" y="f166"/>
                </a:cxn>
                <a:cxn ang="f103">
                  <a:pos x="f167" y="f168"/>
                </a:cxn>
                <a:cxn ang="f103">
                  <a:pos x="f169" y="f170"/>
                </a:cxn>
                <a:cxn ang="f103">
                  <a:pos x="f171" y="f172"/>
                </a:cxn>
                <a:cxn ang="f103">
                  <a:pos x="f173" y="f172"/>
                </a:cxn>
                <a:cxn ang="f103">
                  <a:pos x="f174" y="f170"/>
                </a:cxn>
                <a:cxn ang="f103">
                  <a:pos x="f175" y="f176"/>
                </a:cxn>
                <a:cxn ang="f103">
                  <a:pos x="f177" y="f168"/>
                </a:cxn>
                <a:cxn ang="f103">
                  <a:pos x="f177" y="f165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2" y="f183"/>
                </a:cxn>
                <a:cxn ang="f103">
                  <a:pos x="f184" y="f185"/>
                </a:cxn>
                <a:cxn ang="f103">
                  <a:pos x="f186" y="f187"/>
                </a:cxn>
                <a:cxn ang="f103">
                  <a:pos x="f188" y="f189"/>
                </a:cxn>
                <a:cxn ang="f103">
                  <a:pos x="f164" y="f165"/>
                </a:cxn>
              </a:cxnLst>
              <a:rect l="f160" t="f163" r="f161" b="f162"/>
              <a:pathLst>
                <a:path w="137" h="135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8" y="f21"/>
                    <a:pt x="f6" y="f23"/>
                    <a:pt x="f24" y="f7"/>
                  </a:cubicBezTo>
                  <a:cubicBezTo>
                    <a:pt x="f25" y="f7"/>
                    <a:pt x="f26" y="f7"/>
                    <a:pt x="f5" y="f7"/>
                  </a:cubicBezTo>
                  <a:cubicBezTo>
                    <a:pt x="f27" y="f28"/>
                    <a:pt x="f29" y="f30"/>
                    <a:pt x="f31" y="f22"/>
                  </a:cubicBezTo>
                  <a:cubicBezTo>
                    <a:pt x="f32" y="f33"/>
                    <a:pt x="f34" y="f20"/>
                    <a:pt x="f35" y="f36"/>
                  </a:cubicBezTo>
                  <a:cubicBezTo>
                    <a:pt x="f37" y="f18"/>
                    <a:pt x="f38" y="f39"/>
                    <a:pt x="f40" y="f14"/>
                  </a:cubicBezTo>
                  <a:cubicBezTo>
                    <a:pt x="f40" y="f41"/>
                    <a:pt x="f40" y="f42"/>
                    <a:pt x="f40" y="f9"/>
                  </a:cubicBezTo>
                  <a:cubicBezTo>
                    <a:pt x="f40" y="f43"/>
                    <a:pt x="f44" y="f21"/>
                    <a:pt x="f45" y="f21"/>
                  </a:cubicBezTo>
                  <a:cubicBezTo>
                    <a:pt x="f46" y="f47"/>
                    <a:pt x="f48" y="f45"/>
                    <a:pt x="f49" y="f50"/>
                  </a:cubicBezTo>
                  <a:cubicBezTo>
                    <a:pt x="f51" y="f29"/>
                    <a:pt x="f52" y="f53"/>
                    <a:pt x="f54" y="f27"/>
                  </a:cubicBezTo>
                  <a:cubicBezTo>
                    <a:pt x="f55" y="f5"/>
                    <a:pt x="f16" y="f27"/>
                    <a:pt x="f56" y="f57"/>
                  </a:cubicBezTo>
                  <a:cubicBezTo>
                    <a:pt x="f58" y="f59"/>
                    <a:pt x="f42" y="f60"/>
                    <a:pt x="f42" y="f61"/>
                  </a:cubicBezTo>
                  <a:cubicBezTo>
                    <a:pt x="f42" y="f62"/>
                    <a:pt x="f58" y="f8"/>
                    <a:pt x="f63" y="f25"/>
                  </a:cubicBezTo>
                  <a:cubicBezTo>
                    <a:pt x="f64" y="f21"/>
                    <a:pt x="f13" y="f43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42423"/>
                </a:solidFill>
                <a:uFillTx/>
                <a:latin typeface="Century Gothic"/>
              </a:endParaRPr>
            </a:p>
          </p:txBody>
        </p:sp>
      </p:grpSp>
      <p:sp>
        <p:nvSpPr>
          <p:cNvPr id="71" name="Google Shape;274;p42">
            <a:extLst>
              <a:ext uri="{FF2B5EF4-FFF2-40B4-BE49-F238E27FC236}">
                <a16:creationId xmlns:a16="http://schemas.microsoft.com/office/drawing/2014/main" id="{F0D086E2-CE99-4E8D-88A1-0B539975EEE4}"/>
              </a:ext>
            </a:extLst>
          </p:cNvPr>
          <p:cNvSpPr txBox="1"/>
          <p:nvPr/>
        </p:nvSpPr>
        <p:spPr>
          <a:xfrm>
            <a:off x="9658350" y="353106"/>
            <a:ext cx="2265169" cy="4115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1" compatLnSpc="1">
            <a:noAutofit/>
          </a:bodyPr>
          <a:lstStyle/>
          <a:p>
            <a:pPr lvl="0" algn="ct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dirty="0">
                <a:solidFill>
                  <a:srgbClr val="1B7B81"/>
                </a:solidFill>
                <a:latin typeface="Arial (Títulos)"/>
                <a:ea typeface="Rubik"/>
                <a:cs typeface="B Nazanin" panose="00000400000000000000" pitchFamily="2" charset="-78"/>
              </a:rPr>
              <a:t>منابع</a:t>
            </a:r>
            <a:endParaRPr lang="en-US" sz="2400" b="0" i="0" u="none" strike="noStrike" kern="1200" cap="none" spc="0" baseline="0" dirty="0">
              <a:solidFill>
                <a:srgbClr val="1B7B81"/>
              </a:solidFill>
              <a:uFillTx/>
              <a:latin typeface="Arial (Títulos)"/>
              <a:ea typeface="Rubik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6" y="1492155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8" y="1562686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9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20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5" y="4641909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7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9" y="3600580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7" y="1518722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5" y="1518724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6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9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3" y="4600958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3" y="3634219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2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30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5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8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800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8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6"/>
            <a:ext cx="404152" cy="560233"/>
            <a:chOff x="7025856" y="4064928"/>
            <a:chExt cx="303114" cy="420175"/>
          </a:xfrm>
          <a:solidFill>
            <a:schemeClr val="accent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3" y="2400900"/>
            <a:ext cx="644200" cy="641017"/>
            <a:chOff x="3235348" y="1800673"/>
            <a:chExt cx="483150" cy="480763"/>
          </a:xfrm>
          <a:solidFill>
            <a:schemeClr val="accent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accent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1" y="5501969"/>
            <a:ext cx="496544" cy="485827"/>
            <a:chOff x="6324529" y="4126476"/>
            <a:chExt cx="372408" cy="364370"/>
          </a:xfrm>
          <a:solidFill>
            <a:schemeClr val="accent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7" y="5542729"/>
            <a:ext cx="469684" cy="475695"/>
            <a:chOff x="3964170" y="4157045"/>
            <a:chExt cx="352263" cy="356771"/>
          </a:xfrm>
          <a:solidFill>
            <a:schemeClr val="accent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6"/>
            <a:ext cx="486936" cy="443569"/>
            <a:chOff x="7665927" y="4173513"/>
            <a:chExt cx="365202" cy="332677"/>
          </a:xfrm>
          <a:solidFill>
            <a:schemeClr val="accent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5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2" y="5521087"/>
            <a:ext cx="476109" cy="484535"/>
            <a:chOff x="8328949" y="4140814"/>
            <a:chExt cx="357082" cy="363401"/>
          </a:xfrm>
          <a:solidFill>
            <a:schemeClr val="accent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1" y="5544800"/>
            <a:ext cx="486936" cy="484533"/>
            <a:chOff x="5126254" y="4158599"/>
            <a:chExt cx="365202" cy="363400"/>
          </a:xfrm>
          <a:solidFill>
            <a:schemeClr val="accent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1" y="5591324"/>
            <a:ext cx="483339" cy="378488"/>
            <a:chOff x="5733041" y="4193493"/>
            <a:chExt cx="362504" cy="283866"/>
          </a:xfrm>
          <a:solidFill>
            <a:schemeClr val="accent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6" y="2522329"/>
            <a:ext cx="480669" cy="552955"/>
            <a:chOff x="3923617" y="1891747"/>
            <a:chExt cx="360502" cy="414716"/>
          </a:xfrm>
          <a:solidFill>
            <a:schemeClr val="accent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4" y="2518245"/>
            <a:ext cx="554833" cy="553467"/>
            <a:chOff x="6993477" y="1888684"/>
            <a:chExt cx="416125" cy="415100"/>
          </a:xfrm>
          <a:solidFill>
            <a:schemeClr val="accent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2" y="2522329"/>
            <a:ext cx="640957" cy="553467"/>
            <a:chOff x="4569814" y="1891747"/>
            <a:chExt cx="480718" cy="415100"/>
          </a:xfrm>
          <a:solidFill>
            <a:schemeClr val="accent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20" y="2490022"/>
            <a:ext cx="562489" cy="552652"/>
            <a:chOff x="7585149" y="1867515"/>
            <a:chExt cx="421867" cy="414489"/>
          </a:xfrm>
          <a:solidFill>
            <a:schemeClr val="accent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6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1" y="2490313"/>
            <a:ext cx="553468" cy="504040"/>
            <a:chOff x="8230413" y="1867735"/>
            <a:chExt cx="415101" cy="378030"/>
          </a:xfrm>
          <a:solidFill>
            <a:schemeClr val="accent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accent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accent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7" y="3466333"/>
            <a:ext cx="669096" cy="669097"/>
            <a:chOff x="3885541" y="2599748"/>
            <a:chExt cx="501822" cy="501823"/>
          </a:xfrm>
          <a:solidFill>
            <a:schemeClr val="accent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8" y="3560870"/>
            <a:ext cx="526693" cy="526695"/>
            <a:chOff x="5180761" y="2670651"/>
            <a:chExt cx="395020" cy="395021"/>
          </a:xfrm>
          <a:solidFill>
            <a:schemeClr val="accent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9"/>
            <a:ext cx="588397" cy="379269"/>
            <a:chOff x="7593278" y="2726923"/>
            <a:chExt cx="441298" cy="284452"/>
          </a:xfrm>
          <a:solidFill>
            <a:schemeClr val="accent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3" y="3664416"/>
            <a:ext cx="451908" cy="423659"/>
            <a:chOff x="6432410" y="2748311"/>
            <a:chExt cx="338931" cy="317744"/>
          </a:xfrm>
          <a:solidFill>
            <a:schemeClr val="accent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1409" y="457021"/>
            <a:ext cx="641626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rgbClr val="0070C0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rgbClr val="0070C0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rgbClr val="0070C0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rgbClr val="0070C0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rgbClr val="0070C0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rgbClr val="0070C0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rgbClr val="0070C0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rgbClr val="0070C0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rgbClr val="0070C0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rgbClr val="0070C0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rgbClr val="0070C0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rgbClr val="0070C0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rgbClr val="0070C0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rgbClr val="0070C0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rgbClr val="0070C0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rgbClr val="0070C0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rgbClr val="0070C0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rgbClr val="0070C0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rgbClr val="0070C0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rgbClr val="0070C0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rgbClr val="0070C0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rgbClr val="0070C0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rgbClr val="0070C0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rgbClr val="0070C0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rgbClr val="0070C0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rgbClr val="0070C0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rgbClr val="0070C0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rgbClr val="0070C0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rgbClr val="0070C0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rgbClr val="0070C0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rgbClr val="0070C0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rgbClr val="0070C0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rgbClr val="0070C0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4968" y="503010"/>
            <a:ext cx="665600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rgbClr val="0070C0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rgbClr val="0070C0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rgbClr val="0070C0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rgbClr val="0070C0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rgbClr val="0070C0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rgbClr val="0070C0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rgbClr val="0070C0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rgbClr val="0070C0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rgbClr val="0070C0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rgbClr val="0070C0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rgbClr val="0070C0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rgbClr val="0070C0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rgbClr val="0070C0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rgbClr val="0070C0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rgbClr val="0070C0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rgbClr val="0070C0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rgbClr val="0070C0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rgbClr val="0070C0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rgbClr val="0070C0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rgbClr val="0070C0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rgbClr val="0070C0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rgbClr val="0070C0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rgbClr val="0070C0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rgbClr val="0070C0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rgbClr val="0070C0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rgbClr val="0070C0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rgbClr val="0070C0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5951" y="428182"/>
            <a:ext cx="6603822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412412" y="5244278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9744026" y="4551721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343344" y="4543856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307862" y="5092032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9693221" y="5560096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021114" y="5084395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9975815" y="456753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340641" y="5085914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9703965" y="5085914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365884" y="453909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004673" y="5622796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385028" y="561735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350610" y="5572631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7543969" y="4386163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7563709" y="5244376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402084" y="4390258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507783" y="4291576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422132" y="1842751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479676" y="1791670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104702" y="1691204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235259" y="4264400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2294879" y="436189"/>
            <a:ext cx="294354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200" dirty="0">
                <a:cs typeface="B Nazanin" panose="00000700000000000000" pitchFamily="2" charset="-78"/>
              </a:rPr>
              <a:t>نقشه های قاره:</a:t>
            </a:r>
            <a:endParaRPr lang="en-US" sz="32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735129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latin typeface="Arial"/>
                <a:cs typeface="B Nazanin" panose="00000700000000000000" pitchFamily="2" charset="-78"/>
                <a:sym typeface="Arial"/>
              </a:rPr>
              <a:t>عنوان 1</a:t>
            </a:r>
            <a:endParaRPr sz="1067" b="1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85703" y="523429"/>
            <a:ext cx="6394019" cy="102160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4">
            <a:extLst>
              <a:ext uri="{FF2B5EF4-FFF2-40B4-BE49-F238E27FC236}">
                <a16:creationId xmlns:a16="http://schemas.microsoft.com/office/drawing/2014/main" id="{44374739-A73B-4EC3-BC0A-2D17DA1AB44B}"/>
              </a:ext>
            </a:extLst>
          </p:cNvPr>
          <p:cNvSpPr/>
          <p:nvPr/>
        </p:nvSpPr>
        <p:spPr>
          <a:xfrm>
            <a:off x="3454402" y="1654625"/>
            <a:ext cx="8490853" cy="4659087"/>
          </a:xfrm>
          <a:prstGeom prst="rect">
            <a:avLst/>
          </a:prstGeom>
          <a:noFill/>
          <a:ln w="57150" cap="flat">
            <a:solidFill>
              <a:srgbClr val="4677EA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" name="CuadroTexto 1">
            <a:extLst>
              <a:ext uri="{FF2B5EF4-FFF2-40B4-BE49-F238E27FC236}">
                <a16:creationId xmlns:a16="http://schemas.microsoft.com/office/drawing/2014/main" id="{B6299A25-3751-4ED0-BDA8-FC318C2D17DF}"/>
              </a:ext>
            </a:extLst>
          </p:cNvPr>
          <p:cNvSpPr txBox="1"/>
          <p:nvPr/>
        </p:nvSpPr>
        <p:spPr>
          <a:xfrm>
            <a:off x="6788875" y="480905"/>
            <a:ext cx="5250311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spc="300" dirty="0">
                <a:solidFill>
                  <a:srgbClr val="FFFFFF"/>
                </a:solidFill>
                <a:latin typeface="Oswald Medium" pitchFamily="2"/>
                <a:ea typeface="Roboto" pitchFamily="2"/>
                <a:cs typeface="B Nazanin" panose="00000400000000000000" pitchFamily="2" charset="-78"/>
              </a:rPr>
              <a:t>نتایج</a:t>
            </a:r>
            <a:endParaRPr lang="es-ES" sz="4400" b="0" i="0" u="none" strike="noStrike" kern="1200" cap="none" spc="300" baseline="0" dirty="0">
              <a:solidFill>
                <a:srgbClr val="FFFFFF"/>
              </a:solidFill>
              <a:uFillTx/>
              <a:latin typeface="Oswald Medium" pitchFamily="2"/>
              <a:ea typeface="Roboto" pitchFamily="2"/>
              <a:cs typeface="B Nazanin" panose="00000400000000000000" pitchFamily="2" charset="-78"/>
            </a:endParaRPr>
          </a:p>
        </p:txBody>
      </p:sp>
      <p:cxnSp>
        <p:nvCxnSpPr>
          <p:cNvPr id="4" name="Conector recto 7">
            <a:extLst>
              <a:ext uri="{FF2B5EF4-FFF2-40B4-BE49-F238E27FC236}">
                <a16:creationId xmlns:a16="http://schemas.microsoft.com/office/drawing/2014/main" id="{9F877503-917E-4C62-99F8-70D7EA085A14}"/>
              </a:ext>
            </a:extLst>
          </p:cNvPr>
          <p:cNvCxnSpPr/>
          <p:nvPr/>
        </p:nvCxnSpPr>
        <p:spPr>
          <a:xfrm flipH="1">
            <a:off x="608780" y="3373468"/>
            <a:ext cx="0" cy="2790072"/>
          </a:xfrm>
          <a:prstGeom prst="straightConnector1">
            <a:avLst/>
          </a:prstGeom>
          <a:noFill/>
          <a:ln w="57150" cap="flat">
            <a:solidFill>
              <a:srgbClr val="FFFFFF"/>
            </a:solidFill>
            <a:prstDash val="solid"/>
            <a:miter/>
          </a:ln>
        </p:spPr>
      </p:cxnSp>
      <p:sp>
        <p:nvSpPr>
          <p:cNvPr id="5" name="CuadroTexto 6">
            <a:extLst>
              <a:ext uri="{FF2B5EF4-FFF2-40B4-BE49-F238E27FC236}">
                <a16:creationId xmlns:a16="http://schemas.microsoft.com/office/drawing/2014/main" id="{9AA99A86-B27E-4EE8-8095-B105DE44BF36}"/>
              </a:ext>
            </a:extLst>
          </p:cNvPr>
          <p:cNvSpPr txBox="1"/>
          <p:nvPr/>
        </p:nvSpPr>
        <p:spPr>
          <a:xfrm>
            <a:off x="608780" y="1344213"/>
            <a:ext cx="3697787" cy="8719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800" b="0" i="0" u="none" strike="noStrike" kern="1200" cap="none" spc="0" baseline="0" dirty="0">
                <a:solidFill>
                  <a:srgbClr val="FFFFFF"/>
                </a:solidFill>
                <a:uFillTx/>
                <a:latin typeface="Century Gothic"/>
                <a:cs typeface="B Nazanin" panose="00000400000000000000" pitchFamily="2" charset="-78"/>
              </a:rPr>
              <a:t>Images, words, figures...everything is worth </a:t>
            </a:r>
          </a:p>
        </p:txBody>
      </p:sp>
      <p:grpSp>
        <p:nvGrpSpPr>
          <p:cNvPr id="7" name="Grupo 16">
            <a:extLst>
              <a:ext uri="{FF2B5EF4-FFF2-40B4-BE49-F238E27FC236}">
                <a16:creationId xmlns:a16="http://schemas.microsoft.com/office/drawing/2014/main" id="{4296A9FA-A5F4-42D3-B458-1A005646D80D}"/>
              </a:ext>
            </a:extLst>
          </p:cNvPr>
          <p:cNvGrpSpPr/>
          <p:nvPr/>
        </p:nvGrpSpPr>
        <p:grpSpPr>
          <a:xfrm>
            <a:off x="5107655" y="2391759"/>
            <a:ext cx="3868917" cy="3389891"/>
            <a:chOff x="5107655" y="2391759"/>
            <a:chExt cx="3868917" cy="3389891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A42C3DDE-BA97-4D45-90DB-EDB5C7E350FF}"/>
                </a:ext>
              </a:extLst>
            </p:cNvPr>
            <p:cNvSpPr/>
            <p:nvPr/>
          </p:nvSpPr>
          <p:spPr>
            <a:xfrm>
              <a:off x="6109261" y="3257001"/>
              <a:ext cx="1895496" cy="77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4"/>
                <a:gd name="f7" fmla="val 677"/>
                <a:gd name="f8" fmla="val 385"/>
                <a:gd name="f9" fmla="val 1269"/>
                <a:gd name="f10" fmla="+- 0 0 -90"/>
                <a:gd name="f11" fmla="*/ f3 1 1654"/>
                <a:gd name="f12" fmla="*/ f4 1 67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54"/>
                <a:gd name="f21" fmla="*/ f17 1 677"/>
                <a:gd name="f22" fmla="*/ 385 f18 1"/>
                <a:gd name="f23" fmla="*/ 0 f17 1"/>
                <a:gd name="f24" fmla="*/ 1269 f18 1"/>
                <a:gd name="f25" fmla="*/ 1654 f18 1"/>
                <a:gd name="f26" fmla="*/ 677 f17 1"/>
                <a:gd name="f27" fmla="*/ 0 f18 1"/>
                <a:gd name="f28" fmla="+- f19 0 f1"/>
                <a:gd name="f29" fmla="*/ f22 1 1654"/>
                <a:gd name="f30" fmla="*/ f23 1 677"/>
                <a:gd name="f31" fmla="*/ f24 1 1654"/>
                <a:gd name="f32" fmla="*/ f25 1 1654"/>
                <a:gd name="f33" fmla="*/ f26 1 677"/>
                <a:gd name="f34" fmla="*/ f27 1 1654"/>
                <a:gd name="f35" fmla="*/ 0 1 f20"/>
                <a:gd name="f36" fmla="*/ f14 1 f20"/>
                <a:gd name="f37" fmla="*/ 0 1 f21"/>
                <a:gd name="f38" fmla="*/ f15 1 f21"/>
                <a:gd name="f39" fmla="*/ f29 1 f20"/>
                <a:gd name="f40" fmla="*/ f30 1 f21"/>
                <a:gd name="f41" fmla="*/ f31 1 f20"/>
                <a:gd name="f42" fmla="*/ f32 1 f20"/>
                <a:gd name="f43" fmla="*/ f33 1 f21"/>
                <a:gd name="f44" fmla="*/ f34 1 f20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1 1"/>
                <a:gd name="f52" fmla="*/ f42 f11 1"/>
                <a:gd name="f53" fmla="*/ f43 f12 1"/>
                <a:gd name="f54" fmla="*/ f4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0"/>
                </a:cxn>
                <a:cxn ang="f28">
                  <a:pos x="f52" y="f53"/>
                </a:cxn>
                <a:cxn ang="f28">
                  <a:pos x="f54" y="f53"/>
                </a:cxn>
                <a:cxn ang="f28">
                  <a:pos x="f49" y="f50"/>
                </a:cxn>
              </a:cxnLst>
              <a:rect l="f45" t="f48" r="f46" b="f47"/>
              <a:pathLst>
                <a:path w="1653" h="677">
                  <a:moveTo>
                    <a:pt x="f8" y="f5"/>
                  </a:moveTo>
                  <a:lnTo>
                    <a:pt x="f9" y="f5"/>
                  </a:lnTo>
                  <a:lnTo>
                    <a:pt x="f6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60958B05-81AF-4511-A1A5-76A8380EA6BF}"/>
                </a:ext>
              </a:extLst>
            </p:cNvPr>
            <p:cNvSpPr/>
            <p:nvPr/>
          </p:nvSpPr>
          <p:spPr>
            <a:xfrm>
              <a:off x="5606168" y="4131405"/>
              <a:ext cx="2895959" cy="77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7"/>
                <a:gd name="f7" fmla="val 677"/>
                <a:gd name="f8" fmla="val 418"/>
                <a:gd name="f9" fmla="val 2093"/>
                <a:gd name="f10" fmla="+- 0 0 -90"/>
                <a:gd name="f11" fmla="*/ f3 1 2527"/>
                <a:gd name="f12" fmla="*/ f4 1 67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527"/>
                <a:gd name="f21" fmla="*/ f17 1 677"/>
                <a:gd name="f22" fmla="*/ 418 f18 1"/>
                <a:gd name="f23" fmla="*/ 0 f17 1"/>
                <a:gd name="f24" fmla="*/ 2093 f18 1"/>
                <a:gd name="f25" fmla="*/ 2527 f18 1"/>
                <a:gd name="f26" fmla="*/ 677 f17 1"/>
                <a:gd name="f27" fmla="*/ 0 f18 1"/>
                <a:gd name="f28" fmla="+- f19 0 f1"/>
                <a:gd name="f29" fmla="*/ f22 1 2527"/>
                <a:gd name="f30" fmla="*/ f23 1 677"/>
                <a:gd name="f31" fmla="*/ f24 1 2527"/>
                <a:gd name="f32" fmla="*/ f25 1 2527"/>
                <a:gd name="f33" fmla="*/ f26 1 677"/>
                <a:gd name="f34" fmla="*/ f27 1 2527"/>
                <a:gd name="f35" fmla="*/ 0 1 f20"/>
                <a:gd name="f36" fmla="*/ f14 1 f20"/>
                <a:gd name="f37" fmla="*/ 0 1 f21"/>
                <a:gd name="f38" fmla="*/ f15 1 f21"/>
                <a:gd name="f39" fmla="*/ f29 1 f20"/>
                <a:gd name="f40" fmla="*/ f30 1 f21"/>
                <a:gd name="f41" fmla="*/ f31 1 f20"/>
                <a:gd name="f42" fmla="*/ f32 1 f20"/>
                <a:gd name="f43" fmla="*/ f33 1 f21"/>
                <a:gd name="f44" fmla="*/ f34 1 f20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1 1"/>
                <a:gd name="f52" fmla="*/ f42 f11 1"/>
                <a:gd name="f53" fmla="*/ f43 f12 1"/>
                <a:gd name="f54" fmla="*/ f4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0"/>
                </a:cxn>
                <a:cxn ang="f28">
                  <a:pos x="f52" y="f53"/>
                </a:cxn>
                <a:cxn ang="f28">
                  <a:pos x="f54" y="f53"/>
                </a:cxn>
                <a:cxn ang="f28">
                  <a:pos x="f49" y="f50"/>
                </a:cxn>
              </a:cxnLst>
              <a:rect l="f45" t="f48" r="f46" b="f47"/>
              <a:pathLst>
                <a:path w="2527" h="677">
                  <a:moveTo>
                    <a:pt x="f8" y="f5"/>
                  </a:moveTo>
                  <a:lnTo>
                    <a:pt x="f9" y="f5"/>
                  </a:lnTo>
                  <a:lnTo>
                    <a:pt x="f6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4EC627EC-E4D8-4F87-9F46-6ECEA05537C4}"/>
                </a:ext>
              </a:extLst>
            </p:cNvPr>
            <p:cNvSpPr/>
            <p:nvPr/>
          </p:nvSpPr>
          <p:spPr>
            <a:xfrm>
              <a:off x="5107655" y="5004657"/>
              <a:ext cx="3868917" cy="7769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76"/>
                <a:gd name="f7" fmla="val 678"/>
                <a:gd name="f8" fmla="val 435"/>
                <a:gd name="f9" fmla="val 2962"/>
                <a:gd name="f10" fmla="+- 0 0 -90"/>
                <a:gd name="f11" fmla="*/ f3 1 3376"/>
                <a:gd name="f12" fmla="*/ f4 1 67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376"/>
                <a:gd name="f21" fmla="*/ f17 1 678"/>
                <a:gd name="f22" fmla="*/ 435 f18 1"/>
                <a:gd name="f23" fmla="*/ 0 f17 1"/>
                <a:gd name="f24" fmla="*/ 2962 f18 1"/>
                <a:gd name="f25" fmla="*/ 3376 f18 1"/>
                <a:gd name="f26" fmla="*/ 678 f17 1"/>
                <a:gd name="f27" fmla="*/ 0 f18 1"/>
                <a:gd name="f28" fmla="+- f19 0 f1"/>
                <a:gd name="f29" fmla="*/ f22 1 3376"/>
                <a:gd name="f30" fmla="*/ f23 1 678"/>
                <a:gd name="f31" fmla="*/ f24 1 3376"/>
                <a:gd name="f32" fmla="*/ f25 1 3376"/>
                <a:gd name="f33" fmla="*/ f26 1 678"/>
                <a:gd name="f34" fmla="*/ f27 1 3376"/>
                <a:gd name="f35" fmla="*/ 0 1 f20"/>
                <a:gd name="f36" fmla="*/ f14 1 f20"/>
                <a:gd name="f37" fmla="*/ 0 1 f21"/>
                <a:gd name="f38" fmla="*/ f15 1 f21"/>
                <a:gd name="f39" fmla="*/ f29 1 f20"/>
                <a:gd name="f40" fmla="*/ f30 1 f21"/>
                <a:gd name="f41" fmla="*/ f31 1 f20"/>
                <a:gd name="f42" fmla="*/ f32 1 f20"/>
                <a:gd name="f43" fmla="*/ f33 1 f21"/>
                <a:gd name="f44" fmla="*/ f34 1 f20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1 1"/>
                <a:gd name="f52" fmla="*/ f42 f11 1"/>
                <a:gd name="f53" fmla="*/ f43 f12 1"/>
                <a:gd name="f54" fmla="*/ f4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0"/>
                </a:cxn>
                <a:cxn ang="f28">
                  <a:pos x="f52" y="f53"/>
                </a:cxn>
                <a:cxn ang="f28">
                  <a:pos x="f54" y="f53"/>
                </a:cxn>
                <a:cxn ang="f28">
                  <a:pos x="f49" y="f50"/>
                </a:cxn>
              </a:cxnLst>
              <a:rect l="f45" t="f48" r="f46" b="f47"/>
              <a:pathLst>
                <a:path w="3376" h="678">
                  <a:moveTo>
                    <a:pt x="f8" y="f5"/>
                  </a:moveTo>
                  <a:lnTo>
                    <a:pt x="f9" y="f5"/>
                  </a:lnTo>
                  <a:lnTo>
                    <a:pt x="f6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686B8B6F-C56F-41B1-B142-5585DCB7C484}"/>
                </a:ext>
              </a:extLst>
            </p:cNvPr>
            <p:cNvSpPr/>
            <p:nvPr/>
          </p:nvSpPr>
          <p:spPr>
            <a:xfrm>
              <a:off x="6575688" y="2391759"/>
              <a:ext cx="971815" cy="7506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8"/>
                <a:gd name="f7" fmla="val 655"/>
                <a:gd name="f8" fmla="val 420"/>
                <a:gd name="f9" fmla="+- 0 0 -90"/>
                <a:gd name="f10" fmla="*/ f3 1 848"/>
                <a:gd name="f11" fmla="*/ f4 1 655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848"/>
                <a:gd name="f20" fmla="*/ f16 1 655"/>
                <a:gd name="f21" fmla="*/ 420 f17 1"/>
                <a:gd name="f22" fmla="*/ 0 f16 1"/>
                <a:gd name="f23" fmla="*/ 0 f17 1"/>
                <a:gd name="f24" fmla="*/ 655 f16 1"/>
                <a:gd name="f25" fmla="*/ 848 f17 1"/>
                <a:gd name="f26" fmla="+- f18 0 f1"/>
                <a:gd name="f27" fmla="*/ f21 1 848"/>
                <a:gd name="f28" fmla="*/ f22 1 655"/>
                <a:gd name="f29" fmla="*/ f23 1 848"/>
                <a:gd name="f30" fmla="*/ f24 1 655"/>
                <a:gd name="f31" fmla="*/ f25 1 848"/>
                <a:gd name="f32" fmla="*/ 0 1 f19"/>
                <a:gd name="f33" fmla="*/ f13 1 f19"/>
                <a:gd name="f34" fmla="*/ 0 1 f20"/>
                <a:gd name="f35" fmla="*/ f14 1 f20"/>
                <a:gd name="f36" fmla="*/ f27 1 f19"/>
                <a:gd name="f37" fmla="*/ f28 1 f20"/>
                <a:gd name="f38" fmla="*/ f29 1 f19"/>
                <a:gd name="f39" fmla="*/ f30 1 f20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0 1"/>
                <a:gd name="f48" fmla="*/ f39 f11 1"/>
                <a:gd name="f49" fmla="*/ f4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9" y="f48"/>
                </a:cxn>
                <a:cxn ang="f26">
                  <a:pos x="f45" y="f46"/>
                </a:cxn>
              </a:cxnLst>
              <a:rect l="f41" t="f44" r="f42" b="f43"/>
              <a:pathLst>
                <a:path w="847" h="655">
                  <a:moveTo>
                    <a:pt x="f8" y="f5"/>
                  </a:moveTo>
                  <a:lnTo>
                    <a:pt x="f5" y="f7"/>
                  </a:ln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5C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  <p:sp>
        <p:nvSpPr>
          <p:cNvPr id="12" name="CuadroTexto 15">
            <a:extLst>
              <a:ext uri="{FF2B5EF4-FFF2-40B4-BE49-F238E27FC236}">
                <a16:creationId xmlns:a16="http://schemas.microsoft.com/office/drawing/2014/main" id="{C2FE632D-41A7-4392-9826-ECAA9E8BD022}"/>
              </a:ext>
            </a:extLst>
          </p:cNvPr>
          <p:cNvSpPr txBox="1"/>
          <p:nvPr/>
        </p:nvSpPr>
        <p:spPr>
          <a:xfrm>
            <a:off x="9414031" y="5077342"/>
            <a:ext cx="2384407" cy="3924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lnSpc>
                <a:spcPts val="266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درک مربوط به </a:t>
            </a:r>
            <a:r>
              <a:rPr lang="es-ES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UX </a:t>
            </a: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 هر فرمت</a:t>
            </a:r>
            <a:endParaRPr lang="es-ES" sz="105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3" name="CuadroTexto 17">
            <a:extLst>
              <a:ext uri="{FF2B5EF4-FFF2-40B4-BE49-F238E27FC236}">
                <a16:creationId xmlns:a16="http://schemas.microsoft.com/office/drawing/2014/main" id="{3D708159-EFD9-458D-8430-CA45720F659B}"/>
              </a:ext>
            </a:extLst>
          </p:cNvPr>
          <p:cNvSpPr txBox="1"/>
          <p:nvPr/>
        </p:nvSpPr>
        <p:spPr>
          <a:xfrm>
            <a:off x="8600983" y="4244031"/>
            <a:ext cx="2384407" cy="3924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lnSpc>
                <a:spcPts val="266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درک مربوط به </a:t>
            </a:r>
            <a:r>
              <a:rPr lang="es-ES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UX </a:t>
            </a: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 هر فرمت</a:t>
            </a:r>
            <a:endParaRPr lang="es-ES" sz="105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4" name="CuadroTexto 18">
            <a:extLst>
              <a:ext uri="{FF2B5EF4-FFF2-40B4-BE49-F238E27FC236}">
                <a16:creationId xmlns:a16="http://schemas.microsoft.com/office/drawing/2014/main" id="{887C2712-2189-4A3F-BBFF-E5004D87C3E3}"/>
              </a:ext>
            </a:extLst>
          </p:cNvPr>
          <p:cNvSpPr txBox="1"/>
          <p:nvPr/>
        </p:nvSpPr>
        <p:spPr>
          <a:xfrm>
            <a:off x="8050962" y="3310081"/>
            <a:ext cx="2384407" cy="3924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lnSpc>
                <a:spcPts val="266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درک مربوط به </a:t>
            </a:r>
            <a:r>
              <a:rPr lang="es-ES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UX </a:t>
            </a: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 هر فرمت</a:t>
            </a:r>
            <a:endParaRPr lang="es-ES" sz="105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5" name="CuadroTexto 19">
            <a:extLst>
              <a:ext uri="{FF2B5EF4-FFF2-40B4-BE49-F238E27FC236}">
                <a16:creationId xmlns:a16="http://schemas.microsoft.com/office/drawing/2014/main" id="{61848E0D-DF90-4430-B462-7300873F0933}"/>
              </a:ext>
            </a:extLst>
          </p:cNvPr>
          <p:cNvSpPr txBox="1"/>
          <p:nvPr/>
        </p:nvSpPr>
        <p:spPr>
          <a:xfrm>
            <a:off x="7547503" y="2428801"/>
            <a:ext cx="2384407" cy="3924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lnSpc>
                <a:spcPts val="2660"/>
              </a:lnSpc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درک مربوط به </a:t>
            </a:r>
            <a:r>
              <a:rPr lang="es-ES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UX </a:t>
            </a: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در هر فرمت</a:t>
            </a:r>
            <a:endParaRPr lang="es-ES" sz="105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pic>
        <p:nvPicPr>
          <p:cNvPr id="16" name="Picture 2" descr="hombre en camiseta blanca y negra con cuello redondo">
            <a:extLst>
              <a:ext uri="{FF2B5EF4-FFF2-40B4-BE49-F238E27FC236}">
                <a16:creationId xmlns:a16="http://schemas.microsoft.com/office/drawing/2014/main" id="{B6F7ED05-40B7-4F2B-B159-0CC220F8E1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4775" y="1474790"/>
            <a:ext cx="3692045" cy="5090857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521778" y="4934507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393655" y="2118876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369681" y="3268338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8849791" y="1700068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388177" y="3979945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8845852" y="2803261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8824935" y="4335013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6853118" y="1696870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362949" y="1705184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681196" y="2133982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662885" y="3781269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662888" y="1695321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386901" y="5290829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334379" y="4598043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05329" y="4979415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656146" y="4708077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6819385" y="4159470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6834476" y="4656887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415897" y="2548589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662896" y="2478739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8808150" y="3501979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8834206" y="5334320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838990" y="3682514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5345132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672645" y="4548859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>
            <p:extLst>
              <p:ext uri="{D42A27DB-BD31-4B8C-83A1-F6EECF244321}">
                <p14:modId xmlns:p14="http://schemas.microsoft.com/office/powerpoint/2010/main" val="1815949388"/>
              </p:ext>
            </p:extLst>
          </p:nvPr>
        </p:nvGraphicFramePr>
        <p:xfrm>
          <a:off x="7653577" y="3212742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683814" y="1649762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>
            <p:extLst>
              <p:ext uri="{D42A27DB-BD31-4B8C-83A1-F6EECF244321}">
                <p14:modId xmlns:p14="http://schemas.microsoft.com/office/powerpoint/2010/main" val="2646612405"/>
              </p:ext>
            </p:extLst>
          </p:nvPr>
        </p:nvGraphicFramePr>
        <p:xfrm>
          <a:off x="7653611" y="1649742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>
                        <a:solidFill>
                          <a:schemeClr val="tx1"/>
                        </a:solidFill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>
            <p:extLst>
              <p:ext uri="{D42A27DB-BD31-4B8C-83A1-F6EECF244321}">
                <p14:modId xmlns:p14="http://schemas.microsoft.com/office/powerpoint/2010/main" val="2932127036"/>
              </p:ext>
            </p:extLst>
          </p:nvPr>
        </p:nvGraphicFramePr>
        <p:xfrm>
          <a:off x="4214761" y="3212742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217410" y="4534023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>
            <p:extLst>
              <p:ext uri="{D42A27DB-BD31-4B8C-83A1-F6EECF244321}">
                <p14:modId xmlns:p14="http://schemas.microsoft.com/office/powerpoint/2010/main" val="2925301417"/>
              </p:ext>
            </p:extLst>
          </p:nvPr>
        </p:nvGraphicFramePr>
        <p:xfrm>
          <a:off x="685146" y="3212742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284705" y="3751162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012021" y="4127374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565087" y="4564438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210961" y="1609820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5076333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175590" y="1583340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30755" y="2754606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078706" y="2758881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312336" y="2767809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391586" y="2760484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651783" y="4954623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6807859" y="4939687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617812" y="4825022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636061" y="4954623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636061" y="5459517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020630" y="4953552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228980" y="4950535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202694" y="3897774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812168" y="3910585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579997" y="3897991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003544" y="3893855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9871827" y="2761470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131076" y="1583340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125044" y="2760970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25703" y="4953810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975990" y="1583340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804693" y="4947201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303722" y="1681266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772323" y="4947257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485269" y="2760493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996360" y="2766287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9906277" y="1583340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702448" y="3898152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13545" y="1583339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857946" y="1583340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985589" y="1583340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878686" y="2765102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034618" y="4939464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263936" y="1583340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32596" y="3898161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5222998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634807" y="1597796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161028" y="1623316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146976" y="3568891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142342" y="3939325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143213" y="4310426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142803" y="3250960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157480" y="5069159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143561" y="4670733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207477" y="5488039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365918" y="2798869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367991" y="1602293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354809" y="3233396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376876" y="4689648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510689" y="3227456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632383" y="3795998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577156" y="3232760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386572" y="4750515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529959" y="1615660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313801" y="1615854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5461139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62559" y="1729279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829759" y="1526104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878303" y="1526104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6927639" y="4443136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6927639" y="1526104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7976185" y="1526104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7976185" y="4443136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7976185" y="2498449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025521" y="1526104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025521" y="4443136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878303" y="3470792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878303" y="2498449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6927639" y="3470792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829759" y="4443136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6927639" y="2498449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025521" y="3470792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7976185" y="3470792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878303" y="4443136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829759" y="2498449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025521" y="2498449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829759" y="3470792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6927639" y="5415480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878303" y="5415480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829759" y="5415480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7976185" y="5415480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025521" y="5415480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rgbClr val="0070C0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rgbClr val="0070C0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rgbClr val="0070C0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rgbClr val="0070C0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rgbClr val="0070C0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rgbClr val="0070C0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rgbClr val="0070C0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rgbClr val="0070C0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rgbClr val="0070C0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rgbClr val="0070C0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rgbClr val="0070C0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rgbClr val="0070C0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rgbClr val="0070C0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rgbClr val="0070C0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rgbClr val="0070C0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rgbClr val="0070C0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rgbClr val="0070C0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rgbClr val="0070C0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rgbClr val="0070C0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rgbClr val="0070C0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rgbClr val="0070C0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rgbClr val="0070C0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rgbClr val="0070C0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rgbClr val="0070C0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rgbClr val="0070C0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rgbClr val="0070C0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rgbClr val="0070C0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rgbClr val="0070C0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rgbClr val="0070C0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rgbClr val="0070C0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rgbClr val="0070C0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rgbClr val="0070C0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rgbClr val="0070C0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rgbClr val="0070C0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rgbClr val="0070C0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rgbClr val="0070C0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rgbClr val="0070C0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rgbClr val="0070C0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rgbClr val="0070C0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rgbClr val="0070C0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rgbClr val="0070C0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rgbClr val="0070C0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rgbClr val="0070C0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rgbClr val="0070C0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rgbClr val="0070C0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rgbClr val="0070C0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rgbClr val="0070C0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rgbClr val="0070C0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rgbClr val="0070C0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rgbClr val="0070C0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rgbClr val="0070C0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rgbClr val="0070C0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rgbClr val="0070C0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rgbClr val="0070C0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rgbClr val="0070C0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rgbClr val="0070C0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rgbClr val="0070C0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rgbClr val="0070C0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rgbClr val="0070C0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rgbClr val="0070C0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rgbClr val="0070C0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rgbClr val="0070C0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rgbClr val="0070C0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rgbClr val="0070C0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rgbClr val="0070C0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rgbClr val="0070C0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rgbClr val="0070C0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rgbClr val="0070C0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rgbClr val="0070C0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rgbClr val="0070C0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rgbClr val="0070C0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rgbClr val="0070C0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rgbClr val="0070C0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rgbClr val="0070C0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rgbClr val="0070C0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rgbClr val="0070C0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rgbClr val="0070C0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rgbClr val="0070C0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rgbClr val="0070C0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rgbClr val="0070C0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rgbClr val="0070C0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rgbClr val="0070C0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rgbClr val="0070C0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rgbClr val="0070C0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rgbClr val="0070C0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rgbClr val="0070C0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rgbClr val="0070C0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rgbClr val="0070C0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rgbClr val="0070C0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rgbClr val="0070C0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rgbClr val="0070C0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rgbClr val="0070C0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rgbClr val="0070C0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rgbClr val="0070C0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rgbClr val="0070C0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rgbClr val="0070C0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rgbClr val="0070C0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rgbClr val="0070C0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rgbClr val="0070C0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364774" y="449832"/>
            <a:ext cx="3431348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604955" y="526899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rgbClr val="0070C0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rgbClr val="0070C0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Conector recto 14">
            <a:extLst>
              <a:ext uri="{FF2B5EF4-FFF2-40B4-BE49-F238E27FC236}">
                <a16:creationId xmlns:a16="http://schemas.microsoft.com/office/drawing/2014/main" id="{626419AE-3E41-4BDF-ABA7-6E11F7AB524C}"/>
              </a:ext>
            </a:extLst>
          </p:cNvPr>
          <p:cNvCxnSpPr/>
          <p:nvPr/>
        </p:nvCxnSpPr>
        <p:spPr>
          <a:xfrm flipH="1">
            <a:off x="4397980" y="2693676"/>
            <a:ext cx="0" cy="2704804"/>
          </a:xfrm>
          <a:prstGeom prst="straightConnector1">
            <a:avLst/>
          </a:prstGeom>
          <a:noFill/>
          <a:ln w="6345" cap="flat">
            <a:solidFill>
              <a:srgbClr val="B5C9F7"/>
            </a:solidFill>
            <a:prstDash val="solid"/>
            <a:miter/>
          </a:ln>
        </p:spPr>
      </p:cxnSp>
      <p:sp>
        <p:nvSpPr>
          <p:cNvPr id="3" name="Título 1">
            <a:extLst>
              <a:ext uri="{FF2B5EF4-FFF2-40B4-BE49-F238E27FC236}">
                <a16:creationId xmlns:a16="http://schemas.microsoft.com/office/drawing/2014/main" id="{EC564788-D77F-410C-A2A4-E3DA2F0F8E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1095" y="550715"/>
            <a:ext cx="3305117" cy="707233"/>
          </a:xfrm>
        </p:spPr>
        <p:txBody>
          <a:bodyPr/>
          <a:lstStyle/>
          <a:p>
            <a:pPr lvl="0" algn="r" rtl="1"/>
            <a:r>
              <a:rPr lang="fa-IR" b="1" dirty="0">
                <a:cs typeface="B Nazanin" panose="00000400000000000000" pitchFamily="2" charset="-78"/>
              </a:rPr>
              <a:t>تحصیلات</a:t>
            </a:r>
            <a:endParaRPr lang="es-ES" b="1" dirty="0">
              <a:cs typeface="B Nazanin" panose="00000400000000000000" pitchFamily="2" charset="-78"/>
            </a:endParaRPr>
          </a:p>
        </p:txBody>
      </p:sp>
      <p:sp>
        <p:nvSpPr>
          <p:cNvPr id="4" name="Rectángulo 9">
            <a:extLst>
              <a:ext uri="{FF2B5EF4-FFF2-40B4-BE49-F238E27FC236}">
                <a16:creationId xmlns:a16="http://schemas.microsoft.com/office/drawing/2014/main" id="{1C6A91D2-5545-4F34-A51E-F44001A4853C}"/>
              </a:ext>
            </a:extLst>
          </p:cNvPr>
          <p:cNvSpPr/>
          <p:nvPr/>
        </p:nvSpPr>
        <p:spPr>
          <a:xfrm>
            <a:off x="4686738" y="1775389"/>
            <a:ext cx="2800148" cy="400114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اطلاعات دانشگاهی</a:t>
            </a:r>
            <a:endParaRPr lang="es-ES" sz="2000" b="1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Rectángulo 10">
            <a:extLst>
              <a:ext uri="{FF2B5EF4-FFF2-40B4-BE49-F238E27FC236}">
                <a16:creationId xmlns:a16="http://schemas.microsoft.com/office/drawing/2014/main" id="{39D37EB7-182A-4CBA-8F86-DC04A497275D}"/>
              </a:ext>
            </a:extLst>
          </p:cNvPr>
          <p:cNvSpPr/>
          <p:nvPr/>
        </p:nvSpPr>
        <p:spPr>
          <a:xfrm>
            <a:off x="4678719" y="2540623"/>
            <a:ext cx="2675022" cy="615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2015 - 2019 | عنوان آموزش اینجا</a:t>
            </a:r>
          </a:p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شرح مطالعات در اینجا</a:t>
            </a:r>
            <a:endParaRPr lang="es-ES" sz="90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Elipse 12">
            <a:extLst>
              <a:ext uri="{FF2B5EF4-FFF2-40B4-BE49-F238E27FC236}">
                <a16:creationId xmlns:a16="http://schemas.microsoft.com/office/drawing/2014/main" id="{F34334DB-A0C4-405F-9C19-0C5D21874599}"/>
              </a:ext>
            </a:extLst>
          </p:cNvPr>
          <p:cNvSpPr/>
          <p:nvPr/>
        </p:nvSpPr>
        <p:spPr>
          <a:xfrm>
            <a:off x="4339431" y="2635127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7" name="Forma libre 17">
            <a:extLst>
              <a:ext uri="{FF2B5EF4-FFF2-40B4-BE49-F238E27FC236}">
                <a16:creationId xmlns:a16="http://schemas.microsoft.com/office/drawing/2014/main" id="{FA32F134-5F7F-4FFD-9A1C-7A9A6E4BB317}"/>
              </a:ext>
            </a:extLst>
          </p:cNvPr>
          <p:cNvSpPr/>
          <p:nvPr/>
        </p:nvSpPr>
        <p:spPr>
          <a:xfrm>
            <a:off x="4262576" y="1820853"/>
            <a:ext cx="270808" cy="3546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30090"/>
              <a:gd name="f7" fmla="val 6849340"/>
              <a:gd name="f8" fmla="val 4920667"/>
              <a:gd name="f9" fmla="val 905931"/>
              <a:gd name="f10" fmla="val 4496562"/>
              <a:gd name="f11" fmla="val 540327"/>
              <a:gd name="f12" fmla="val 290945"/>
              <a:gd name="f13" fmla="val 4313370"/>
              <a:gd name="f14" fmla="val 174723"/>
              <a:gd name="f15" fmla="val 4122489"/>
              <a:gd name="f16" fmla="val 166255"/>
              <a:gd name="f17" fmla="val 3225027"/>
              <a:gd name="f18" fmla="val 149317"/>
              <a:gd name="f19" fmla="val 66190"/>
              <a:gd name="f20" fmla="val 3158836"/>
              <a:gd name="f21" fmla="val 3075709"/>
              <a:gd name="f22" fmla="val 1453957"/>
              <a:gd name="f23" fmla="val 1370829"/>
              <a:gd name="f24" fmla="val 1304639"/>
              <a:gd name="f25" fmla="val 173944"/>
              <a:gd name="f26" fmla="val 523390"/>
              <a:gd name="f27" fmla="val 240913"/>
              <a:gd name="f28" fmla="val 16158"/>
              <a:gd name="f29" fmla="val 398699"/>
              <a:gd name="f30" fmla="val 672708"/>
              <a:gd name="f31" fmla="val 681176"/>
              <a:gd name="f32" fmla="val 689645"/>
              <a:gd name="f33" fmla="val 697334"/>
              <a:gd name="f34" fmla="val 6325362"/>
              <a:gd name="f35" fmla="val 6333831"/>
              <a:gd name="f36" fmla="val 6624776"/>
              <a:gd name="f37" fmla="val 232445"/>
              <a:gd name="f38" fmla="val 6857221"/>
              <a:gd name="f39" fmla="val 4488873"/>
              <a:gd name="f40" fmla="val 4497342"/>
              <a:gd name="f41" fmla="val 4854477"/>
              <a:gd name="f42" fmla="val 6840284"/>
              <a:gd name="f43" fmla="val 5237019"/>
              <a:gd name="f44" fmla="val 6616308"/>
              <a:gd name="f45" fmla="val 6034417"/>
              <a:gd name="f46" fmla="val 1213035"/>
              <a:gd name="f47" fmla="val 5236248"/>
              <a:gd name="f48" fmla="val 1046789"/>
              <a:gd name="f49" fmla="val 5095390"/>
              <a:gd name="f50" fmla="val 1612513"/>
              <a:gd name="f51" fmla="val 298643"/>
              <a:gd name="f52" fmla="val 2917923"/>
              <a:gd name="f53" fmla="val 315581"/>
              <a:gd name="f54" fmla="val 3067249"/>
              <a:gd name="f55" fmla="val 2360659"/>
              <a:gd name="f56" fmla="val 2593112"/>
              <a:gd name="f57" fmla="val 2343721"/>
              <a:gd name="f58" fmla="val 2584644"/>
              <a:gd name="f59" fmla="val 2336032"/>
              <a:gd name="f60" fmla="val 2576175"/>
              <a:gd name="f61" fmla="val 2319095"/>
              <a:gd name="f62" fmla="val 2568486"/>
              <a:gd name="f63" fmla="val 2302158"/>
              <a:gd name="f64" fmla="val 2560017"/>
              <a:gd name="f65" fmla="val 2286000"/>
              <a:gd name="f66" fmla="val 2269063"/>
              <a:gd name="f67" fmla="val 2260594"/>
              <a:gd name="f68" fmla="val 2244437"/>
              <a:gd name="f69" fmla="val 2235968"/>
              <a:gd name="f70" fmla="val 2227499"/>
              <a:gd name="f71" fmla="val 2219031"/>
              <a:gd name="f72" fmla="val 2202094"/>
              <a:gd name="f73" fmla="val 2576954"/>
              <a:gd name="f74" fmla="val 2185936"/>
              <a:gd name="f75" fmla="val 2585423"/>
              <a:gd name="f76" fmla="val 2168999"/>
              <a:gd name="f77" fmla="val 1611734"/>
              <a:gd name="f78" fmla="val 3025686"/>
              <a:gd name="f79" fmla="val 324049"/>
              <a:gd name="f80" fmla="val 298652"/>
              <a:gd name="f81" fmla="val 307103"/>
              <a:gd name="f82" fmla="val 714280"/>
              <a:gd name="f83" fmla="val 705811"/>
              <a:gd name="f84" fmla="val 697343"/>
              <a:gd name="f85" fmla="val 581120"/>
              <a:gd name="f86" fmla="val 407168"/>
              <a:gd name="f87" fmla="val 481056"/>
              <a:gd name="f88" fmla="val 1304631"/>
              <a:gd name="f89" fmla="val 3340478"/>
              <a:gd name="f90" fmla="val 3398979"/>
              <a:gd name="f91" fmla="val 1337726"/>
              <a:gd name="f92" fmla="val 3456701"/>
              <a:gd name="f93" fmla="val 1387758"/>
              <a:gd name="f94" fmla="val 3482106"/>
              <a:gd name="f95" fmla="val 1437790"/>
              <a:gd name="f96" fmla="val 3507504"/>
              <a:gd name="f97" fmla="val 1503980"/>
              <a:gd name="f98" fmla="val 3499043"/>
              <a:gd name="f99" fmla="val 1545544"/>
              <a:gd name="f100" fmla="val 3465169"/>
              <a:gd name="f101" fmla="val 2252126"/>
              <a:gd name="f102" fmla="val 2916373"/>
              <a:gd name="f103" fmla="val 2967176"/>
              <a:gd name="f104" fmla="val 3522891"/>
              <a:gd name="f105" fmla="val 2975645"/>
              <a:gd name="f106" fmla="val 3531359"/>
              <a:gd name="f107" fmla="val 2991803"/>
              <a:gd name="f108" fmla="val 3539828"/>
              <a:gd name="f109" fmla="val 3000271"/>
              <a:gd name="f110" fmla="val 3547517"/>
              <a:gd name="f111" fmla="val 3008740"/>
              <a:gd name="f112" fmla="val 3017208"/>
              <a:gd name="f113" fmla="val 3555986"/>
              <a:gd name="f114" fmla="val 3033366"/>
              <a:gd name="f115" fmla="val 3041835"/>
              <a:gd name="f116" fmla="val 3050303"/>
              <a:gd name="f117" fmla="val 3058772"/>
              <a:gd name="f118" fmla="val 3067241"/>
              <a:gd name="f119" fmla="val 3084178"/>
              <a:gd name="f120" fmla="val 3092646"/>
              <a:gd name="f121" fmla="val 3109584"/>
              <a:gd name="f122" fmla="val 3117273"/>
              <a:gd name="f123" fmla="val 3134210"/>
              <a:gd name="f124" fmla="val 3192711"/>
              <a:gd name="f125" fmla="val 3225806"/>
              <a:gd name="f126" fmla="val 3464390"/>
              <a:gd name="f127" fmla="val 3405889"/>
              <a:gd name="f128" fmla="val 473367"/>
              <a:gd name="f129" fmla="val 4123269"/>
              <a:gd name="f130" fmla="val 4189459"/>
              <a:gd name="f131" fmla="val 506462"/>
              <a:gd name="f132" fmla="val 539557"/>
              <a:gd name="f133" fmla="val 1062947"/>
              <a:gd name="f134" fmla="val 5684979"/>
              <a:gd name="f135" fmla="val 5792733"/>
              <a:gd name="f136" fmla="val 4147895"/>
              <a:gd name="f137" fmla="val 5809670"/>
              <a:gd name="f138" fmla="val 4097863"/>
              <a:gd name="f139" fmla="val 5818139"/>
              <a:gd name="f140" fmla="val 506453"/>
              <a:gd name="f141" fmla="val 490295"/>
              <a:gd name="f142" fmla="val 464889"/>
              <a:gd name="f143" fmla="val 456421"/>
              <a:gd name="f144" fmla="val 447952"/>
              <a:gd name="f145" fmla="val 431794"/>
              <a:gd name="f146" fmla="val 5826607"/>
              <a:gd name="f147" fmla="val 423326"/>
              <a:gd name="f148" fmla="val 414857"/>
              <a:gd name="f149" fmla="val 390231"/>
              <a:gd name="f150" fmla="val 382541"/>
              <a:gd name="f151" fmla="val 5835076"/>
              <a:gd name="f152" fmla="val 365604"/>
              <a:gd name="f153" fmla="val 357136"/>
              <a:gd name="f154" fmla="val 340198"/>
              <a:gd name="f155" fmla="val 5843544"/>
              <a:gd name="f156" fmla="val 332509"/>
              <a:gd name="f157" fmla="val 315572"/>
              <a:gd name="f158" fmla="val 5852013"/>
              <a:gd name="f159" fmla="val 298635"/>
              <a:gd name="f160" fmla="val 5860482"/>
              <a:gd name="f161" fmla="val 4929136"/>
              <a:gd name="f162" fmla="val 6042894"/>
              <a:gd name="f163" fmla="val 6441593"/>
              <a:gd name="f164" fmla="val 4688223"/>
              <a:gd name="f165" fmla="val 6541658"/>
              <a:gd name="f166" fmla="val 6558595"/>
              <a:gd name="f167" fmla="val 6458530"/>
              <a:gd name="f168" fmla="val 6342308"/>
              <a:gd name="f169" fmla="val 6333839"/>
              <a:gd name="f170" fmla="val 6292276"/>
              <a:gd name="f171" fmla="val 324040"/>
              <a:gd name="f172" fmla="val 6250712"/>
              <a:gd name="f173" fmla="val 348667"/>
              <a:gd name="f174" fmla="val 6217617"/>
              <a:gd name="f175" fmla="val 6209149"/>
              <a:gd name="f176" fmla="val 6200680"/>
              <a:gd name="f177" fmla="val 6192212"/>
              <a:gd name="f178" fmla="val 374073"/>
              <a:gd name="f179" fmla="val 6184522"/>
              <a:gd name="f180" fmla="val 6176054"/>
              <a:gd name="f181" fmla="val 391010"/>
              <a:gd name="f182" fmla="val 6167585"/>
              <a:gd name="f183" fmla="val 399479"/>
              <a:gd name="f184" fmla="val 6159116"/>
              <a:gd name="f185" fmla="val 407947"/>
              <a:gd name="f186" fmla="val 6150648"/>
              <a:gd name="f187" fmla="val 416416"/>
              <a:gd name="f188" fmla="val 432574"/>
              <a:gd name="f189" fmla="val 6142179"/>
              <a:gd name="f190" fmla="val 441042"/>
              <a:gd name="f191" fmla="val 449511"/>
              <a:gd name="f192" fmla="val 6133710"/>
              <a:gd name="f193" fmla="val 465669"/>
              <a:gd name="f194" fmla="val 474137"/>
              <a:gd name="f195" fmla="val 482606"/>
              <a:gd name="f196" fmla="val 499543"/>
              <a:gd name="f197" fmla="val 507232"/>
              <a:gd name="f198" fmla="val 6125242"/>
              <a:gd name="f199" fmla="val 524169"/>
              <a:gd name="f200" fmla="val 4306461"/>
              <a:gd name="f201" fmla="val 6000551"/>
              <a:gd name="f202" fmla="val 5734232"/>
              <a:gd name="f203" fmla="val 5684200"/>
              <a:gd name="f204" fmla="val 1212273"/>
              <a:gd name="f205" fmla="val 4929915"/>
              <a:gd name="f206" fmla="+- 0 0 -90"/>
              <a:gd name="f207" fmla="*/ f3 1 5230090"/>
              <a:gd name="f208" fmla="*/ f4 1 6849340"/>
              <a:gd name="f209" fmla="val f5"/>
              <a:gd name="f210" fmla="val f6"/>
              <a:gd name="f211" fmla="val f7"/>
              <a:gd name="f212" fmla="*/ f206 f0 1"/>
              <a:gd name="f213" fmla="+- f211 0 f209"/>
              <a:gd name="f214" fmla="+- f210 0 f209"/>
              <a:gd name="f215" fmla="*/ f212 1 f2"/>
              <a:gd name="f216" fmla="*/ f214 1 5230090"/>
              <a:gd name="f217" fmla="*/ f213 1 6849340"/>
              <a:gd name="f218" fmla="*/ 4920667 f214 1"/>
              <a:gd name="f219" fmla="*/ 905931 f213 1"/>
              <a:gd name="f220" fmla="*/ 4496562 f214 1"/>
              <a:gd name="f221" fmla="*/ 540327 f213 1"/>
              <a:gd name="f222" fmla="*/ 4122489 f214 1"/>
              <a:gd name="f223" fmla="*/ 166255 f213 1"/>
              <a:gd name="f224" fmla="*/ 3225027 f214 1"/>
              <a:gd name="f225" fmla="*/ 149317 f213 1"/>
              <a:gd name="f226" fmla="*/ 3075709 f214 1"/>
              <a:gd name="f227" fmla="*/ 0 f213 1"/>
              <a:gd name="f228" fmla="*/ 1453957 f214 1"/>
              <a:gd name="f229" fmla="*/ 1304639 f214 1"/>
              <a:gd name="f230" fmla="*/ 173944 f213 1"/>
              <a:gd name="f231" fmla="*/ 523390 f214 1"/>
              <a:gd name="f232" fmla="*/ 0 f214 1"/>
              <a:gd name="f233" fmla="*/ 672708 f213 1"/>
              <a:gd name="f234" fmla="*/ 697334 f213 1"/>
              <a:gd name="f235" fmla="*/ 6325362 f213 1"/>
              <a:gd name="f236" fmla="*/ 6333831 f213 1"/>
              <a:gd name="f237" fmla="*/ 6857221 f213 1"/>
              <a:gd name="f238" fmla="*/ 4488873 f214 1"/>
              <a:gd name="f239" fmla="*/ 4497342 f214 1"/>
              <a:gd name="f240" fmla="*/ 5237019 f214 1"/>
              <a:gd name="f241" fmla="*/ 6034417 f213 1"/>
              <a:gd name="f242" fmla="*/ 1213035 f213 1"/>
              <a:gd name="f243" fmla="*/ 1612513 f214 1"/>
              <a:gd name="f244" fmla="*/ 298643 f213 1"/>
              <a:gd name="f245" fmla="*/ 2917923 f214 1"/>
              <a:gd name="f246" fmla="*/ 315581 f213 1"/>
              <a:gd name="f247" fmla="*/ 3067249 f213 1"/>
              <a:gd name="f248" fmla="*/ 2360659 f214 1"/>
              <a:gd name="f249" fmla="*/ 2593112 f213 1"/>
              <a:gd name="f250" fmla="*/ 2319095 f214 1"/>
              <a:gd name="f251" fmla="*/ 2568486 f213 1"/>
              <a:gd name="f252" fmla="*/ 2269063 f214 1"/>
              <a:gd name="f253" fmla="*/ 2560017 f213 1"/>
              <a:gd name="f254" fmla="*/ 2235968 f214 1"/>
              <a:gd name="f255" fmla="*/ 2219031 f214 1"/>
              <a:gd name="f256" fmla="*/ 2168999 f214 1"/>
              <a:gd name="f257" fmla="*/ 1611734 f214 1"/>
              <a:gd name="f258" fmla="*/ 3025686 f213 1"/>
              <a:gd name="f259" fmla="*/ 324049 f213 1"/>
              <a:gd name="f260" fmla="*/ 298652 f213 1"/>
              <a:gd name="f261" fmla="*/ 307103 f214 1"/>
              <a:gd name="f262" fmla="*/ 714280 f213 1"/>
              <a:gd name="f263" fmla="*/ 697343 f213 1"/>
              <a:gd name="f264" fmla="*/ 481056 f213 1"/>
              <a:gd name="f265" fmla="*/ 1304631 f214 1"/>
              <a:gd name="f266" fmla="*/ 3340478 f213 1"/>
              <a:gd name="f267" fmla="*/ 1387758 f214 1"/>
              <a:gd name="f268" fmla="*/ 3482106 f213 1"/>
              <a:gd name="f269" fmla="*/ 1545544 f214 1"/>
              <a:gd name="f270" fmla="*/ 3465169 f213 1"/>
              <a:gd name="f271" fmla="*/ 2252126 f214 1"/>
              <a:gd name="f272" fmla="*/ 2916373 f213 1"/>
              <a:gd name="f273" fmla="*/ 2967176 f214 1"/>
              <a:gd name="f274" fmla="*/ 3522891 f213 1"/>
              <a:gd name="f275" fmla="*/ 3000271 f214 1"/>
              <a:gd name="f276" fmla="*/ 3547517 f213 1"/>
              <a:gd name="f277" fmla="*/ 3008740 f214 1"/>
              <a:gd name="f278" fmla="*/ 3041835 f214 1"/>
              <a:gd name="f279" fmla="*/ 3555986 f213 1"/>
              <a:gd name="f280" fmla="*/ 3050303 f214 1"/>
              <a:gd name="f281" fmla="*/ 3067241 f214 1"/>
              <a:gd name="f282" fmla="*/ 3084178 f214 1"/>
              <a:gd name="f283" fmla="*/ 3092646 f214 1"/>
              <a:gd name="f284" fmla="*/ 3134210 f214 1"/>
              <a:gd name="f285" fmla="*/ 3225806 f214 1"/>
              <a:gd name="f286" fmla="*/ 3405889 f213 1"/>
              <a:gd name="f287" fmla="*/ 473367 f213 1"/>
              <a:gd name="f288" fmla="*/ 4123269 f214 1"/>
              <a:gd name="f289" fmla="*/ 4189459 f214 1"/>
              <a:gd name="f290" fmla="*/ 539557 f213 1"/>
              <a:gd name="f291" fmla="*/ 1062947 f213 1"/>
              <a:gd name="f292" fmla="*/ 5684979 f213 1"/>
              <a:gd name="f293" fmla="*/ 4097863 f214 1"/>
              <a:gd name="f294" fmla="*/ 5818139 f213 1"/>
              <a:gd name="f295" fmla="*/ 464889 f214 1"/>
              <a:gd name="f296" fmla="*/ 431794 f214 1"/>
              <a:gd name="f297" fmla="*/ 5826607 f213 1"/>
              <a:gd name="f298" fmla="*/ 407168 f214 1"/>
              <a:gd name="f299" fmla="*/ 365604 f214 1"/>
              <a:gd name="f300" fmla="*/ 5835076 f213 1"/>
              <a:gd name="f301" fmla="*/ 357136 f214 1"/>
              <a:gd name="f302" fmla="*/ 315572 f214 1"/>
              <a:gd name="f303" fmla="*/ 5852013 f213 1"/>
              <a:gd name="f304" fmla="*/ 298635 f214 1"/>
              <a:gd name="f305" fmla="*/ 5860482 f213 1"/>
              <a:gd name="f306" fmla="*/ 4929136 f214 1"/>
              <a:gd name="f307" fmla="*/ 6042894 f213 1"/>
              <a:gd name="f308" fmla="*/ 6558595 f213 1"/>
              <a:gd name="f309" fmla="*/ 6342308 f213 1"/>
              <a:gd name="f310" fmla="*/ 6333839 f213 1"/>
              <a:gd name="f311" fmla="*/ 348667 f214 1"/>
              <a:gd name="f312" fmla="*/ 6217617 f213 1"/>
              <a:gd name="f313" fmla="*/ 6209149 f213 1"/>
              <a:gd name="f314" fmla="*/ 374073 f214 1"/>
              <a:gd name="f315" fmla="*/ 6184522 f213 1"/>
              <a:gd name="f316" fmla="*/ 391010 f214 1"/>
              <a:gd name="f317" fmla="*/ 6167585 f213 1"/>
              <a:gd name="f318" fmla="*/ 399479 f214 1"/>
              <a:gd name="f319" fmla="*/ 6159116 f213 1"/>
              <a:gd name="f320" fmla="*/ 432574 f214 1"/>
              <a:gd name="f321" fmla="*/ 6142179 f213 1"/>
              <a:gd name="f322" fmla="*/ 441042 f214 1"/>
              <a:gd name="f323" fmla="*/ 474137 f214 1"/>
              <a:gd name="f324" fmla="*/ 6133710 f213 1"/>
              <a:gd name="f325" fmla="*/ 482606 f214 1"/>
              <a:gd name="f326" fmla="*/ 524169 f214 1"/>
              <a:gd name="f327" fmla="*/ 6125242 f213 1"/>
              <a:gd name="f328" fmla="*/ 5734232 f213 1"/>
              <a:gd name="f329" fmla="*/ 5684200 f213 1"/>
              <a:gd name="f330" fmla="*/ 1212273 f213 1"/>
              <a:gd name="f331" fmla="*/ 4929915 f214 1"/>
              <a:gd name="f332" fmla="+- f215 0 f1"/>
              <a:gd name="f333" fmla="*/ f218 1 5230090"/>
              <a:gd name="f334" fmla="*/ f219 1 6849340"/>
              <a:gd name="f335" fmla="*/ f220 1 5230090"/>
              <a:gd name="f336" fmla="*/ f221 1 6849340"/>
              <a:gd name="f337" fmla="*/ f222 1 5230090"/>
              <a:gd name="f338" fmla="*/ f223 1 6849340"/>
              <a:gd name="f339" fmla="*/ f224 1 5230090"/>
              <a:gd name="f340" fmla="*/ f225 1 6849340"/>
              <a:gd name="f341" fmla="*/ f226 1 5230090"/>
              <a:gd name="f342" fmla="*/ f227 1 6849340"/>
              <a:gd name="f343" fmla="*/ f228 1 5230090"/>
              <a:gd name="f344" fmla="*/ f229 1 5230090"/>
              <a:gd name="f345" fmla="*/ f230 1 6849340"/>
              <a:gd name="f346" fmla="*/ f231 1 5230090"/>
              <a:gd name="f347" fmla="*/ f232 1 5230090"/>
              <a:gd name="f348" fmla="*/ f233 1 6849340"/>
              <a:gd name="f349" fmla="*/ f234 1 6849340"/>
              <a:gd name="f350" fmla="*/ f235 1 6849340"/>
              <a:gd name="f351" fmla="*/ f236 1 6849340"/>
              <a:gd name="f352" fmla="*/ f237 1 6849340"/>
              <a:gd name="f353" fmla="*/ f238 1 5230090"/>
              <a:gd name="f354" fmla="*/ f239 1 5230090"/>
              <a:gd name="f355" fmla="*/ f240 1 5230090"/>
              <a:gd name="f356" fmla="*/ f241 1 6849340"/>
              <a:gd name="f357" fmla="*/ f242 1 6849340"/>
              <a:gd name="f358" fmla="*/ f243 1 5230090"/>
              <a:gd name="f359" fmla="*/ f244 1 6849340"/>
              <a:gd name="f360" fmla="*/ f245 1 5230090"/>
              <a:gd name="f361" fmla="*/ f246 1 6849340"/>
              <a:gd name="f362" fmla="*/ f247 1 6849340"/>
              <a:gd name="f363" fmla="*/ f248 1 5230090"/>
              <a:gd name="f364" fmla="*/ f249 1 6849340"/>
              <a:gd name="f365" fmla="*/ f250 1 5230090"/>
              <a:gd name="f366" fmla="*/ f251 1 6849340"/>
              <a:gd name="f367" fmla="*/ f252 1 5230090"/>
              <a:gd name="f368" fmla="*/ f253 1 6849340"/>
              <a:gd name="f369" fmla="*/ f254 1 5230090"/>
              <a:gd name="f370" fmla="*/ f255 1 5230090"/>
              <a:gd name="f371" fmla="*/ f256 1 5230090"/>
              <a:gd name="f372" fmla="*/ f257 1 5230090"/>
              <a:gd name="f373" fmla="*/ f258 1 6849340"/>
              <a:gd name="f374" fmla="*/ f259 1 6849340"/>
              <a:gd name="f375" fmla="*/ f260 1 6849340"/>
              <a:gd name="f376" fmla="*/ f261 1 5230090"/>
              <a:gd name="f377" fmla="*/ f262 1 6849340"/>
              <a:gd name="f378" fmla="*/ f263 1 6849340"/>
              <a:gd name="f379" fmla="*/ f264 1 6849340"/>
              <a:gd name="f380" fmla="*/ f265 1 5230090"/>
              <a:gd name="f381" fmla="*/ f266 1 6849340"/>
              <a:gd name="f382" fmla="*/ f267 1 5230090"/>
              <a:gd name="f383" fmla="*/ f268 1 6849340"/>
              <a:gd name="f384" fmla="*/ f269 1 5230090"/>
              <a:gd name="f385" fmla="*/ f270 1 6849340"/>
              <a:gd name="f386" fmla="*/ f271 1 5230090"/>
              <a:gd name="f387" fmla="*/ f272 1 6849340"/>
              <a:gd name="f388" fmla="*/ f273 1 5230090"/>
              <a:gd name="f389" fmla="*/ f274 1 6849340"/>
              <a:gd name="f390" fmla="*/ f275 1 5230090"/>
              <a:gd name="f391" fmla="*/ f276 1 6849340"/>
              <a:gd name="f392" fmla="*/ f277 1 5230090"/>
              <a:gd name="f393" fmla="*/ f278 1 5230090"/>
              <a:gd name="f394" fmla="*/ f279 1 6849340"/>
              <a:gd name="f395" fmla="*/ f280 1 5230090"/>
              <a:gd name="f396" fmla="*/ f281 1 5230090"/>
              <a:gd name="f397" fmla="*/ f282 1 5230090"/>
              <a:gd name="f398" fmla="*/ f283 1 5230090"/>
              <a:gd name="f399" fmla="*/ f284 1 5230090"/>
              <a:gd name="f400" fmla="*/ f285 1 5230090"/>
              <a:gd name="f401" fmla="*/ f286 1 6849340"/>
              <a:gd name="f402" fmla="*/ f287 1 6849340"/>
              <a:gd name="f403" fmla="*/ f288 1 5230090"/>
              <a:gd name="f404" fmla="*/ f289 1 5230090"/>
              <a:gd name="f405" fmla="*/ f290 1 6849340"/>
              <a:gd name="f406" fmla="*/ f291 1 6849340"/>
              <a:gd name="f407" fmla="*/ f292 1 6849340"/>
              <a:gd name="f408" fmla="*/ f293 1 5230090"/>
              <a:gd name="f409" fmla="*/ f294 1 6849340"/>
              <a:gd name="f410" fmla="*/ f295 1 5230090"/>
              <a:gd name="f411" fmla="*/ f296 1 5230090"/>
              <a:gd name="f412" fmla="*/ f297 1 6849340"/>
              <a:gd name="f413" fmla="*/ f298 1 5230090"/>
              <a:gd name="f414" fmla="*/ f299 1 5230090"/>
              <a:gd name="f415" fmla="*/ f300 1 6849340"/>
              <a:gd name="f416" fmla="*/ f301 1 5230090"/>
              <a:gd name="f417" fmla="*/ f302 1 5230090"/>
              <a:gd name="f418" fmla="*/ f303 1 6849340"/>
              <a:gd name="f419" fmla="*/ f304 1 5230090"/>
              <a:gd name="f420" fmla="*/ f305 1 6849340"/>
              <a:gd name="f421" fmla="*/ f306 1 5230090"/>
              <a:gd name="f422" fmla="*/ f307 1 6849340"/>
              <a:gd name="f423" fmla="*/ f308 1 6849340"/>
              <a:gd name="f424" fmla="*/ f309 1 6849340"/>
              <a:gd name="f425" fmla="*/ f310 1 6849340"/>
              <a:gd name="f426" fmla="*/ f311 1 5230090"/>
              <a:gd name="f427" fmla="*/ f312 1 6849340"/>
              <a:gd name="f428" fmla="*/ f313 1 6849340"/>
              <a:gd name="f429" fmla="*/ f314 1 5230090"/>
              <a:gd name="f430" fmla="*/ f315 1 6849340"/>
              <a:gd name="f431" fmla="*/ f316 1 5230090"/>
              <a:gd name="f432" fmla="*/ f317 1 6849340"/>
              <a:gd name="f433" fmla="*/ f318 1 5230090"/>
              <a:gd name="f434" fmla="*/ f319 1 6849340"/>
              <a:gd name="f435" fmla="*/ f320 1 5230090"/>
              <a:gd name="f436" fmla="*/ f321 1 6849340"/>
              <a:gd name="f437" fmla="*/ f322 1 5230090"/>
              <a:gd name="f438" fmla="*/ f323 1 5230090"/>
              <a:gd name="f439" fmla="*/ f324 1 6849340"/>
              <a:gd name="f440" fmla="*/ f325 1 5230090"/>
              <a:gd name="f441" fmla="*/ f326 1 5230090"/>
              <a:gd name="f442" fmla="*/ f327 1 6849340"/>
              <a:gd name="f443" fmla="*/ f328 1 6849340"/>
              <a:gd name="f444" fmla="*/ f329 1 6849340"/>
              <a:gd name="f445" fmla="*/ f330 1 6849340"/>
              <a:gd name="f446" fmla="*/ f331 1 5230090"/>
              <a:gd name="f447" fmla="*/ f209 1 f216"/>
              <a:gd name="f448" fmla="*/ f210 1 f216"/>
              <a:gd name="f449" fmla="*/ f209 1 f217"/>
              <a:gd name="f450" fmla="*/ f211 1 f217"/>
              <a:gd name="f451" fmla="*/ f333 1 f216"/>
              <a:gd name="f452" fmla="*/ f334 1 f217"/>
              <a:gd name="f453" fmla="*/ f335 1 f216"/>
              <a:gd name="f454" fmla="*/ f336 1 f217"/>
              <a:gd name="f455" fmla="*/ f337 1 f216"/>
              <a:gd name="f456" fmla="*/ f338 1 f217"/>
              <a:gd name="f457" fmla="*/ f339 1 f216"/>
              <a:gd name="f458" fmla="*/ f340 1 f217"/>
              <a:gd name="f459" fmla="*/ f341 1 f216"/>
              <a:gd name="f460" fmla="*/ f342 1 f217"/>
              <a:gd name="f461" fmla="*/ f343 1 f216"/>
              <a:gd name="f462" fmla="*/ f344 1 f216"/>
              <a:gd name="f463" fmla="*/ f345 1 f217"/>
              <a:gd name="f464" fmla="*/ f346 1 f216"/>
              <a:gd name="f465" fmla="*/ f347 1 f216"/>
              <a:gd name="f466" fmla="*/ f348 1 f217"/>
              <a:gd name="f467" fmla="*/ f349 1 f217"/>
              <a:gd name="f468" fmla="*/ f350 1 f217"/>
              <a:gd name="f469" fmla="*/ f351 1 f217"/>
              <a:gd name="f470" fmla="*/ f352 1 f217"/>
              <a:gd name="f471" fmla="*/ f353 1 f216"/>
              <a:gd name="f472" fmla="*/ f354 1 f216"/>
              <a:gd name="f473" fmla="*/ f355 1 f216"/>
              <a:gd name="f474" fmla="*/ f356 1 f217"/>
              <a:gd name="f475" fmla="*/ f357 1 f217"/>
              <a:gd name="f476" fmla="*/ f358 1 f216"/>
              <a:gd name="f477" fmla="*/ f359 1 f217"/>
              <a:gd name="f478" fmla="*/ f360 1 f216"/>
              <a:gd name="f479" fmla="*/ f361 1 f217"/>
              <a:gd name="f480" fmla="*/ f362 1 f217"/>
              <a:gd name="f481" fmla="*/ f363 1 f216"/>
              <a:gd name="f482" fmla="*/ f364 1 f217"/>
              <a:gd name="f483" fmla="*/ f365 1 f216"/>
              <a:gd name="f484" fmla="*/ f366 1 f217"/>
              <a:gd name="f485" fmla="*/ f367 1 f216"/>
              <a:gd name="f486" fmla="*/ f368 1 f217"/>
              <a:gd name="f487" fmla="*/ f369 1 f216"/>
              <a:gd name="f488" fmla="*/ f370 1 f216"/>
              <a:gd name="f489" fmla="*/ f371 1 f216"/>
              <a:gd name="f490" fmla="*/ f372 1 f216"/>
              <a:gd name="f491" fmla="*/ f373 1 f217"/>
              <a:gd name="f492" fmla="*/ f374 1 f217"/>
              <a:gd name="f493" fmla="*/ f375 1 f217"/>
              <a:gd name="f494" fmla="*/ f376 1 f216"/>
              <a:gd name="f495" fmla="*/ f377 1 f217"/>
              <a:gd name="f496" fmla="*/ f378 1 f217"/>
              <a:gd name="f497" fmla="*/ f379 1 f217"/>
              <a:gd name="f498" fmla="*/ f380 1 f216"/>
              <a:gd name="f499" fmla="*/ f381 1 f217"/>
              <a:gd name="f500" fmla="*/ f382 1 f216"/>
              <a:gd name="f501" fmla="*/ f383 1 f217"/>
              <a:gd name="f502" fmla="*/ f384 1 f216"/>
              <a:gd name="f503" fmla="*/ f385 1 f217"/>
              <a:gd name="f504" fmla="*/ f386 1 f216"/>
              <a:gd name="f505" fmla="*/ f387 1 f217"/>
              <a:gd name="f506" fmla="*/ f388 1 f216"/>
              <a:gd name="f507" fmla="*/ f389 1 f217"/>
              <a:gd name="f508" fmla="*/ f390 1 f216"/>
              <a:gd name="f509" fmla="*/ f391 1 f217"/>
              <a:gd name="f510" fmla="*/ f392 1 f216"/>
              <a:gd name="f511" fmla="*/ f393 1 f216"/>
              <a:gd name="f512" fmla="*/ f394 1 f217"/>
              <a:gd name="f513" fmla="*/ f395 1 f216"/>
              <a:gd name="f514" fmla="*/ f396 1 f216"/>
              <a:gd name="f515" fmla="*/ f397 1 f216"/>
              <a:gd name="f516" fmla="*/ f398 1 f216"/>
              <a:gd name="f517" fmla="*/ f399 1 f216"/>
              <a:gd name="f518" fmla="*/ f400 1 f216"/>
              <a:gd name="f519" fmla="*/ f401 1 f217"/>
              <a:gd name="f520" fmla="*/ f402 1 f217"/>
              <a:gd name="f521" fmla="*/ f403 1 f216"/>
              <a:gd name="f522" fmla="*/ f404 1 f216"/>
              <a:gd name="f523" fmla="*/ f405 1 f217"/>
              <a:gd name="f524" fmla="*/ f406 1 f217"/>
              <a:gd name="f525" fmla="*/ f407 1 f217"/>
              <a:gd name="f526" fmla="*/ f408 1 f216"/>
              <a:gd name="f527" fmla="*/ f409 1 f217"/>
              <a:gd name="f528" fmla="*/ f410 1 f216"/>
              <a:gd name="f529" fmla="*/ f411 1 f216"/>
              <a:gd name="f530" fmla="*/ f412 1 f217"/>
              <a:gd name="f531" fmla="*/ f413 1 f216"/>
              <a:gd name="f532" fmla="*/ f414 1 f216"/>
              <a:gd name="f533" fmla="*/ f415 1 f217"/>
              <a:gd name="f534" fmla="*/ f416 1 f216"/>
              <a:gd name="f535" fmla="*/ f417 1 f216"/>
              <a:gd name="f536" fmla="*/ f418 1 f217"/>
              <a:gd name="f537" fmla="*/ f419 1 f216"/>
              <a:gd name="f538" fmla="*/ f420 1 f217"/>
              <a:gd name="f539" fmla="*/ f421 1 f216"/>
              <a:gd name="f540" fmla="*/ f422 1 f217"/>
              <a:gd name="f541" fmla="*/ f423 1 f217"/>
              <a:gd name="f542" fmla="*/ f424 1 f217"/>
              <a:gd name="f543" fmla="*/ f425 1 f217"/>
              <a:gd name="f544" fmla="*/ f426 1 f216"/>
              <a:gd name="f545" fmla="*/ f427 1 f217"/>
              <a:gd name="f546" fmla="*/ f428 1 f217"/>
              <a:gd name="f547" fmla="*/ f429 1 f216"/>
              <a:gd name="f548" fmla="*/ f430 1 f217"/>
              <a:gd name="f549" fmla="*/ f431 1 f216"/>
              <a:gd name="f550" fmla="*/ f432 1 f217"/>
              <a:gd name="f551" fmla="*/ f433 1 f216"/>
              <a:gd name="f552" fmla="*/ f434 1 f217"/>
              <a:gd name="f553" fmla="*/ f435 1 f216"/>
              <a:gd name="f554" fmla="*/ f436 1 f217"/>
              <a:gd name="f555" fmla="*/ f437 1 f216"/>
              <a:gd name="f556" fmla="*/ f438 1 f216"/>
              <a:gd name="f557" fmla="*/ f439 1 f217"/>
              <a:gd name="f558" fmla="*/ f440 1 f216"/>
              <a:gd name="f559" fmla="*/ f441 1 f216"/>
              <a:gd name="f560" fmla="*/ f442 1 f217"/>
              <a:gd name="f561" fmla="*/ f443 1 f217"/>
              <a:gd name="f562" fmla="*/ f444 1 f217"/>
              <a:gd name="f563" fmla="*/ f445 1 f217"/>
              <a:gd name="f564" fmla="*/ f446 1 f216"/>
              <a:gd name="f565" fmla="*/ f447 f207 1"/>
              <a:gd name="f566" fmla="*/ f448 f207 1"/>
              <a:gd name="f567" fmla="*/ f450 f208 1"/>
              <a:gd name="f568" fmla="*/ f449 f208 1"/>
              <a:gd name="f569" fmla="*/ f451 f207 1"/>
              <a:gd name="f570" fmla="*/ f452 f208 1"/>
              <a:gd name="f571" fmla="*/ f453 f207 1"/>
              <a:gd name="f572" fmla="*/ f454 f208 1"/>
              <a:gd name="f573" fmla="*/ f455 f207 1"/>
              <a:gd name="f574" fmla="*/ f456 f208 1"/>
              <a:gd name="f575" fmla="*/ f457 f207 1"/>
              <a:gd name="f576" fmla="*/ f458 f208 1"/>
              <a:gd name="f577" fmla="*/ f459 f207 1"/>
              <a:gd name="f578" fmla="*/ f460 f208 1"/>
              <a:gd name="f579" fmla="*/ f461 f207 1"/>
              <a:gd name="f580" fmla="*/ f462 f207 1"/>
              <a:gd name="f581" fmla="*/ f463 f208 1"/>
              <a:gd name="f582" fmla="*/ f464 f207 1"/>
              <a:gd name="f583" fmla="*/ f465 f207 1"/>
              <a:gd name="f584" fmla="*/ f466 f208 1"/>
              <a:gd name="f585" fmla="*/ f467 f208 1"/>
              <a:gd name="f586" fmla="*/ f468 f208 1"/>
              <a:gd name="f587" fmla="*/ f469 f208 1"/>
              <a:gd name="f588" fmla="*/ f470 f208 1"/>
              <a:gd name="f589" fmla="*/ f471 f207 1"/>
              <a:gd name="f590" fmla="*/ f472 f207 1"/>
              <a:gd name="f591" fmla="*/ f473 f207 1"/>
              <a:gd name="f592" fmla="*/ f474 f208 1"/>
              <a:gd name="f593" fmla="*/ f475 f208 1"/>
              <a:gd name="f594" fmla="*/ f476 f207 1"/>
              <a:gd name="f595" fmla="*/ f477 f208 1"/>
              <a:gd name="f596" fmla="*/ f478 f207 1"/>
              <a:gd name="f597" fmla="*/ f479 f208 1"/>
              <a:gd name="f598" fmla="*/ f480 f208 1"/>
              <a:gd name="f599" fmla="*/ f481 f207 1"/>
              <a:gd name="f600" fmla="*/ f482 f208 1"/>
              <a:gd name="f601" fmla="*/ f483 f207 1"/>
              <a:gd name="f602" fmla="*/ f484 f208 1"/>
              <a:gd name="f603" fmla="*/ f485 f207 1"/>
              <a:gd name="f604" fmla="*/ f486 f208 1"/>
              <a:gd name="f605" fmla="*/ f487 f207 1"/>
              <a:gd name="f606" fmla="*/ f488 f207 1"/>
              <a:gd name="f607" fmla="*/ f489 f207 1"/>
              <a:gd name="f608" fmla="*/ f490 f207 1"/>
              <a:gd name="f609" fmla="*/ f491 f208 1"/>
              <a:gd name="f610" fmla="*/ f492 f208 1"/>
              <a:gd name="f611" fmla="*/ f493 f208 1"/>
              <a:gd name="f612" fmla="*/ f494 f207 1"/>
              <a:gd name="f613" fmla="*/ f495 f208 1"/>
              <a:gd name="f614" fmla="*/ f496 f208 1"/>
              <a:gd name="f615" fmla="*/ f497 f208 1"/>
              <a:gd name="f616" fmla="*/ f498 f207 1"/>
              <a:gd name="f617" fmla="*/ f499 f208 1"/>
              <a:gd name="f618" fmla="*/ f500 f207 1"/>
              <a:gd name="f619" fmla="*/ f501 f208 1"/>
              <a:gd name="f620" fmla="*/ f502 f207 1"/>
              <a:gd name="f621" fmla="*/ f503 f208 1"/>
              <a:gd name="f622" fmla="*/ f504 f207 1"/>
              <a:gd name="f623" fmla="*/ f505 f208 1"/>
              <a:gd name="f624" fmla="*/ f506 f207 1"/>
              <a:gd name="f625" fmla="*/ f507 f208 1"/>
              <a:gd name="f626" fmla="*/ f508 f207 1"/>
              <a:gd name="f627" fmla="*/ f509 f208 1"/>
              <a:gd name="f628" fmla="*/ f510 f207 1"/>
              <a:gd name="f629" fmla="*/ f511 f207 1"/>
              <a:gd name="f630" fmla="*/ f512 f208 1"/>
              <a:gd name="f631" fmla="*/ f513 f207 1"/>
              <a:gd name="f632" fmla="*/ f514 f207 1"/>
              <a:gd name="f633" fmla="*/ f515 f207 1"/>
              <a:gd name="f634" fmla="*/ f516 f207 1"/>
              <a:gd name="f635" fmla="*/ f517 f207 1"/>
              <a:gd name="f636" fmla="*/ f518 f207 1"/>
              <a:gd name="f637" fmla="*/ f519 f208 1"/>
              <a:gd name="f638" fmla="*/ f520 f208 1"/>
              <a:gd name="f639" fmla="*/ f521 f207 1"/>
              <a:gd name="f640" fmla="*/ f522 f207 1"/>
              <a:gd name="f641" fmla="*/ f523 f208 1"/>
              <a:gd name="f642" fmla="*/ f524 f208 1"/>
              <a:gd name="f643" fmla="*/ f525 f208 1"/>
              <a:gd name="f644" fmla="*/ f526 f207 1"/>
              <a:gd name="f645" fmla="*/ f527 f208 1"/>
              <a:gd name="f646" fmla="*/ f528 f207 1"/>
              <a:gd name="f647" fmla="*/ f529 f207 1"/>
              <a:gd name="f648" fmla="*/ f530 f208 1"/>
              <a:gd name="f649" fmla="*/ f531 f207 1"/>
              <a:gd name="f650" fmla="*/ f532 f207 1"/>
              <a:gd name="f651" fmla="*/ f533 f208 1"/>
              <a:gd name="f652" fmla="*/ f534 f207 1"/>
              <a:gd name="f653" fmla="*/ f535 f207 1"/>
              <a:gd name="f654" fmla="*/ f536 f208 1"/>
              <a:gd name="f655" fmla="*/ f537 f207 1"/>
              <a:gd name="f656" fmla="*/ f538 f208 1"/>
              <a:gd name="f657" fmla="*/ f539 f207 1"/>
              <a:gd name="f658" fmla="*/ f540 f208 1"/>
              <a:gd name="f659" fmla="*/ f541 f208 1"/>
              <a:gd name="f660" fmla="*/ f542 f208 1"/>
              <a:gd name="f661" fmla="*/ f543 f208 1"/>
              <a:gd name="f662" fmla="*/ f544 f207 1"/>
              <a:gd name="f663" fmla="*/ f545 f208 1"/>
              <a:gd name="f664" fmla="*/ f546 f208 1"/>
              <a:gd name="f665" fmla="*/ f547 f207 1"/>
              <a:gd name="f666" fmla="*/ f548 f208 1"/>
              <a:gd name="f667" fmla="*/ f549 f207 1"/>
              <a:gd name="f668" fmla="*/ f550 f208 1"/>
              <a:gd name="f669" fmla="*/ f551 f207 1"/>
              <a:gd name="f670" fmla="*/ f552 f208 1"/>
              <a:gd name="f671" fmla="*/ f553 f207 1"/>
              <a:gd name="f672" fmla="*/ f554 f208 1"/>
              <a:gd name="f673" fmla="*/ f555 f207 1"/>
              <a:gd name="f674" fmla="*/ f556 f207 1"/>
              <a:gd name="f675" fmla="*/ f557 f208 1"/>
              <a:gd name="f676" fmla="*/ f558 f207 1"/>
              <a:gd name="f677" fmla="*/ f559 f207 1"/>
              <a:gd name="f678" fmla="*/ f560 f208 1"/>
              <a:gd name="f679" fmla="*/ f561 f208 1"/>
              <a:gd name="f680" fmla="*/ f562 f208 1"/>
              <a:gd name="f681" fmla="*/ f563 f208 1"/>
              <a:gd name="f682" fmla="*/ f564 f2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2">
                <a:pos x="f569" y="f570"/>
              </a:cxn>
              <a:cxn ang="f332">
                <a:pos x="f571" y="f570"/>
              </a:cxn>
              <a:cxn ang="f332">
                <a:pos x="f571" y="f572"/>
              </a:cxn>
              <a:cxn ang="f332">
                <a:pos x="f573" y="f574"/>
              </a:cxn>
              <a:cxn ang="f332">
                <a:pos x="f575" y="f574"/>
              </a:cxn>
              <a:cxn ang="f332">
                <a:pos x="f575" y="f576"/>
              </a:cxn>
              <a:cxn ang="f332">
                <a:pos x="f577" y="f578"/>
              </a:cxn>
              <a:cxn ang="f332">
                <a:pos x="f579" y="f578"/>
              </a:cxn>
              <a:cxn ang="f332">
                <a:pos x="f580" y="f576"/>
              </a:cxn>
              <a:cxn ang="f332">
                <a:pos x="f580" y="f581"/>
              </a:cxn>
              <a:cxn ang="f332">
                <a:pos x="f582" y="f581"/>
              </a:cxn>
              <a:cxn ang="f332">
                <a:pos x="f583" y="f584"/>
              </a:cxn>
              <a:cxn ang="f332">
                <a:pos x="f583" y="f585"/>
              </a:cxn>
              <a:cxn ang="f332">
                <a:pos x="f583" y="f586"/>
              </a:cxn>
              <a:cxn ang="f332">
                <a:pos x="f583" y="f586"/>
              </a:cxn>
              <a:cxn ang="f332">
                <a:pos x="f583" y="f587"/>
              </a:cxn>
              <a:cxn ang="f332">
                <a:pos x="f582" y="f588"/>
              </a:cxn>
              <a:cxn ang="f332">
                <a:pos x="f589" y="f588"/>
              </a:cxn>
              <a:cxn ang="f332">
                <a:pos x="f590" y="f588"/>
              </a:cxn>
              <a:cxn ang="f332">
                <a:pos x="f591" y="f592"/>
              </a:cxn>
              <a:cxn ang="f332">
                <a:pos x="f591" y="f593"/>
              </a:cxn>
              <a:cxn ang="f332">
                <a:pos x="f569" y="f570"/>
              </a:cxn>
              <a:cxn ang="f332">
                <a:pos x="f594" y="f595"/>
              </a:cxn>
              <a:cxn ang="f332">
                <a:pos x="f596" y="f595"/>
              </a:cxn>
              <a:cxn ang="f332">
                <a:pos x="f596" y="f597"/>
              </a:cxn>
              <a:cxn ang="f332">
                <a:pos x="f596" y="f598"/>
              </a:cxn>
              <a:cxn ang="f332">
                <a:pos x="f599" y="f600"/>
              </a:cxn>
              <a:cxn ang="f332">
                <a:pos x="f601" y="f602"/>
              </a:cxn>
              <a:cxn ang="f332">
                <a:pos x="f601" y="f602"/>
              </a:cxn>
              <a:cxn ang="f332">
                <a:pos x="f603" y="f604"/>
              </a:cxn>
              <a:cxn ang="f332">
                <a:pos x="f603" y="f604"/>
              </a:cxn>
              <a:cxn ang="f332">
                <a:pos x="f603" y="f604"/>
              </a:cxn>
              <a:cxn ang="f332">
                <a:pos x="f605" y="f602"/>
              </a:cxn>
              <a:cxn ang="f332">
                <a:pos x="f606" y="f602"/>
              </a:cxn>
              <a:cxn ang="f332">
                <a:pos x="f607" y="f600"/>
              </a:cxn>
              <a:cxn ang="f332">
                <a:pos x="f608" y="f609"/>
              </a:cxn>
              <a:cxn ang="f332">
                <a:pos x="f608" y="f610"/>
              </a:cxn>
              <a:cxn ang="f332">
                <a:pos x="f608" y="f611"/>
              </a:cxn>
              <a:cxn ang="f332">
                <a:pos x="f594" y="f611"/>
              </a:cxn>
              <a:cxn ang="f332">
                <a:pos x="f612" y="f613"/>
              </a:cxn>
              <a:cxn ang="f332">
                <a:pos x="f612" y="f614"/>
              </a:cxn>
              <a:cxn ang="f332">
                <a:pos x="f582" y="f615"/>
              </a:cxn>
              <a:cxn ang="f332">
                <a:pos x="f616" y="f615"/>
              </a:cxn>
              <a:cxn ang="f332">
                <a:pos x="f616" y="f617"/>
              </a:cxn>
              <a:cxn ang="f332">
                <a:pos x="f618" y="f619"/>
              </a:cxn>
              <a:cxn ang="f332">
                <a:pos x="f620" y="f621"/>
              </a:cxn>
              <a:cxn ang="f332">
                <a:pos x="f622" y="f623"/>
              </a:cxn>
              <a:cxn ang="f332">
                <a:pos x="f624" y="f625"/>
              </a:cxn>
              <a:cxn ang="f332">
                <a:pos x="f626" y="f627"/>
              </a:cxn>
              <a:cxn ang="f332">
                <a:pos x="f628" y="f627"/>
              </a:cxn>
              <a:cxn ang="f332">
                <a:pos x="f629" y="f630"/>
              </a:cxn>
              <a:cxn ang="f332">
                <a:pos x="f631" y="f630"/>
              </a:cxn>
              <a:cxn ang="f332">
                <a:pos x="f632" y="f630"/>
              </a:cxn>
              <a:cxn ang="f332">
                <a:pos x="f633" y="f630"/>
              </a:cxn>
              <a:cxn ang="f332">
                <a:pos x="f634" y="f630"/>
              </a:cxn>
              <a:cxn ang="f332">
                <a:pos x="f635" y="f627"/>
              </a:cxn>
              <a:cxn ang="f332">
                <a:pos x="f636" y="f637"/>
              </a:cxn>
              <a:cxn ang="f332">
                <a:pos x="f636" y="f638"/>
              </a:cxn>
              <a:cxn ang="f332">
                <a:pos x="f639" y="f638"/>
              </a:cxn>
              <a:cxn ang="f332">
                <a:pos x="f640" y="f641"/>
              </a:cxn>
              <a:cxn ang="f332">
                <a:pos x="f640" y="f642"/>
              </a:cxn>
              <a:cxn ang="f332">
                <a:pos x="f640" y="f643"/>
              </a:cxn>
              <a:cxn ang="f332">
                <a:pos x="f644" y="f645"/>
              </a:cxn>
              <a:cxn ang="f332">
                <a:pos x="f582" y="f645"/>
              </a:cxn>
              <a:cxn ang="f332">
                <a:pos x="f646" y="f645"/>
              </a:cxn>
              <a:cxn ang="f332">
                <a:pos x="f647" y="f648"/>
              </a:cxn>
              <a:cxn ang="f332">
                <a:pos x="f649" y="f648"/>
              </a:cxn>
              <a:cxn ang="f332">
                <a:pos x="f650" y="f651"/>
              </a:cxn>
              <a:cxn ang="f332">
                <a:pos x="f652" y="f651"/>
              </a:cxn>
              <a:cxn ang="f332">
                <a:pos x="f653" y="f654"/>
              </a:cxn>
              <a:cxn ang="f332">
                <a:pos x="f612" y="f654"/>
              </a:cxn>
              <a:cxn ang="f332">
                <a:pos x="f655" y="f656"/>
              </a:cxn>
              <a:cxn ang="f332">
                <a:pos x="f655" y="f613"/>
              </a:cxn>
              <a:cxn ang="f332">
                <a:pos x="f612" y="f613"/>
              </a:cxn>
              <a:cxn ang="f332">
                <a:pos x="f657" y="f658"/>
              </a:cxn>
              <a:cxn ang="f332">
                <a:pos x="f589" y="f659"/>
              </a:cxn>
              <a:cxn ang="f332">
                <a:pos x="f582" y="f659"/>
              </a:cxn>
              <a:cxn ang="f332">
                <a:pos x="f612" y="f660"/>
              </a:cxn>
              <a:cxn ang="f332">
                <a:pos x="f612" y="f661"/>
              </a:cxn>
              <a:cxn ang="f332">
                <a:pos x="f662" y="f663"/>
              </a:cxn>
              <a:cxn ang="f332">
                <a:pos x="f652" y="f664"/>
              </a:cxn>
              <a:cxn ang="f332">
                <a:pos x="f665" y="f666"/>
              </a:cxn>
              <a:cxn ang="f332">
                <a:pos x="f667" y="f668"/>
              </a:cxn>
              <a:cxn ang="f332">
                <a:pos x="f669" y="f670"/>
              </a:cxn>
              <a:cxn ang="f332">
                <a:pos x="f671" y="f672"/>
              </a:cxn>
              <a:cxn ang="f332">
                <a:pos x="f673" y="f672"/>
              </a:cxn>
              <a:cxn ang="f332">
                <a:pos x="f674" y="f675"/>
              </a:cxn>
              <a:cxn ang="f332">
                <a:pos x="f676" y="f675"/>
              </a:cxn>
              <a:cxn ang="f332">
                <a:pos x="f677" y="f678"/>
              </a:cxn>
              <a:cxn ang="f332">
                <a:pos x="f639" y="f678"/>
              </a:cxn>
              <a:cxn ang="f332">
                <a:pos x="f590" y="f679"/>
              </a:cxn>
              <a:cxn ang="f332">
                <a:pos x="f590" y="f680"/>
              </a:cxn>
              <a:cxn ang="f332">
                <a:pos x="f590" y="f681"/>
              </a:cxn>
              <a:cxn ang="f332">
                <a:pos x="f682" y="f681"/>
              </a:cxn>
              <a:cxn ang="f332">
                <a:pos x="f682" y="f658"/>
              </a:cxn>
              <a:cxn ang="f332">
                <a:pos x="f657" y="f658"/>
              </a:cxn>
            </a:cxnLst>
            <a:rect l="f565" t="f568" r="f566" b="f567"/>
            <a:pathLst>
              <a:path w="5230090" h="6849340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cubicBezTo>
                  <a:pt x="f10" y="f12"/>
                  <a:pt x="f13" y="f14"/>
                  <a:pt x="f15" y="f16"/>
                </a:cubicBezTo>
                <a:lnTo>
                  <a:pt x="f17" y="f16"/>
                </a:lnTo>
                <a:lnTo>
                  <a:pt x="f17" y="f18"/>
                </a:lnTo>
                <a:cubicBezTo>
                  <a:pt x="f17" y="f19"/>
                  <a:pt x="f20" y="f5"/>
                  <a:pt x="f21" y="f5"/>
                </a:cubicBezTo>
                <a:lnTo>
                  <a:pt x="f22" y="f5"/>
                </a:lnTo>
                <a:cubicBezTo>
                  <a:pt x="f23" y="f5"/>
                  <a:pt x="f24" y="f19"/>
                  <a:pt x="f24" y="f18"/>
                </a:cubicBezTo>
                <a:lnTo>
                  <a:pt x="f24" y="f25"/>
                </a:lnTo>
                <a:lnTo>
                  <a:pt x="f26" y="f25"/>
                </a:lnTo>
                <a:cubicBezTo>
                  <a:pt x="f27" y="f25"/>
                  <a:pt x="f28" y="f29"/>
                  <a:pt x="f5" y="f30"/>
                </a:cubicBezTo>
                <a:cubicBezTo>
                  <a:pt x="f5" y="f31"/>
                  <a:pt x="f5" y="f32"/>
                  <a:pt x="f5" y="f33"/>
                </a:cubicBezTo>
                <a:lnTo>
                  <a:pt x="f5" y="f34"/>
                </a:lnTo>
                <a:lnTo>
                  <a:pt x="f5" y="f34"/>
                </a:lnTo>
                <a:lnTo>
                  <a:pt x="f5" y="f35"/>
                </a:lnTo>
                <a:cubicBezTo>
                  <a:pt x="f5" y="f36"/>
                  <a:pt x="f37" y="f38"/>
                  <a:pt x="f26" y="f38"/>
                </a:cubicBezTo>
                <a:lnTo>
                  <a:pt x="f39" y="f38"/>
                </a:lnTo>
                <a:lnTo>
                  <a:pt x="f40" y="f38"/>
                </a:lnTo>
                <a:cubicBezTo>
                  <a:pt x="f41" y="f42"/>
                  <a:pt x="f43" y="f44"/>
                  <a:pt x="f43" y="f45"/>
                </a:cubicBezTo>
                <a:lnTo>
                  <a:pt x="f43" y="f46"/>
                </a:lnTo>
                <a:cubicBezTo>
                  <a:pt x="f47" y="f48"/>
                  <a:pt x="f49" y="f9"/>
                  <a:pt x="f8" y="f9"/>
                </a:cubicBezTo>
                <a:close/>
                <a:moveTo>
                  <a:pt x="f50" y="f51"/>
                </a:moveTo>
                <a:lnTo>
                  <a:pt x="f52" y="f51"/>
                </a:lnTo>
                <a:lnTo>
                  <a:pt x="f52" y="f53"/>
                </a:lnTo>
                <a:lnTo>
                  <a:pt x="f52" y="f54"/>
                </a:ln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lnTo>
                  <a:pt x="f61" y="f62"/>
                </a:lnTo>
                <a:cubicBezTo>
                  <a:pt x="f63" y="f64"/>
                  <a:pt x="f65" y="f64"/>
                  <a:pt x="f66" y="f64"/>
                </a:cubicBezTo>
                <a:lnTo>
                  <a:pt x="f66" y="f64"/>
                </a:lnTo>
                <a:lnTo>
                  <a:pt x="f66" y="f64"/>
                </a:lnTo>
                <a:cubicBezTo>
                  <a:pt x="f67" y="f64"/>
                  <a:pt x="f68" y="f64"/>
                  <a:pt x="f69" y="f62"/>
                </a:cubicBezTo>
                <a:cubicBezTo>
                  <a:pt x="f70" y="f62"/>
                  <a:pt x="f70" y="f62"/>
                  <a:pt x="f71" y="f62"/>
                </a:cubicBezTo>
                <a:cubicBezTo>
                  <a:pt x="f72" y="f73"/>
                  <a:pt x="f74" y="f75"/>
                  <a:pt x="f76" y="f56"/>
                </a:cubicBezTo>
                <a:lnTo>
                  <a:pt x="f77" y="f78"/>
                </a:lnTo>
                <a:lnTo>
                  <a:pt x="f77" y="f79"/>
                </a:lnTo>
                <a:lnTo>
                  <a:pt x="f77" y="f80"/>
                </a:lnTo>
                <a:lnTo>
                  <a:pt x="f50" y="f80"/>
                </a:lnTo>
                <a:close/>
                <a:moveTo>
                  <a:pt x="f81" y="f82"/>
                </a:moveTo>
                <a:cubicBezTo>
                  <a:pt x="f81" y="f83"/>
                  <a:pt x="f81" y="f84"/>
                  <a:pt x="f81" y="f84"/>
                </a:cubicBezTo>
                <a:cubicBezTo>
                  <a:pt x="f81" y="f85"/>
                  <a:pt x="f86" y="f87"/>
                  <a:pt x="f26" y="f87"/>
                </a:cubicBezTo>
                <a:lnTo>
                  <a:pt x="f88" y="f87"/>
                </a:lnTo>
                <a:lnTo>
                  <a:pt x="f88" y="f89"/>
                </a:lnTo>
                <a:cubicBezTo>
                  <a:pt x="f88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lnTo>
                  <a:pt x="f101" y="f102"/>
                </a:lnTo>
                <a:lnTo>
                  <a:pt x="f103" y="f104"/>
                </a:lnTo>
                <a:cubicBezTo>
                  <a:pt x="f105" y="f106"/>
                  <a:pt x="f107" y="f108"/>
                  <a:pt x="f109" y="f110"/>
                </a:cubicBezTo>
                <a:lnTo>
                  <a:pt x="f111" y="f110"/>
                </a:lnTo>
                <a:cubicBezTo>
                  <a:pt x="f112" y="f113"/>
                  <a:pt x="f114" y="f113"/>
                  <a:pt x="f115" y="f113"/>
                </a:cubicBezTo>
                <a:cubicBezTo>
                  <a:pt x="f115" y="f113"/>
                  <a:pt x="f115" y="f113"/>
                  <a:pt x="f116" y="f113"/>
                </a:cubicBezTo>
                <a:cubicBezTo>
                  <a:pt x="f117" y="f113"/>
                  <a:pt x="f117" y="f113"/>
                  <a:pt x="f118" y="f113"/>
                </a:cubicBezTo>
                <a:cubicBezTo>
                  <a:pt x="f21" y="f113"/>
                  <a:pt x="f21" y="f113"/>
                  <a:pt x="f119" y="f113"/>
                </a:cubicBezTo>
                <a:lnTo>
                  <a:pt x="f120" y="f113"/>
                </a:lnTo>
                <a:cubicBezTo>
                  <a:pt x="f121" y="f113"/>
                  <a:pt x="f122" y="f110"/>
                  <a:pt x="f123" y="f110"/>
                </a:cubicBezTo>
                <a:cubicBezTo>
                  <a:pt x="f124" y="f104"/>
                  <a:pt x="f125" y="f126"/>
                  <a:pt x="f125" y="f127"/>
                </a:cubicBezTo>
                <a:lnTo>
                  <a:pt x="f125" y="f128"/>
                </a:lnTo>
                <a:lnTo>
                  <a:pt x="f129" y="f128"/>
                </a:lnTo>
                <a:cubicBezTo>
                  <a:pt x="f130" y="f128"/>
                  <a:pt x="f130" y="f131"/>
                  <a:pt x="f130" y="f132"/>
                </a:cubicBezTo>
                <a:lnTo>
                  <a:pt x="f130" y="f133"/>
                </a:lnTo>
                <a:lnTo>
                  <a:pt x="f130" y="f134"/>
                </a:lnTo>
                <a:cubicBezTo>
                  <a:pt x="f130" y="f135"/>
                  <a:pt x="f136" y="f137"/>
                  <a:pt x="f138" y="f139"/>
                </a:cubicBezTo>
                <a:lnTo>
                  <a:pt x="f26" y="f139"/>
                </a:lnTo>
                <a:cubicBezTo>
                  <a:pt x="f140" y="f139"/>
                  <a:pt x="f141" y="f139"/>
                  <a:pt x="f142" y="f139"/>
                </a:cubicBezTo>
                <a:cubicBezTo>
                  <a:pt x="f143" y="f139"/>
                  <a:pt x="f144" y="f139"/>
                  <a:pt x="f145" y="f146"/>
                </a:cubicBezTo>
                <a:cubicBezTo>
                  <a:pt x="f147" y="f146"/>
                  <a:pt x="f148" y="f146"/>
                  <a:pt x="f86" y="f146"/>
                </a:cubicBezTo>
                <a:cubicBezTo>
                  <a:pt x="f149" y="f146"/>
                  <a:pt x="f150" y="f151"/>
                  <a:pt x="f152" y="f151"/>
                </a:cubicBezTo>
                <a:lnTo>
                  <a:pt x="f153" y="f151"/>
                </a:lnTo>
                <a:cubicBezTo>
                  <a:pt x="f154" y="f155"/>
                  <a:pt x="f156" y="f155"/>
                  <a:pt x="f157" y="f158"/>
                </a:cubicBezTo>
                <a:cubicBezTo>
                  <a:pt x="f157" y="f158"/>
                  <a:pt x="f157" y="f158"/>
                  <a:pt x="f81" y="f158"/>
                </a:cubicBezTo>
                <a:cubicBezTo>
                  <a:pt x="f81" y="f158"/>
                  <a:pt x="f159" y="f158"/>
                  <a:pt x="f159" y="f160"/>
                </a:cubicBezTo>
                <a:lnTo>
                  <a:pt x="f159" y="f82"/>
                </a:lnTo>
                <a:lnTo>
                  <a:pt x="f81" y="f82"/>
                </a:lnTo>
                <a:close/>
                <a:moveTo>
                  <a:pt x="f161" y="f162"/>
                </a:moveTo>
                <a:cubicBezTo>
                  <a:pt x="f161" y="f163"/>
                  <a:pt x="f164" y="f165"/>
                  <a:pt x="f39" y="f166"/>
                </a:cubicBezTo>
                <a:lnTo>
                  <a:pt x="f26" y="f166"/>
                </a:lnTo>
                <a:cubicBezTo>
                  <a:pt x="f86" y="f166"/>
                  <a:pt x="f81" y="f167"/>
                  <a:pt x="f81" y="f168"/>
                </a:cubicBezTo>
                <a:lnTo>
                  <a:pt x="f81" y="f169"/>
                </a:lnTo>
                <a:cubicBezTo>
                  <a:pt x="f81" y="f170"/>
                  <a:pt x="f171" y="f172"/>
                  <a:pt x="f173" y="f174"/>
                </a:cubicBezTo>
                <a:cubicBezTo>
                  <a:pt x="f173" y="f174"/>
                  <a:pt x="f173" y="f175"/>
                  <a:pt x="f153" y="f175"/>
                </a:cubicBezTo>
                <a:cubicBezTo>
                  <a:pt x="f152" y="f176"/>
                  <a:pt x="f152" y="f177"/>
                  <a:pt x="f178" y="f179"/>
                </a:cubicBezTo>
                <a:cubicBezTo>
                  <a:pt x="f150" y="f180"/>
                  <a:pt x="f181" y="f180"/>
                  <a:pt x="f181" y="f182"/>
                </a:cubicBezTo>
                <a:lnTo>
                  <a:pt x="f183" y="f184"/>
                </a:lnTo>
                <a:cubicBezTo>
                  <a:pt x="f185" y="f186"/>
                  <a:pt x="f187" y="f186"/>
                  <a:pt x="f188" y="f189"/>
                </a:cubicBezTo>
                <a:cubicBezTo>
                  <a:pt x="f188" y="f189"/>
                  <a:pt x="f188" y="f189"/>
                  <a:pt x="f190" y="f189"/>
                </a:cubicBezTo>
                <a:cubicBezTo>
                  <a:pt x="f191" y="f192"/>
                  <a:pt x="f193" y="f192"/>
                  <a:pt x="f194" y="f192"/>
                </a:cubicBezTo>
                <a:cubicBezTo>
                  <a:pt x="f194" y="f192"/>
                  <a:pt x="f194" y="f192"/>
                  <a:pt x="f195" y="f192"/>
                </a:cubicBezTo>
                <a:cubicBezTo>
                  <a:pt x="f196" y="f192"/>
                  <a:pt x="f197" y="f198"/>
                  <a:pt x="f199" y="f198"/>
                </a:cubicBezTo>
                <a:lnTo>
                  <a:pt x="f129" y="f198"/>
                </a:lnTo>
                <a:cubicBezTo>
                  <a:pt x="f200" y="f198"/>
                  <a:pt x="f40" y="f201"/>
                  <a:pt x="f40" y="f202"/>
                </a:cubicBezTo>
                <a:lnTo>
                  <a:pt x="f40" y="f203"/>
                </a:lnTo>
                <a:lnTo>
                  <a:pt x="f40" y="f204"/>
                </a:lnTo>
                <a:lnTo>
                  <a:pt x="f205" y="f204"/>
                </a:lnTo>
                <a:lnTo>
                  <a:pt x="f205" y="f162"/>
                </a:lnTo>
                <a:lnTo>
                  <a:pt x="f161" y="f162"/>
                </a:ln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Rectángulo 25">
            <a:extLst>
              <a:ext uri="{FF2B5EF4-FFF2-40B4-BE49-F238E27FC236}">
                <a16:creationId xmlns:a16="http://schemas.microsoft.com/office/drawing/2014/main" id="{4522F85C-7B36-4E37-9799-8C80B6632AB0}"/>
              </a:ext>
            </a:extLst>
          </p:cNvPr>
          <p:cNvSpPr/>
          <p:nvPr/>
        </p:nvSpPr>
        <p:spPr>
          <a:xfrm>
            <a:off x="4678719" y="3435775"/>
            <a:ext cx="2675022" cy="615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2015 - 2019 | عنوان آموزش اینجا</a:t>
            </a:r>
          </a:p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شرح مطالعات در اینجا</a:t>
            </a:r>
            <a:endParaRPr lang="es-ES" sz="90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9" name="Elipse 26">
            <a:extLst>
              <a:ext uri="{FF2B5EF4-FFF2-40B4-BE49-F238E27FC236}">
                <a16:creationId xmlns:a16="http://schemas.microsoft.com/office/drawing/2014/main" id="{F2817F0D-E4CE-47EF-BBC9-62BC5CA5D257}"/>
              </a:ext>
            </a:extLst>
          </p:cNvPr>
          <p:cNvSpPr/>
          <p:nvPr/>
        </p:nvSpPr>
        <p:spPr>
          <a:xfrm>
            <a:off x="4339431" y="3530278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0" name="Rectángulo 27">
            <a:extLst>
              <a:ext uri="{FF2B5EF4-FFF2-40B4-BE49-F238E27FC236}">
                <a16:creationId xmlns:a16="http://schemas.microsoft.com/office/drawing/2014/main" id="{A585A319-CA9D-4611-BE91-4EA145DDE19C}"/>
              </a:ext>
            </a:extLst>
          </p:cNvPr>
          <p:cNvSpPr/>
          <p:nvPr/>
        </p:nvSpPr>
        <p:spPr>
          <a:xfrm>
            <a:off x="4678719" y="4398300"/>
            <a:ext cx="2675022" cy="615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2015 - 2019 | عنوان آموزش اینجا</a:t>
            </a:r>
          </a:p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شرح مطالعات در اینجا</a:t>
            </a:r>
            <a:endParaRPr lang="es-ES" sz="90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1" name="Elipse 28">
            <a:extLst>
              <a:ext uri="{FF2B5EF4-FFF2-40B4-BE49-F238E27FC236}">
                <a16:creationId xmlns:a16="http://schemas.microsoft.com/office/drawing/2014/main" id="{3D81DFED-DE84-42CC-BB94-440B94188361}"/>
              </a:ext>
            </a:extLst>
          </p:cNvPr>
          <p:cNvSpPr/>
          <p:nvPr/>
        </p:nvSpPr>
        <p:spPr>
          <a:xfrm>
            <a:off x="4339431" y="4492803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12" name="Grupo 83">
            <a:extLst>
              <a:ext uri="{FF2B5EF4-FFF2-40B4-BE49-F238E27FC236}">
                <a16:creationId xmlns:a16="http://schemas.microsoft.com/office/drawing/2014/main" id="{1AC9BC3F-5941-4EAE-90EF-7C62BF80CC58}"/>
              </a:ext>
            </a:extLst>
          </p:cNvPr>
          <p:cNvGrpSpPr/>
          <p:nvPr/>
        </p:nvGrpSpPr>
        <p:grpSpPr>
          <a:xfrm>
            <a:off x="8321433" y="2651659"/>
            <a:ext cx="662619" cy="662619"/>
            <a:chOff x="8321433" y="2651659"/>
            <a:chExt cx="662619" cy="662619"/>
          </a:xfrm>
        </p:grpSpPr>
        <p:sp>
          <p:nvSpPr>
            <p:cNvPr id="13" name="Oval 3">
              <a:extLst>
                <a:ext uri="{FF2B5EF4-FFF2-40B4-BE49-F238E27FC236}">
                  <a16:creationId xmlns:a16="http://schemas.microsoft.com/office/drawing/2014/main" id="{888B4737-9E02-4C82-8EBF-00EB85D51533}"/>
                </a:ext>
              </a:extLst>
            </p:cNvPr>
            <p:cNvSpPr/>
            <p:nvPr/>
          </p:nvSpPr>
          <p:spPr>
            <a:xfrm>
              <a:off x="8321433" y="2651659"/>
              <a:ext cx="662619" cy="662619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w="57150" cap="flat">
              <a:solidFill>
                <a:srgbClr val="D0CECE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400" b="1" i="0" u="none" strike="noStrike" kern="1200" cap="none" spc="0" baseline="0" dirty="0">
                <a:solidFill>
                  <a:srgbClr val="454543"/>
                </a:solidFill>
                <a:uFillTx/>
                <a:latin typeface="Century Gothic"/>
                <a:ea typeface="Roboto" panose="02000000000000000000" pitchFamily="2" charset="0"/>
                <a:cs typeface="B Nazanin" panose="00000400000000000000" pitchFamily="2" charset="-78"/>
              </a:endParaRPr>
            </a:p>
          </p:txBody>
        </p:sp>
        <p:sp>
          <p:nvSpPr>
            <p:cNvPr id="14" name="Arc 4">
              <a:extLst>
                <a:ext uri="{FF2B5EF4-FFF2-40B4-BE49-F238E27FC236}">
                  <a16:creationId xmlns:a16="http://schemas.microsoft.com/office/drawing/2014/main" id="{4A77DC5A-5F43-435A-A183-9757043F42EF}"/>
                </a:ext>
              </a:extLst>
            </p:cNvPr>
            <p:cNvSpPr/>
            <p:nvPr/>
          </p:nvSpPr>
          <p:spPr>
            <a:xfrm>
              <a:off x="8321433" y="2651659"/>
              <a:ext cx="662619" cy="662619"/>
            </a:xfrm>
            <a:custGeom>
              <a:avLst>
                <a:gd name="f12" fmla="val 180"/>
                <a:gd name="f13" fmla="val 107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80"/>
                <a:gd name="f13" fmla="val 107"/>
                <a:gd name="f14" fmla="+- 0 0 -270"/>
                <a:gd name="f15" fmla="+- 0 0 -323"/>
                <a:gd name="f16" fmla="+- 0 0 -377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82552" cap="rnd">
              <a:solidFill>
                <a:srgbClr val="4677EA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anose="020B0502020202020204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15" name="Rectángulo 80">
            <a:extLst>
              <a:ext uri="{FF2B5EF4-FFF2-40B4-BE49-F238E27FC236}">
                <a16:creationId xmlns:a16="http://schemas.microsoft.com/office/drawing/2014/main" id="{1594BDD8-AE36-4092-9E19-E32BEDCBAF41}"/>
              </a:ext>
            </a:extLst>
          </p:cNvPr>
          <p:cNvSpPr/>
          <p:nvPr/>
        </p:nvSpPr>
        <p:spPr>
          <a:xfrm>
            <a:off x="8763472" y="1775389"/>
            <a:ext cx="2800148" cy="400114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زبان ها</a:t>
            </a:r>
            <a:endParaRPr lang="es-ES" sz="2000" b="1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16" name="Rectángulo 82">
            <a:extLst>
              <a:ext uri="{FF2B5EF4-FFF2-40B4-BE49-F238E27FC236}">
                <a16:creationId xmlns:a16="http://schemas.microsoft.com/office/drawing/2014/main" id="{48B443C2-BABE-442D-BA82-3F464121EDF6}"/>
              </a:ext>
            </a:extLst>
          </p:cNvPr>
          <p:cNvSpPr/>
          <p:nvPr/>
        </p:nvSpPr>
        <p:spPr>
          <a:xfrm>
            <a:off x="8046354" y="3562740"/>
            <a:ext cx="1212777" cy="49244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انگلیسی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نام گواهی زبان</a:t>
            </a:r>
            <a:endParaRPr lang="es-ES" sz="80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17" name="Grupo 100">
            <a:extLst>
              <a:ext uri="{FF2B5EF4-FFF2-40B4-BE49-F238E27FC236}">
                <a16:creationId xmlns:a16="http://schemas.microsoft.com/office/drawing/2014/main" id="{DC613F5E-FB54-4B2C-8195-E6757B7565AD}"/>
              </a:ext>
            </a:extLst>
          </p:cNvPr>
          <p:cNvGrpSpPr/>
          <p:nvPr/>
        </p:nvGrpSpPr>
        <p:grpSpPr>
          <a:xfrm>
            <a:off x="9640098" y="2651659"/>
            <a:ext cx="662619" cy="662619"/>
            <a:chOff x="9640098" y="2651659"/>
            <a:chExt cx="662619" cy="662619"/>
          </a:xfrm>
        </p:grpSpPr>
        <p:sp>
          <p:nvSpPr>
            <p:cNvPr id="18" name="Oval 3">
              <a:extLst>
                <a:ext uri="{FF2B5EF4-FFF2-40B4-BE49-F238E27FC236}">
                  <a16:creationId xmlns:a16="http://schemas.microsoft.com/office/drawing/2014/main" id="{9716C15E-85CF-4C30-BCC0-DB07D57923EF}"/>
                </a:ext>
              </a:extLst>
            </p:cNvPr>
            <p:cNvSpPr/>
            <p:nvPr/>
          </p:nvSpPr>
          <p:spPr>
            <a:xfrm>
              <a:off x="9640098" y="2651659"/>
              <a:ext cx="662619" cy="662619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w="57150" cap="flat">
              <a:solidFill>
                <a:srgbClr val="D0CECE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400" b="1" i="0" u="none" strike="noStrike" kern="1200" cap="none" spc="0" baseline="0" dirty="0">
                <a:solidFill>
                  <a:srgbClr val="454543"/>
                </a:solidFill>
                <a:uFillTx/>
                <a:latin typeface="Century Gothic"/>
                <a:ea typeface="Roboto" pitchFamily="2"/>
                <a:cs typeface="B Nazanin" panose="00000400000000000000" pitchFamily="2" charset="-78"/>
              </a:endParaRPr>
            </a:p>
          </p:txBody>
        </p:sp>
        <p:sp>
          <p:nvSpPr>
            <p:cNvPr id="19" name="Arc 4">
              <a:extLst>
                <a:ext uri="{FF2B5EF4-FFF2-40B4-BE49-F238E27FC236}">
                  <a16:creationId xmlns:a16="http://schemas.microsoft.com/office/drawing/2014/main" id="{7808D67C-BCF0-4546-9EE7-159A3C4C7B1A}"/>
                </a:ext>
              </a:extLst>
            </p:cNvPr>
            <p:cNvSpPr/>
            <p:nvPr/>
          </p:nvSpPr>
          <p:spPr>
            <a:xfrm>
              <a:off x="9640098" y="2651659"/>
              <a:ext cx="662619" cy="662619"/>
            </a:xfrm>
            <a:custGeom>
              <a:avLst>
                <a:gd name="f12" fmla="val 180"/>
                <a:gd name="f13" fmla="val 288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80"/>
                <a:gd name="f13" fmla="val 288"/>
                <a:gd name="f14" fmla="+- 0 0 -270"/>
                <a:gd name="f15" fmla="+- 0 0 -234"/>
                <a:gd name="f16" fmla="+- 0 0 -198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82552" cap="rnd">
              <a:solidFill>
                <a:srgbClr val="4677EA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upo 104">
            <a:extLst>
              <a:ext uri="{FF2B5EF4-FFF2-40B4-BE49-F238E27FC236}">
                <a16:creationId xmlns:a16="http://schemas.microsoft.com/office/drawing/2014/main" id="{6B42F92B-55F9-41B6-8CC3-C758954C6C1F}"/>
              </a:ext>
            </a:extLst>
          </p:cNvPr>
          <p:cNvGrpSpPr/>
          <p:nvPr/>
        </p:nvGrpSpPr>
        <p:grpSpPr>
          <a:xfrm>
            <a:off x="10901010" y="2651659"/>
            <a:ext cx="662619" cy="662619"/>
            <a:chOff x="10901010" y="2651659"/>
            <a:chExt cx="662619" cy="662619"/>
          </a:xfrm>
        </p:grpSpPr>
        <p:sp>
          <p:nvSpPr>
            <p:cNvPr id="21" name="Oval 3">
              <a:extLst>
                <a:ext uri="{FF2B5EF4-FFF2-40B4-BE49-F238E27FC236}">
                  <a16:creationId xmlns:a16="http://schemas.microsoft.com/office/drawing/2014/main" id="{499E1CE3-26BA-4742-B93B-056A5FD1A791}"/>
                </a:ext>
              </a:extLst>
            </p:cNvPr>
            <p:cNvSpPr/>
            <p:nvPr/>
          </p:nvSpPr>
          <p:spPr>
            <a:xfrm>
              <a:off x="10901010" y="2651659"/>
              <a:ext cx="662619" cy="662619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w="57150" cap="flat">
              <a:solidFill>
                <a:srgbClr val="D0CECE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400" b="1" i="0" u="none" strike="noStrike" kern="1200" cap="none" spc="0" baseline="0" dirty="0">
                <a:solidFill>
                  <a:srgbClr val="454543"/>
                </a:solidFill>
                <a:uFillTx/>
                <a:latin typeface="Century Gothic"/>
                <a:ea typeface="Roboto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Arc 4">
              <a:extLst>
                <a:ext uri="{FF2B5EF4-FFF2-40B4-BE49-F238E27FC236}">
                  <a16:creationId xmlns:a16="http://schemas.microsoft.com/office/drawing/2014/main" id="{6E72F271-B8EC-4832-8D7E-5030194CC086}"/>
                </a:ext>
              </a:extLst>
            </p:cNvPr>
            <p:cNvSpPr/>
            <p:nvPr/>
          </p:nvSpPr>
          <p:spPr>
            <a:xfrm>
              <a:off x="10901010" y="2651659"/>
              <a:ext cx="662619" cy="662619"/>
            </a:xfrm>
            <a:custGeom>
              <a:avLst>
                <a:gd name="f12" fmla="val 180"/>
                <a:gd name="f13" fmla="val 354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180"/>
                <a:gd name="f13" fmla="val 354"/>
                <a:gd name="f14" fmla="+- 0 0 -270"/>
                <a:gd name="f15" fmla="+- 0 0 -267"/>
                <a:gd name="f16" fmla="+- 0 0 -264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82552" cap="rnd">
              <a:solidFill>
                <a:srgbClr val="4677EA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ángulo 108">
            <a:extLst>
              <a:ext uri="{FF2B5EF4-FFF2-40B4-BE49-F238E27FC236}">
                <a16:creationId xmlns:a16="http://schemas.microsoft.com/office/drawing/2014/main" id="{7BA7D6F3-1216-4E20-B3E3-B783B18B71FB}"/>
              </a:ext>
            </a:extLst>
          </p:cNvPr>
          <p:cNvSpPr/>
          <p:nvPr/>
        </p:nvSpPr>
        <p:spPr>
          <a:xfrm>
            <a:off x="8792349" y="4701506"/>
            <a:ext cx="2800148" cy="400114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ct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سایر گواهینامه ها</a:t>
            </a:r>
            <a:endParaRPr lang="es-ES" sz="2000" b="1" i="0" u="none" strike="noStrike" kern="1200" cap="none" spc="0" baseline="0" dirty="0">
              <a:solidFill>
                <a:srgbClr val="4677EA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4" name="Rectángulo 111">
            <a:extLst>
              <a:ext uri="{FF2B5EF4-FFF2-40B4-BE49-F238E27FC236}">
                <a16:creationId xmlns:a16="http://schemas.microsoft.com/office/drawing/2014/main" id="{3F7805C4-B928-4B04-BBE1-4E0C3DEB2568}"/>
              </a:ext>
            </a:extLst>
          </p:cNvPr>
          <p:cNvSpPr/>
          <p:nvPr/>
        </p:nvSpPr>
        <p:spPr>
          <a:xfrm>
            <a:off x="4678719" y="5303081"/>
            <a:ext cx="2675022" cy="615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2015 - 2019 | عنوان آموزش اینجا</a:t>
            </a:r>
          </a:p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شرح مطالعات در اینجا</a:t>
            </a:r>
            <a:endParaRPr lang="es-ES" sz="90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5" name="Elipse 112">
            <a:extLst>
              <a:ext uri="{FF2B5EF4-FFF2-40B4-BE49-F238E27FC236}">
                <a16:creationId xmlns:a16="http://schemas.microsoft.com/office/drawing/2014/main" id="{26B160D0-8243-45A1-967E-8CFAFBC8E2B2}"/>
              </a:ext>
            </a:extLst>
          </p:cNvPr>
          <p:cNvSpPr/>
          <p:nvPr/>
        </p:nvSpPr>
        <p:spPr>
          <a:xfrm>
            <a:off x="4339431" y="5397575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6" name="Forma libre 113">
            <a:extLst>
              <a:ext uri="{FF2B5EF4-FFF2-40B4-BE49-F238E27FC236}">
                <a16:creationId xmlns:a16="http://schemas.microsoft.com/office/drawing/2014/main" id="{F71D1E6F-0056-472A-A33C-298C5FC1D936}"/>
              </a:ext>
            </a:extLst>
          </p:cNvPr>
          <p:cNvSpPr/>
          <p:nvPr/>
        </p:nvSpPr>
        <p:spPr>
          <a:xfrm>
            <a:off x="8237509" y="1792059"/>
            <a:ext cx="434303" cy="36677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4914900"/>
              <a:gd name="f8" fmla="val 5324637"/>
              <a:gd name="f9" fmla="val 1550365"/>
              <a:gd name="f10" fmla="val 4026922"/>
              <a:gd name="f11" fmla="val 498167"/>
              <a:gd name="f12" fmla="val 224723"/>
              <a:gd name="f13" fmla="val 3802190"/>
              <a:gd name="f14" fmla="val 3528755"/>
              <a:gd name="f15" fmla="val 224733"/>
              <a:gd name="f16" fmla="val 2321976"/>
              <a:gd name="f17" fmla="val 2595420"/>
              <a:gd name="f18" fmla="val 2820143"/>
              <a:gd name="f19" fmla="val 793042"/>
              <a:gd name="f20" fmla="val 1164555"/>
              <a:gd name="f21" fmla="val 3318310"/>
              <a:gd name="f22" fmla="val 1185339"/>
              <a:gd name="f23" fmla="val 3353381"/>
              <a:gd name="f24" fmla="val 1227553"/>
              <a:gd name="f25" fmla="val 3367669"/>
              <a:gd name="f26" fmla="val 1269778"/>
              <a:gd name="f27" fmla="val 1312002"/>
              <a:gd name="f28" fmla="val 1347073"/>
              <a:gd name="f29" fmla="val 3346885"/>
              <a:gd name="f30" fmla="val 1375000"/>
              <a:gd name="f31" fmla="val 1746514"/>
              <a:gd name="f32" fmla="val 1802368"/>
              <a:gd name="f33" fmla="val 3872341"/>
              <a:gd name="f34" fmla="val 4145785"/>
              <a:gd name="f35" fmla="val 2027101"/>
              <a:gd name="f36" fmla="val 4370508"/>
              <a:gd name="f37" fmla="val 2300535"/>
              <a:gd name="f38" fmla="val 4082129"/>
              <a:gd name="f39" fmla="val 4453643"/>
              <a:gd name="f40" fmla="val 4868675"/>
              <a:gd name="f41" fmla="val 4474426"/>
              <a:gd name="f42" fmla="val 4903747"/>
              <a:gd name="f43" fmla="val 4516641"/>
              <a:gd name="f44" fmla="val 4918034"/>
              <a:gd name="f45" fmla="val 4558865"/>
              <a:gd name="f46" fmla="val 4601089"/>
              <a:gd name="f47" fmla="val 4636161"/>
              <a:gd name="f48" fmla="val 4897250"/>
              <a:gd name="f49" fmla="val 4664088"/>
              <a:gd name="f50" fmla="val 5035601"/>
              <a:gd name="f51" fmla="val 5330476"/>
              <a:gd name="f52" fmla="val 5603920"/>
              <a:gd name="f53" fmla="val 5828643"/>
              <a:gd name="f54" fmla="val 4145776"/>
              <a:gd name="f55" fmla="val 2048532"/>
              <a:gd name="f56" fmla="val 5829300"/>
              <a:gd name="f57" fmla="val 1774441"/>
              <a:gd name="f58" fmla="val 5605224"/>
              <a:gd name="f59" fmla="val 1677019"/>
              <a:gd name="f60" fmla="val 2560339"/>
              <a:gd name="f61" fmla="val 1634804"/>
              <a:gd name="f62" fmla="val 1599724"/>
              <a:gd name="f63" fmla="val 2581123"/>
              <a:gd name="f64" fmla="val 1571797"/>
              <a:gd name="f65" fmla="val 2609698"/>
              <a:gd name="f66" fmla="val 1263282"/>
              <a:gd name="f67" fmla="val 3016291"/>
              <a:gd name="f68" fmla="val 954767"/>
              <a:gd name="f69" fmla="val 933983"/>
              <a:gd name="f70" fmla="val 2574627"/>
              <a:gd name="f71" fmla="val 891769"/>
              <a:gd name="f72" fmla="val 849544"/>
              <a:gd name="f73" fmla="val 484527"/>
              <a:gd name="f74" fmla="val 351377"/>
              <a:gd name="f75" fmla="val 246155"/>
              <a:gd name="f76" fmla="val 2455117"/>
              <a:gd name="f77" fmla="val 2321966"/>
              <a:gd name="f78" fmla="val 365017"/>
              <a:gd name="f79" fmla="val 259794"/>
              <a:gd name="f80" fmla="val 3515116"/>
              <a:gd name="f81" fmla="val 3648266"/>
              <a:gd name="f82" fmla="val 3753479"/>
              <a:gd name="f83" fmla="val 1683515"/>
              <a:gd name="f84" fmla="val 2455126"/>
              <a:gd name="f85" fmla="val 3648256"/>
              <a:gd name="f86" fmla="val 2560349"/>
              <a:gd name="f87" fmla="val 1929032"/>
              <a:gd name="f88" fmla="val 5570144"/>
              <a:gd name="f89" fmla="val 4005491"/>
              <a:gd name="f90" fmla="val 5464921"/>
              <a:gd name="f91" fmla="val 4110714"/>
              <a:gd name="f92" fmla="val 5331781"/>
              <a:gd name="f93" fmla="val 4966764"/>
              <a:gd name="f94" fmla="val 4924549"/>
              <a:gd name="f95" fmla="val 4889469"/>
              <a:gd name="f96" fmla="val 4131497"/>
              <a:gd name="f97" fmla="val 4861541"/>
              <a:gd name="f98" fmla="val 4160072"/>
              <a:gd name="f99" fmla="val 4553026"/>
              <a:gd name="f100" fmla="val 4566667"/>
              <a:gd name="f101" fmla="val 4244512"/>
              <a:gd name="f102" fmla="val 4223728"/>
              <a:gd name="f103" fmla="val 4125002"/>
              <a:gd name="f104" fmla="val 4181513"/>
              <a:gd name="f105" fmla="val 4139289"/>
              <a:gd name="f106" fmla="val 2301193"/>
              <a:gd name="f107" fmla="val 2168042"/>
              <a:gd name="f108" fmla="val 2062820"/>
              <a:gd name="f109" fmla="val 3626834"/>
              <a:gd name="f110" fmla="val 3718408"/>
              <a:gd name="f111" fmla="val 2792216"/>
              <a:gd name="f112" fmla="val 3795055"/>
              <a:gd name="f113" fmla="val 2742848"/>
              <a:gd name="f114" fmla="val 4777102"/>
              <a:gd name="f115" fmla="val 4847244"/>
              <a:gd name="f116" fmla="val 4903109"/>
              <a:gd name="f117" fmla="val 2686993"/>
              <a:gd name="f118" fmla="val 2616842"/>
              <a:gd name="f119" fmla="val 2546690"/>
              <a:gd name="f120" fmla="val 4847254"/>
              <a:gd name="f121" fmla="val 2490835"/>
              <a:gd name="f122" fmla="val 4026275"/>
              <a:gd name="f123" fmla="val 2441477"/>
              <a:gd name="f124" fmla="val 4033418"/>
              <a:gd name="f125" fmla="val 2385613"/>
              <a:gd name="f126" fmla="val 2322614"/>
              <a:gd name="f127" fmla="val 1817303"/>
              <a:gd name="f128" fmla="val 5331124"/>
              <a:gd name="f129" fmla="val 5464274"/>
              <a:gd name="f130" fmla="val 5569496"/>
              <a:gd name="f131" fmla="val 1922526"/>
              <a:gd name="f132" fmla="val 2055676"/>
              <a:gd name="f133" fmla="val 4896612"/>
              <a:gd name="f134" fmla="val 3339103"/>
              <a:gd name="f135" fmla="val 3409245"/>
              <a:gd name="f136" fmla="val 4840758"/>
              <a:gd name="f137" fmla="val 3465110"/>
              <a:gd name="f138" fmla="val 4770606"/>
              <a:gd name="f139" fmla="val 2862367"/>
              <a:gd name="f140" fmla="val 2792225"/>
              <a:gd name="f141" fmla="val 2736361"/>
              <a:gd name="f142" fmla="val 3409255"/>
              <a:gd name="f143" fmla="val 3268951"/>
              <a:gd name="f144" fmla="val 3213097"/>
              <a:gd name="f145" fmla="val 4840110"/>
              <a:gd name="f146" fmla="val 3212449"/>
              <a:gd name="f147" fmla="val 2953293"/>
              <a:gd name="f148" fmla="val 1914735"/>
              <a:gd name="f149" fmla="val 1052198"/>
              <a:gd name="f150" fmla="val 982056"/>
              <a:gd name="f151" fmla="val 926192"/>
              <a:gd name="f152" fmla="val 1858880"/>
              <a:gd name="f153" fmla="val 1788728"/>
              <a:gd name="f154" fmla="val 1718577"/>
              <a:gd name="f155" fmla="val 982047"/>
              <a:gd name="f156" fmla="val 1662722"/>
              <a:gd name="f157" fmla="val 3023435"/>
              <a:gd name="f158" fmla="val 3079299"/>
              <a:gd name="f159" fmla="val 3086443"/>
              <a:gd name="f160" fmla="val 3023445"/>
              <a:gd name="f161" fmla="val 1059342"/>
              <a:gd name="f162" fmla="val 989200"/>
              <a:gd name="f163" fmla="val 933336"/>
              <a:gd name="f164" fmla="val 2195322"/>
              <a:gd name="f165" fmla="val 2265464"/>
              <a:gd name="f166" fmla="val 2321328"/>
              <a:gd name="f167" fmla="val 989190"/>
              <a:gd name="f168" fmla="val 1129484"/>
              <a:gd name="f169" fmla="val 2265474"/>
              <a:gd name="f170" fmla="val 1185348"/>
              <a:gd name="f171" fmla="+- 0 0 -90"/>
              <a:gd name="f172" fmla="*/ f3 1 5819775"/>
              <a:gd name="f173" fmla="*/ f4 1 4914900"/>
              <a:gd name="f174" fmla="val f5"/>
              <a:gd name="f175" fmla="val f6"/>
              <a:gd name="f176" fmla="val f7"/>
              <a:gd name="f177" fmla="*/ f171 f0 1"/>
              <a:gd name="f178" fmla="+- f176 0 f174"/>
              <a:gd name="f179" fmla="+- f175 0 f174"/>
              <a:gd name="f180" fmla="*/ f177 1 f2"/>
              <a:gd name="f181" fmla="*/ f179 1 5819775"/>
              <a:gd name="f182" fmla="*/ f178 1 4914900"/>
              <a:gd name="f183" fmla="*/ 5324637 f179 1"/>
              <a:gd name="f184" fmla="*/ 1550365 f178 1"/>
              <a:gd name="f185" fmla="*/ 4026922 f179 1"/>
              <a:gd name="f186" fmla="*/ 498167 f178 1"/>
              <a:gd name="f187" fmla="*/ 3528755 f179 1"/>
              <a:gd name="f188" fmla="*/ 0 f178 1"/>
              <a:gd name="f189" fmla="*/ 498167 f179 1"/>
              <a:gd name="f190" fmla="*/ 0 f179 1"/>
              <a:gd name="f191" fmla="*/ 2321976 f178 1"/>
              <a:gd name="f192" fmla="*/ 2820143 f178 1"/>
              <a:gd name="f193" fmla="*/ 793042 f179 1"/>
              <a:gd name="f194" fmla="*/ 1164555 f179 1"/>
              <a:gd name="f195" fmla="*/ 3318310 f178 1"/>
              <a:gd name="f196" fmla="*/ 1269778 f179 1"/>
              <a:gd name="f197" fmla="*/ 3367669 f178 1"/>
              <a:gd name="f198" fmla="*/ 1375000 f179 1"/>
              <a:gd name="f199" fmla="*/ 1746514 f179 1"/>
              <a:gd name="f200" fmla="*/ 1802368 f179 1"/>
              <a:gd name="f201" fmla="*/ 3872341 f178 1"/>
              <a:gd name="f202" fmla="*/ 2300535 f179 1"/>
              <a:gd name="f203" fmla="*/ 4370508 f178 1"/>
              <a:gd name="f204" fmla="*/ 4082129 f179 1"/>
              <a:gd name="f205" fmla="*/ 4453643 f179 1"/>
              <a:gd name="f206" fmla="*/ 4868675 f178 1"/>
              <a:gd name="f207" fmla="*/ 4558865 f179 1"/>
              <a:gd name="f208" fmla="*/ 4918034 f178 1"/>
              <a:gd name="f209" fmla="*/ 4664088 f179 1"/>
              <a:gd name="f210" fmla="*/ 5035601 f179 1"/>
              <a:gd name="f211" fmla="*/ 5330476 f179 1"/>
              <a:gd name="f212" fmla="*/ 5828643 f179 1"/>
              <a:gd name="f213" fmla="*/ 2048532 f178 1"/>
              <a:gd name="f214" fmla="*/ 1677019 f179 1"/>
              <a:gd name="f215" fmla="*/ 2560339 f178 1"/>
              <a:gd name="f216" fmla="*/ 1571797 f179 1"/>
              <a:gd name="f217" fmla="*/ 2609698 f178 1"/>
              <a:gd name="f218" fmla="*/ 1263282 f179 1"/>
              <a:gd name="f219" fmla="*/ 3016291 f178 1"/>
              <a:gd name="f220" fmla="*/ 954767 f179 1"/>
              <a:gd name="f221" fmla="*/ 849544 f179 1"/>
              <a:gd name="f222" fmla="*/ 484527 f179 1"/>
              <a:gd name="f223" fmla="*/ 246155 f179 1"/>
              <a:gd name="f224" fmla="*/ 2321966 f178 1"/>
              <a:gd name="f225" fmla="*/ 259794 f178 1"/>
              <a:gd name="f226" fmla="*/ 3515116 f179 1"/>
              <a:gd name="f227" fmla="*/ 3753479 f179 1"/>
              <a:gd name="f228" fmla="*/ 1683515 f178 1"/>
              <a:gd name="f229" fmla="*/ 2560349 f178 1"/>
              <a:gd name="f230" fmla="*/ 1929032 f179 1"/>
              <a:gd name="f231" fmla="*/ 5570144 f179 1"/>
              <a:gd name="f232" fmla="*/ 5331781 f179 1"/>
              <a:gd name="f233" fmla="*/ 4110714 f178 1"/>
              <a:gd name="f234" fmla="*/ 4966764 f179 1"/>
              <a:gd name="f235" fmla="*/ 4861541 f179 1"/>
              <a:gd name="f236" fmla="*/ 4160072 f178 1"/>
              <a:gd name="f237" fmla="*/ 4553026 f179 1"/>
              <a:gd name="f238" fmla="*/ 4566667 f178 1"/>
              <a:gd name="f239" fmla="*/ 4244512 f179 1"/>
              <a:gd name="f240" fmla="*/ 4139289 f179 1"/>
              <a:gd name="f241" fmla="*/ 2301193 f179 1"/>
              <a:gd name="f242" fmla="*/ 2062820 f179 1"/>
              <a:gd name="f243" fmla="*/ 3795055 f179 1"/>
              <a:gd name="f244" fmla="*/ 2742848 f178 1"/>
              <a:gd name="f245" fmla="*/ 4777102 f179 1"/>
              <a:gd name="f246" fmla="*/ 4903109 f179 1"/>
              <a:gd name="f247" fmla="*/ 2616842 f178 1"/>
              <a:gd name="f248" fmla="*/ 2490835 f178 1"/>
              <a:gd name="f249" fmla="*/ 4005491 f179 1"/>
              <a:gd name="f250" fmla="*/ 4033418 f179 1"/>
              <a:gd name="f251" fmla="*/ 2322614 f178 1"/>
              <a:gd name="f252" fmla="*/ 1817303 f178 1"/>
              <a:gd name="f253" fmla="*/ 5331124 f179 1"/>
              <a:gd name="f254" fmla="*/ 5569496 f179 1"/>
              <a:gd name="f255" fmla="*/ 2055676 f178 1"/>
              <a:gd name="f256" fmla="*/ 4896612 f179 1"/>
              <a:gd name="f257" fmla="*/ 3339103 f178 1"/>
              <a:gd name="f258" fmla="*/ 4770606 f179 1"/>
              <a:gd name="f259" fmla="*/ 3465110 f178 1"/>
              <a:gd name="f260" fmla="*/ 2862367 f179 1"/>
              <a:gd name="f261" fmla="*/ 2736361 f179 1"/>
              <a:gd name="f262" fmla="*/ 3213097 f178 1"/>
              <a:gd name="f263" fmla="*/ 2953293 f179 1"/>
              <a:gd name="f264" fmla="*/ 1914735 f178 1"/>
              <a:gd name="f265" fmla="*/ 1052198 f179 1"/>
              <a:gd name="f266" fmla="*/ 926192 f179 1"/>
              <a:gd name="f267" fmla="*/ 1788728 f178 1"/>
              <a:gd name="f268" fmla="*/ 1662722 f178 1"/>
              <a:gd name="f269" fmla="*/ 3079299 f179 1"/>
              <a:gd name="f270" fmla="*/ 1059342 f178 1"/>
              <a:gd name="f271" fmla="*/ 933336 f178 1"/>
              <a:gd name="f272" fmla="*/ 2195322 f179 1"/>
              <a:gd name="f273" fmla="*/ 2321328 f179 1"/>
              <a:gd name="f274" fmla="*/ 1185348 f178 1"/>
              <a:gd name="f275" fmla="+- f180 0 f1"/>
              <a:gd name="f276" fmla="*/ f183 1 5819775"/>
              <a:gd name="f277" fmla="*/ f184 1 4914900"/>
              <a:gd name="f278" fmla="*/ f185 1 5819775"/>
              <a:gd name="f279" fmla="*/ f186 1 4914900"/>
              <a:gd name="f280" fmla="*/ f187 1 5819775"/>
              <a:gd name="f281" fmla="*/ f188 1 4914900"/>
              <a:gd name="f282" fmla="*/ f189 1 5819775"/>
              <a:gd name="f283" fmla="*/ f190 1 5819775"/>
              <a:gd name="f284" fmla="*/ f191 1 4914900"/>
              <a:gd name="f285" fmla="*/ f192 1 4914900"/>
              <a:gd name="f286" fmla="*/ f193 1 5819775"/>
              <a:gd name="f287" fmla="*/ f194 1 5819775"/>
              <a:gd name="f288" fmla="*/ f195 1 4914900"/>
              <a:gd name="f289" fmla="*/ f196 1 5819775"/>
              <a:gd name="f290" fmla="*/ f197 1 4914900"/>
              <a:gd name="f291" fmla="*/ f198 1 5819775"/>
              <a:gd name="f292" fmla="*/ f199 1 5819775"/>
              <a:gd name="f293" fmla="*/ f200 1 5819775"/>
              <a:gd name="f294" fmla="*/ f201 1 4914900"/>
              <a:gd name="f295" fmla="*/ f202 1 5819775"/>
              <a:gd name="f296" fmla="*/ f203 1 4914900"/>
              <a:gd name="f297" fmla="*/ f204 1 5819775"/>
              <a:gd name="f298" fmla="*/ f205 1 5819775"/>
              <a:gd name="f299" fmla="*/ f206 1 4914900"/>
              <a:gd name="f300" fmla="*/ f207 1 5819775"/>
              <a:gd name="f301" fmla="*/ f208 1 4914900"/>
              <a:gd name="f302" fmla="*/ f209 1 5819775"/>
              <a:gd name="f303" fmla="*/ f210 1 5819775"/>
              <a:gd name="f304" fmla="*/ f211 1 5819775"/>
              <a:gd name="f305" fmla="*/ f212 1 5819775"/>
              <a:gd name="f306" fmla="*/ f213 1 4914900"/>
              <a:gd name="f307" fmla="*/ f214 1 5819775"/>
              <a:gd name="f308" fmla="*/ f215 1 4914900"/>
              <a:gd name="f309" fmla="*/ f216 1 5819775"/>
              <a:gd name="f310" fmla="*/ f217 1 4914900"/>
              <a:gd name="f311" fmla="*/ f218 1 5819775"/>
              <a:gd name="f312" fmla="*/ f219 1 4914900"/>
              <a:gd name="f313" fmla="*/ f220 1 5819775"/>
              <a:gd name="f314" fmla="*/ f221 1 5819775"/>
              <a:gd name="f315" fmla="*/ f222 1 5819775"/>
              <a:gd name="f316" fmla="*/ f223 1 5819775"/>
              <a:gd name="f317" fmla="*/ f224 1 4914900"/>
              <a:gd name="f318" fmla="*/ f225 1 4914900"/>
              <a:gd name="f319" fmla="*/ f226 1 5819775"/>
              <a:gd name="f320" fmla="*/ f227 1 5819775"/>
              <a:gd name="f321" fmla="*/ f228 1 4914900"/>
              <a:gd name="f322" fmla="*/ f229 1 4914900"/>
              <a:gd name="f323" fmla="*/ f230 1 5819775"/>
              <a:gd name="f324" fmla="*/ f231 1 5819775"/>
              <a:gd name="f325" fmla="*/ f232 1 5819775"/>
              <a:gd name="f326" fmla="*/ f233 1 4914900"/>
              <a:gd name="f327" fmla="*/ f234 1 5819775"/>
              <a:gd name="f328" fmla="*/ f235 1 5819775"/>
              <a:gd name="f329" fmla="*/ f236 1 4914900"/>
              <a:gd name="f330" fmla="*/ f237 1 5819775"/>
              <a:gd name="f331" fmla="*/ f238 1 4914900"/>
              <a:gd name="f332" fmla="*/ f239 1 5819775"/>
              <a:gd name="f333" fmla="*/ f240 1 5819775"/>
              <a:gd name="f334" fmla="*/ f241 1 5819775"/>
              <a:gd name="f335" fmla="*/ f242 1 5819775"/>
              <a:gd name="f336" fmla="*/ f243 1 5819775"/>
              <a:gd name="f337" fmla="*/ f244 1 4914900"/>
              <a:gd name="f338" fmla="*/ f245 1 5819775"/>
              <a:gd name="f339" fmla="*/ f246 1 5819775"/>
              <a:gd name="f340" fmla="*/ f247 1 4914900"/>
              <a:gd name="f341" fmla="*/ f248 1 4914900"/>
              <a:gd name="f342" fmla="*/ f249 1 5819775"/>
              <a:gd name="f343" fmla="*/ f250 1 5819775"/>
              <a:gd name="f344" fmla="*/ f251 1 4914900"/>
              <a:gd name="f345" fmla="*/ f252 1 4914900"/>
              <a:gd name="f346" fmla="*/ f253 1 5819775"/>
              <a:gd name="f347" fmla="*/ f254 1 5819775"/>
              <a:gd name="f348" fmla="*/ f255 1 4914900"/>
              <a:gd name="f349" fmla="*/ f256 1 5819775"/>
              <a:gd name="f350" fmla="*/ f257 1 4914900"/>
              <a:gd name="f351" fmla="*/ f258 1 5819775"/>
              <a:gd name="f352" fmla="*/ f259 1 4914900"/>
              <a:gd name="f353" fmla="*/ f260 1 5819775"/>
              <a:gd name="f354" fmla="*/ f261 1 5819775"/>
              <a:gd name="f355" fmla="*/ f262 1 4914900"/>
              <a:gd name="f356" fmla="*/ f263 1 5819775"/>
              <a:gd name="f357" fmla="*/ f264 1 4914900"/>
              <a:gd name="f358" fmla="*/ f265 1 5819775"/>
              <a:gd name="f359" fmla="*/ f266 1 5819775"/>
              <a:gd name="f360" fmla="*/ f267 1 4914900"/>
              <a:gd name="f361" fmla="*/ f268 1 4914900"/>
              <a:gd name="f362" fmla="*/ f269 1 5819775"/>
              <a:gd name="f363" fmla="*/ f270 1 4914900"/>
              <a:gd name="f364" fmla="*/ f271 1 4914900"/>
              <a:gd name="f365" fmla="*/ f272 1 5819775"/>
              <a:gd name="f366" fmla="*/ f273 1 5819775"/>
              <a:gd name="f367" fmla="*/ f274 1 4914900"/>
              <a:gd name="f368" fmla="*/ f174 1 f181"/>
              <a:gd name="f369" fmla="*/ f175 1 f181"/>
              <a:gd name="f370" fmla="*/ f174 1 f182"/>
              <a:gd name="f371" fmla="*/ f176 1 f182"/>
              <a:gd name="f372" fmla="*/ f276 1 f181"/>
              <a:gd name="f373" fmla="*/ f277 1 f182"/>
              <a:gd name="f374" fmla="*/ f278 1 f181"/>
              <a:gd name="f375" fmla="*/ f279 1 f182"/>
              <a:gd name="f376" fmla="*/ f280 1 f181"/>
              <a:gd name="f377" fmla="*/ f281 1 f182"/>
              <a:gd name="f378" fmla="*/ f282 1 f181"/>
              <a:gd name="f379" fmla="*/ f283 1 f181"/>
              <a:gd name="f380" fmla="*/ f284 1 f182"/>
              <a:gd name="f381" fmla="*/ f285 1 f182"/>
              <a:gd name="f382" fmla="*/ f286 1 f181"/>
              <a:gd name="f383" fmla="*/ f287 1 f181"/>
              <a:gd name="f384" fmla="*/ f288 1 f182"/>
              <a:gd name="f385" fmla="*/ f289 1 f181"/>
              <a:gd name="f386" fmla="*/ f290 1 f182"/>
              <a:gd name="f387" fmla="*/ f291 1 f181"/>
              <a:gd name="f388" fmla="*/ f292 1 f181"/>
              <a:gd name="f389" fmla="*/ f293 1 f181"/>
              <a:gd name="f390" fmla="*/ f294 1 f182"/>
              <a:gd name="f391" fmla="*/ f295 1 f181"/>
              <a:gd name="f392" fmla="*/ f296 1 f182"/>
              <a:gd name="f393" fmla="*/ f297 1 f181"/>
              <a:gd name="f394" fmla="*/ f298 1 f181"/>
              <a:gd name="f395" fmla="*/ f299 1 f182"/>
              <a:gd name="f396" fmla="*/ f300 1 f181"/>
              <a:gd name="f397" fmla="*/ f301 1 f182"/>
              <a:gd name="f398" fmla="*/ f302 1 f181"/>
              <a:gd name="f399" fmla="*/ f303 1 f181"/>
              <a:gd name="f400" fmla="*/ f304 1 f181"/>
              <a:gd name="f401" fmla="*/ f305 1 f181"/>
              <a:gd name="f402" fmla="*/ f306 1 f182"/>
              <a:gd name="f403" fmla="*/ f307 1 f181"/>
              <a:gd name="f404" fmla="*/ f308 1 f182"/>
              <a:gd name="f405" fmla="*/ f309 1 f181"/>
              <a:gd name="f406" fmla="*/ f310 1 f182"/>
              <a:gd name="f407" fmla="*/ f311 1 f181"/>
              <a:gd name="f408" fmla="*/ f312 1 f182"/>
              <a:gd name="f409" fmla="*/ f313 1 f181"/>
              <a:gd name="f410" fmla="*/ f314 1 f181"/>
              <a:gd name="f411" fmla="*/ f315 1 f181"/>
              <a:gd name="f412" fmla="*/ f316 1 f181"/>
              <a:gd name="f413" fmla="*/ f317 1 f182"/>
              <a:gd name="f414" fmla="*/ f318 1 f182"/>
              <a:gd name="f415" fmla="*/ f319 1 f181"/>
              <a:gd name="f416" fmla="*/ f320 1 f181"/>
              <a:gd name="f417" fmla="*/ f321 1 f182"/>
              <a:gd name="f418" fmla="*/ f322 1 f182"/>
              <a:gd name="f419" fmla="*/ f323 1 f181"/>
              <a:gd name="f420" fmla="*/ f324 1 f181"/>
              <a:gd name="f421" fmla="*/ f325 1 f181"/>
              <a:gd name="f422" fmla="*/ f326 1 f182"/>
              <a:gd name="f423" fmla="*/ f327 1 f181"/>
              <a:gd name="f424" fmla="*/ f328 1 f181"/>
              <a:gd name="f425" fmla="*/ f329 1 f182"/>
              <a:gd name="f426" fmla="*/ f330 1 f181"/>
              <a:gd name="f427" fmla="*/ f331 1 f182"/>
              <a:gd name="f428" fmla="*/ f332 1 f181"/>
              <a:gd name="f429" fmla="*/ f333 1 f181"/>
              <a:gd name="f430" fmla="*/ f334 1 f181"/>
              <a:gd name="f431" fmla="*/ f335 1 f181"/>
              <a:gd name="f432" fmla="*/ f336 1 f181"/>
              <a:gd name="f433" fmla="*/ f337 1 f182"/>
              <a:gd name="f434" fmla="*/ f338 1 f181"/>
              <a:gd name="f435" fmla="*/ f339 1 f181"/>
              <a:gd name="f436" fmla="*/ f340 1 f182"/>
              <a:gd name="f437" fmla="*/ f341 1 f182"/>
              <a:gd name="f438" fmla="*/ f342 1 f181"/>
              <a:gd name="f439" fmla="*/ f343 1 f181"/>
              <a:gd name="f440" fmla="*/ f344 1 f182"/>
              <a:gd name="f441" fmla="*/ f345 1 f182"/>
              <a:gd name="f442" fmla="*/ f346 1 f181"/>
              <a:gd name="f443" fmla="*/ f347 1 f181"/>
              <a:gd name="f444" fmla="*/ f348 1 f182"/>
              <a:gd name="f445" fmla="*/ f349 1 f181"/>
              <a:gd name="f446" fmla="*/ f350 1 f182"/>
              <a:gd name="f447" fmla="*/ f351 1 f181"/>
              <a:gd name="f448" fmla="*/ f352 1 f182"/>
              <a:gd name="f449" fmla="*/ f353 1 f181"/>
              <a:gd name="f450" fmla="*/ f354 1 f181"/>
              <a:gd name="f451" fmla="*/ f355 1 f182"/>
              <a:gd name="f452" fmla="*/ f356 1 f181"/>
              <a:gd name="f453" fmla="*/ f357 1 f182"/>
              <a:gd name="f454" fmla="*/ f358 1 f181"/>
              <a:gd name="f455" fmla="*/ f359 1 f181"/>
              <a:gd name="f456" fmla="*/ f360 1 f182"/>
              <a:gd name="f457" fmla="*/ f361 1 f182"/>
              <a:gd name="f458" fmla="*/ f362 1 f181"/>
              <a:gd name="f459" fmla="*/ f363 1 f182"/>
              <a:gd name="f460" fmla="*/ f364 1 f182"/>
              <a:gd name="f461" fmla="*/ f365 1 f181"/>
              <a:gd name="f462" fmla="*/ f366 1 f181"/>
              <a:gd name="f463" fmla="*/ f367 1 f182"/>
              <a:gd name="f464" fmla="*/ f368 f172 1"/>
              <a:gd name="f465" fmla="*/ f369 f172 1"/>
              <a:gd name="f466" fmla="*/ f371 f173 1"/>
              <a:gd name="f467" fmla="*/ f370 f173 1"/>
              <a:gd name="f468" fmla="*/ f372 f172 1"/>
              <a:gd name="f469" fmla="*/ f373 f173 1"/>
              <a:gd name="f470" fmla="*/ f374 f172 1"/>
              <a:gd name="f471" fmla="*/ f375 f173 1"/>
              <a:gd name="f472" fmla="*/ f376 f172 1"/>
              <a:gd name="f473" fmla="*/ f377 f173 1"/>
              <a:gd name="f474" fmla="*/ f378 f172 1"/>
              <a:gd name="f475" fmla="*/ f379 f172 1"/>
              <a:gd name="f476" fmla="*/ f380 f173 1"/>
              <a:gd name="f477" fmla="*/ f381 f173 1"/>
              <a:gd name="f478" fmla="*/ f382 f172 1"/>
              <a:gd name="f479" fmla="*/ f383 f172 1"/>
              <a:gd name="f480" fmla="*/ f384 f173 1"/>
              <a:gd name="f481" fmla="*/ f385 f172 1"/>
              <a:gd name="f482" fmla="*/ f386 f173 1"/>
              <a:gd name="f483" fmla="*/ f387 f172 1"/>
              <a:gd name="f484" fmla="*/ f388 f172 1"/>
              <a:gd name="f485" fmla="*/ f389 f172 1"/>
              <a:gd name="f486" fmla="*/ f390 f173 1"/>
              <a:gd name="f487" fmla="*/ f391 f172 1"/>
              <a:gd name="f488" fmla="*/ f392 f173 1"/>
              <a:gd name="f489" fmla="*/ f393 f172 1"/>
              <a:gd name="f490" fmla="*/ f394 f172 1"/>
              <a:gd name="f491" fmla="*/ f395 f173 1"/>
              <a:gd name="f492" fmla="*/ f396 f172 1"/>
              <a:gd name="f493" fmla="*/ f397 f173 1"/>
              <a:gd name="f494" fmla="*/ f398 f172 1"/>
              <a:gd name="f495" fmla="*/ f399 f172 1"/>
              <a:gd name="f496" fmla="*/ f400 f172 1"/>
              <a:gd name="f497" fmla="*/ f401 f172 1"/>
              <a:gd name="f498" fmla="*/ f402 f173 1"/>
              <a:gd name="f499" fmla="*/ f403 f172 1"/>
              <a:gd name="f500" fmla="*/ f404 f173 1"/>
              <a:gd name="f501" fmla="*/ f405 f172 1"/>
              <a:gd name="f502" fmla="*/ f406 f173 1"/>
              <a:gd name="f503" fmla="*/ f407 f172 1"/>
              <a:gd name="f504" fmla="*/ f408 f173 1"/>
              <a:gd name="f505" fmla="*/ f409 f172 1"/>
              <a:gd name="f506" fmla="*/ f410 f172 1"/>
              <a:gd name="f507" fmla="*/ f411 f172 1"/>
              <a:gd name="f508" fmla="*/ f412 f172 1"/>
              <a:gd name="f509" fmla="*/ f413 f173 1"/>
              <a:gd name="f510" fmla="*/ f414 f173 1"/>
              <a:gd name="f511" fmla="*/ f415 f172 1"/>
              <a:gd name="f512" fmla="*/ f416 f172 1"/>
              <a:gd name="f513" fmla="*/ f417 f173 1"/>
              <a:gd name="f514" fmla="*/ f418 f173 1"/>
              <a:gd name="f515" fmla="*/ f419 f172 1"/>
              <a:gd name="f516" fmla="*/ f420 f172 1"/>
              <a:gd name="f517" fmla="*/ f421 f172 1"/>
              <a:gd name="f518" fmla="*/ f422 f173 1"/>
              <a:gd name="f519" fmla="*/ f423 f172 1"/>
              <a:gd name="f520" fmla="*/ f424 f172 1"/>
              <a:gd name="f521" fmla="*/ f425 f173 1"/>
              <a:gd name="f522" fmla="*/ f426 f172 1"/>
              <a:gd name="f523" fmla="*/ f427 f173 1"/>
              <a:gd name="f524" fmla="*/ f428 f172 1"/>
              <a:gd name="f525" fmla="*/ f429 f172 1"/>
              <a:gd name="f526" fmla="*/ f430 f172 1"/>
              <a:gd name="f527" fmla="*/ f431 f172 1"/>
              <a:gd name="f528" fmla="*/ f432 f172 1"/>
              <a:gd name="f529" fmla="*/ f433 f173 1"/>
              <a:gd name="f530" fmla="*/ f434 f172 1"/>
              <a:gd name="f531" fmla="*/ f435 f172 1"/>
              <a:gd name="f532" fmla="*/ f436 f173 1"/>
              <a:gd name="f533" fmla="*/ f437 f173 1"/>
              <a:gd name="f534" fmla="*/ f438 f172 1"/>
              <a:gd name="f535" fmla="*/ f439 f172 1"/>
              <a:gd name="f536" fmla="*/ f440 f173 1"/>
              <a:gd name="f537" fmla="*/ f441 f173 1"/>
              <a:gd name="f538" fmla="*/ f442 f172 1"/>
              <a:gd name="f539" fmla="*/ f443 f172 1"/>
              <a:gd name="f540" fmla="*/ f444 f173 1"/>
              <a:gd name="f541" fmla="*/ f445 f172 1"/>
              <a:gd name="f542" fmla="*/ f446 f173 1"/>
              <a:gd name="f543" fmla="*/ f447 f172 1"/>
              <a:gd name="f544" fmla="*/ f448 f173 1"/>
              <a:gd name="f545" fmla="*/ f449 f172 1"/>
              <a:gd name="f546" fmla="*/ f450 f172 1"/>
              <a:gd name="f547" fmla="*/ f451 f173 1"/>
              <a:gd name="f548" fmla="*/ f452 f172 1"/>
              <a:gd name="f549" fmla="*/ f453 f173 1"/>
              <a:gd name="f550" fmla="*/ f454 f172 1"/>
              <a:gd name="f551" fmla="*/ f455 f172 1"/>
              <a:gd name="f552" fmla="*/ f456 f173 1"/>
              <a:gd name="f553" fmla="*/ f457 f173 1"/>
              <a:gd name="f554" fmla="*/ f458 f172 1"/>
              <a:gd name="f555" fmla="*/ f459 f173 1"/>
              <a:gd name="f556" fmla="*/ f460 f173 1"/>
              <a:gd name="f557" fmla="*/ f461 f172 1"/>
              <a:gd name="f558" fmla="*/ f462 f172 1"/>
              <a:gd name="f559" fmla="*/ f463 f1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5">
                <a:pos x="f468" y="f469"/>
              </a:cxn>
              <a:cxn ang="f275">
                <a:pos x="f470" y="f469"/>
              </a:cxn>
              <a:cxn ang="f275">
                <a:pos x="f470" y="f471"/>
              </a:cxn>
              <a:cxn ang="f275">
                <a:pos x="f472" y="f473"/>
              </a:cxn>
              <a:cxn ang="f275">
                <a:pos x="f474" y="f473"/>
              </a:cxn>
              <a:cxn ang="f275">
                <a:pos x="f475" y="f471"/>
              </a:cxn>
              <a:cxn ang="f275">
                <a:pos x="f475" y="f476"/>
              </a:cxn>
              <a:cxn ang="f275">
                <a:pos x="f474" y="f477"/>
              </a:cxn>
              <a:cxn ang="f275">
                <a:pos x="f478" y="f477"/>
              </a:cxn>
              <a:cxn ang="f275">
                <a:pos x="f479" y="f480"/>
              </a:cxn>
              <a:cxn ang="f275">
                <a:pos x="f481" y="f482"/>
              </a:cxn>
              <a:cxn ang="f275">
                <a:pos x="f483" y="f480"/>
              </a:cxn>
              <a:cxn ang="f275">
                <a:pos x="f484" y="f477"/>
              </a:cxn>
              <a:cxn ang="f275">
                <a:pos x="f485" y="f477"/>
              </a:cxn>
              <a:cxn ang="f275">
                <a:pos x="f485" y="f486"/>
              </a:cxn>
              <a:cxn ang="f275">
                <a:pos x="f487" y="f488"/>
              </a:cxn>
              <a:cxn ang="f275">
                <a:pos x="f489" y="f488"/>
              </a:cxn>
              <a:cxn ang="f275">
                <a:pos x="f490" y="f491"/>
              </a:cxn>
              <a:cxn ang="f275">
                <a:pos x="f492" y="f493"/>
              </a:cxn>
              <a:cxn ang="f275">
                <a:pos x="f494" y="f491"/>
              </a:cxn>
              <a:cxn ang="f275">
                <a:pos x="f495" y="f488"/>
              </a:cxn>
              <a:cxn ang="f275">
                <a:pos x="f496" y="f488"/>
              </a:cxn>
              <a:cxn ang="f275">
                <a:pos x="f497" y="f486"/>
              </a:cxn>
              <a:cxn ang="f275">
                <a:pos x="f497" y="f498"/>
              </a:cxn>
              <a:cxn ang="f275">
                <a:pos x="f468" y="f469"/>
              </a:cxn>
              <a:cxn ang="f275">
                <a:pos x="f499" y="f500"/>
              </a:cxn>
              <a:cxn ang="f275">
                <a:pos x="f501" y="f502"/>
              </a:cxn>
              <a:cxn ang="f275">
                <a:pos x="f503" y="f504"/>
              </a:cxn>
              <a:cxn ang="f275">
                <a:pos x="f505" y="f502"/>
              </a:cxn>
              <a:cxn ang="f275">
                <a:pos x="f506" y="f500"/>
              </a:cxn>
              <a:cxn ang="f275">
                <a:pos x="f507" y="f500"/>
              </a:cxn>
              <a:cxn ang="f275">
                <a:pos x="f508" y="f509"/>
              </a:cxn>
              <a:cxn ang="f275">
                <a:pos x="f508" y="f471"/>
              </a:cxn>
              <a:cxn ang="f275">
                <a:pos x="f507" y="f510"/>
              </a:cxn>
              <a:cxn ang="f275">
                <a:pos x="f511" y="f510"/>
              </a:cxn>
              <a:cxn ang="f275">
                <a:pos x="f512" y="f471"/>
              </a:cxn>
              <a:cxn ang="f275">
                <a:pos x="f512" y="f513"/>
              </a:cxn>
              <a:cxn ang="f275">
                <a:pos x="f512" y="f476"/>
              </a:cxn>
              <a:cxn ang="f275">
                <a:pos x="f511" y="f514"/>
              </a:cxn>
              <a:cxn ang="f275">
                <a:pos x="f515" y="f514"/>
              </a:cxn>
              <a:cxn ang="f275">
                <a:pos x="f499" y="f500"/>
              </a:cxn>
              <a:cxn ang="f275">
                <a:pos x="f499" y="f500"/>
              </a:cxn>
              <a:cxn ang="f275">
                <a:pos x="f516" y="f486"/>
              </a:cxn>
              <a:cxn ang="f275">
                <a:pos x="f517" y="f518"/>
              </a:cxn>
              <a:cxn ang="f275">
                <a:pos x="f519" y="f518"/>
              </a:cxn>
              <a:cxn ang="f275">
                <a:pos x="f520" y="f521"/>
              </a:cxn>
              <a:cxn ang="f275">
                <a:pos x="f522" y="f523"/>
              </a:cxn>
              <a:cxn ang="f275">
                <a:pos x="f524" y="f521"/>
              </a:cxn>
              <a:cxn ang="f275">
                <a:pos x="f525" y="f518"/>
              </a:cxn>
              <a:cxn ang="f275">
                <a:pos x="f526" y="f518"/>
              </a:cxn>
              <a:cxn ang="f275">
                <a:pos x="f527" y="f486"/>
              </a:cxn>
              <a:cxn ang="f275">
                <a:pos x="f527" y="f477"/>
              </a:cxn>
              <a:cxn ang="f275">
                <a:pos x="f472" y="f477"/>
              </a:cxn>
              <a:cxn ang="f275">
                <a:pos x="f528" y="f529"/>
              </a:cxn>
              <a:cxn ang="f275">
                <a:pos x="f530" y="f529"/>
              </a:cxn>
              <a:cxn ang="f275">
                <a:pos x="f531" y="f532"/>
              </a:cxn>
              <a:cxn ang="f275">
                <a:pos x="f530" y="f533"/>
              </a:cxn>
              <a:cxn ang="f275">
                <a:pos x="f534" y="f533"/>
              </a:cxn>
              <a:cxn ang="f275">
                <a:pos x="f535" y="f536"/>
              </a:cxn>
              <a:cxn ang="f275">
                <a:pos x="f535" y="f537"/>
              </a:cxn>
              <a:cxn ang="f275">
                <a:pos x="f538" y="f537"/>
              </a:cxn>
              <a:cxn ang="f275">
                <a:pos x="f539" y="f540"/>
              </a:cxn>
              <a:cxn ang="f275">
                <a:pos x="f539" y="f486"/>
              </a:cxn>
              <a:cxn ang="f275">
                <a:pos x="f516" y="f486"/>
              </a:cxn>
              <a:cxn ang="f275">
                <a:pos x="f541" y="f542"/>
              </a:cxn>
              <a:cxn ang="f275">
                <a:pos x="f543" y="f544"/>
              </a:cxn>
              <a:cxn ang="f275">
                <a:pos x="f545" y="f544"/>
              </a:cxn>
              <a:cxn ang="f275">
                <a:pos x="f546" y="f542"/>
              </a:cxn>
              <a:cxn ang="f275">
                <a:pos x="f545" y="f547"/>
              </a:cxn>
              <a:cxn ang="f275">
                <a:pos x="f543" y="f547"/>
              </a:cxn>
              <a:cxn ang="f275">
                <a:pos x="f541" y="f542"/>
              </a:cxn>
              <a:cxn ang="f275">
                <a:pos x="f548" y="f549"/>
              </a:cxn>
              <a:cxn ang="f275">
                <a:pos x="f550" y="f549"/>
              </a:cxn>
              <a:cxn ang="f275">
                <a:pos x="f551" y="f552"/>
              </a:cxn>
              <a:cxn ang="f275">
                <a:pos x="f550" y="f553"/>
              </a:cxn>
              <a:cxn ang="f275">
                <a:pos x="f548" y="f553"/>
              </a:cxn>
              <a:cxn ang="f275">
                <a:pos x="f554" y="f552"/>
              </a:cxn>
              <a:cxn ang="f275">
                <a:pos x="f548" y="f549"/>
              </a:cxn>
              <a:cxn ang="f275">
                <a:pos x="f551" y="f555"/>
              </a:cxn>
              <a:cxn ang="f275">
                <a:pos x="f550" y="f556"/>
              </a:cxn>
              <a:cxn ang="f275">
                <a:pos x="f557" y="f556"/>
              </a:cxn>
              <a:cxn ang="f275">
                <a:pos x="f558" y="f555"/>
              </a:cxn>
              <a:cxn ang="f275">
                <a:pos x="f557" y="f559"/>
              </a:cxn>
              <a:cxn ang="f275">
                <a:pos x="f550" y="f559"/>
              </a:cxn>
              <a:cxn ang="f275">
                <a:pos x="f551" y="f555"/>
              </a:cxn>
            </a:cxnLst>
            <a:rect l="f464" t="f467" r="f465" b="f466"/>
            <a:pathLst>
              <a:path w="5819775" h="4914900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cubicBezTo>
                  <a:pt x="f10" y="f12"/>
                  <a:pt x="f13" y="f5"/>
                  <a:pt x="f14" y="f5"/>
                </a:cubicBezTo>
                <a:lnTo>
                  <a:pt x="f11" y="f5"/>
                </a:lnTo>
                <a:cubicBezTo>
                  <a:pt x="f15" y="f5"/>
                  <a:pt x="f5" y="f12"/>
                  <a:pt x="f5" y="f11"/>
                </a:cubicBezTo>
                <a:lnTo>
                  <a:pt x="f5" y="f16"/>
                </a:lnTo>
                <a:cubicBezTo>
                  <a:pt x="f5" y="f17"/>
                  <a:pt x="f15" y="f18"/>
                  <a:pt x="f11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21"/>
                </a:cubicBezTo>
                <a:lnTo>
                  <a:pt x="f31" y="f18"/>
                </a:lnTo>
                <a:lnTo>
                  <a:pt x="f32" y="f18"/>
                </a:lnTo>
                <a:lnTo>
                  <a:pt x="f32" y="f33"/>
                </a:lnTo>
                <a:cubicBezTo>
                  <a:pt x="f32" y="f34"/>
                  <a:pt x="f35" y="f36"/>
                  <a:pt x="f37" y="f36"/>
                </a:cubicBezTo>
                <a:lnTo>
                  <a:pt x="f38" y="f36"/>
                </a:lnTo>
                <a:lnTo>
                  <a:pt x="f39" y="f40"/>
                </a:ln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40"/>
                </a:cubicBezTo>
                <a:lnTo>
                  <a:pt x="f50" y="f36"/>
                </a:lnTo>
                <a:lnTo>
                  <a:pt x="f51" y="f36"/>
                </a:lnTo>
                <a:cubicBezTo>
                  <a:pt x="f52" y="f36"/>
                  <a:pt x="f53" y="f54"/>
                  <a:pt x="f53" y="f33"/>
                </a:cubicBezTo>
                <a:lnTo>
                  <a:pt x="f53" y="f55"/>
                </a:lnTo>
                <a:cubicBezTo>
                  <a:pt x="f56" y="f57"/>
                  <a:pt x="f58" y="f9"/>
                  <a:pt x="f8" y="f9"/>
                </a:cubicBezTo>
                <a:close/>
                <a:moveTo>
                  <a:pt x="f59" y="f60"/>
                </a:moveTo>
                <a:cubicBezTo>
                  <a:pt x="f61" y="f60"/>
                  <a:pt x="f62" y="f63"/>
                  <a:pt x="f64" y="f65"/>
                </a:cubicBezTo>
                <a:lnTo>
                  <a:pt x="f66" y="f67"/>
                </a:lnTo>
                <a:lnTo>
                  <a:pt x="f68" y="f65"/>
                </a:lnTo>
                <a:cubicBezTo>
                  <a:pt x="f69" y="f70"/>
                  <a:pt x="f71" y="f60"/>
                  <a:pt x="f72" y="f60"/>
                </a:cubicBezTo>
                <a:lnTo>
                  <a:pt x="f73" y="f60"/>
                </a:lnTo>
                <a:cubicBezTo>
                  <a:pt x="f74" y="f60"/>
                  <a:pt x="f75" y="f76"/>
                  <a:pt x="f75" y="f77"/>
                </a:cubicBezTo>
                <a:lnTo>
                  <a:pt x="f75" y="f11"/>
                </a:lnTo>
                <a:cubicBezTo>
                  <a:pt x="f75" y="f78"/>
                  <a:pt x="f74" y="f79"/>
                  <a:pt x="f73" y="f79"/>
                </a:cubicBezTo>
                <a:lnTo>
                  <a:pt x="f80" y="f79"/>
                </a:lnTo>
                <a:cubicBezTo>
                  <a:pt x="f81" y="f79"/>
                  <a:pt x="f82" y="f78"/>
                  <a:pt x="f82" y="f11"/>
                </a:cubicBezTo>
                <a:lnTo>
                  <a:pt x="f82" y="f83"/>
                </a:lnTo>
                <a:lnTo>
                  <a:pt x="f82" y="f16"/>
                </a:lnTo>
                <a:cubicBezTo>
                  <a:pt x="f82" y="f84"/>
                  <a:pt x="f85" y="f86"/>
                  <a:pt x="f80" y="f86"/>
                </a:cubicBezTo>
                <a:lnTo>
                  <a:pt x="f87" y="f86"/>
                </a:lnTo>
                <a:lnTo>
                  <a:pt x="f59" y="f60"/>
                </a:lnTo>
                <a:lnTo>
                  <a:pt x="f59" y="f60"/>
                </a:lnTo>
                <a:close/>
                <a:moveTo>
                  <a:pt x="f88" y="f33"/>
                </a:moveTo>
                <a:cubicBezTo>
                  <a:pt x="f88" y="f89"/>
                  <a:pt x="f90" y="f91"/>
                  <a:pt x="f92" y="f91"/>
                </a:cubicBezTo>
                <a:lnTo>
                  <a:pt x="f93" y="f91"/>
                </a:lnTo>
                <a:cubicBezTo>
                  <a:pt x="f94" y="f91"/>
                  <a:pt x="f95" y="f96"/>
                  <a:pt x="f97" y="f98"/>
                </a:cubicBezTo>
                <a:lnTo>
                  <a:pt x="f99" y="f100"/>
                </a:lnTo>
                <a:lnTo>
                  <a:pt x="f101" y="f98"/>
                </a:lnTo>
                <a:cubicBezTo>
                  <a:pt x="f102" y="f103"/>
                  <a:pt x="f104" y="f91"/>
                  <a:pt x="f105" y="f91"/>
                </a:cubicBezTo>
                <a:lnTo>
                  <a:pt x="f106" y="f91"/>
                </a:lnTo>
                <a:cubicBezTo>
                  <a:pt x="f107" y="f91"/>
                  <a:pt x="f108" y="f89"/>
                  <a:pt x="f108" y="f33"/>
                </a:cubicBezTo>
                <a:lnTo>
                  <a:pt x="f108" y="f18"/>
                </a:lnTo>
                <a:lnTo>
                  <a:pt x="f14" y="f18"/>
                </a:lnTo>
                <a:cubicBezTo>
                  <a:pt x="f109" y="f18"/>
                  <a:pt x="f110" y="f111"/>
                  <a:pt x="f112" y="f113"/>
                </a:cubicBezTo>
                <a:lnTo>
                  <a:pt x="f114" y="f113"/>
                </a:lnTo>
                <a:cubicBezTo>
                  <a:pt x="f115" y="f113"/>
                  <a:pt x="f116" y="f117"/>
                  <a:pt x="f116" y="f118"/>
                </a:cubicBezTo>
                <a:cubicBezTo>
                  <a:pt x="f116" y="f119"/>
                  <a:pt x="f120" y="f121"/>
                  <a:pt x="f114" y="f121"/>
                </a:cubicBezTo>
                <a:lnTo>
                  <a:pt x="f89" y="f121"/>
                </a:lnTo>
                <a:cubicBezTo>
                  <a:pt x="f122" y="f123"/>
                  <a:pt x="f124" y="f125"/>
                  <a:pt x="f124" y="f126"/>
                </a:cubicBezTo>
                <a:lnTo>
                  <a:pt x="f124" y="f127"/>
                </a:lnTo>
                <a:lnTo>
                  <a:pt x="f128" y="f127"/>
                </a:lnTo>
                <a:cubicBezTo>
                  <a:pt x="f129" y="f127"/>
                  <a:pt x="f130" y="f131"/>
                  <a:pt x="f130" y="f132"/>
                </a:cubicBezTo>
                <a:lnTo>
                  <a:pt x="f130" y="f33"/>
                </a:lnTo>
                <a:lnTo>
                  <a:pt x="f88" y="f33"/>
                </a:lnTo>
                <a:close/>
                <a:moveTo>
                  <a:pt x="f133" y="f134"/>
                </a:moveTo>
                <a:cubicBezTo>
                  <a:pt x="f133" y="f135"/>
                  <a:pt x="f136" y="f137"/>
                  <a:pt x="f138" y="f137"/>
                </a:cubicBezTo>
                <a:lnTo>
                  <a:pt x="f139" y="f137"/>
                </a:lnTo>
                <a:cubicBezTo>
                  <a:pt x="f140" y="f137"/>
                  <a:pt x="f141" y="f142"/>
                  <a:pt x="f141" y="f134"/>
                </a:cubicBezTo>
                <a:cubicBezTo>
                  <a:pt x="f141" y="f143"/>
                  <a:pt x="f111" y="f144"/>
                  <a:pt x="f139" y="f144"/>
                </a:cubicBezTo>
                <a:lnTo>
                  <a:pt x="f138" y="f144"/>
                </a:lnTo>
                <a:cubicBezTo>
                  <a:pt x="f145" y="f146"/>
                  <a:pt x="f133" y="f143"/>
                  <a:pt x="f133" y="f134"/>
                </a:cubicBezTo>
                <a:close/>
                <a:moveTo>
                  <a:pt x="f147" y="f148"/>
                </a:moveTo>
                <a:lnTo>
                  <a:pt x="f149" y="f148"/>
                </a:lnTo>
                <a:cubicBezTo>
                  <a:pt x="f150" y="f148"/>
                  <a:pt x="f151" y="f152"/>
                  <a:pt x="f151" y="f153"/>
                </a:cubicBezTo>
                <a:cubicBezTo>
                  <a:pt x="f151" y="f154"/>
                  <a:pt x="f155" y="f156"/>
                  <a:pt x="f149" y="f156"/>
                </a:cubicBezTo>
                <a:lnTo>
                  <a:pt x="f147" y="f156"/>
                </a:lnTo>
                <a:cubicBezTo>
                  <a:pt x="f157" y="f156"/>
                  <a:pt x="f158" y="f154"/>
                  <a:pt x="f158" y="f153"/>
                </a:cubicBezTo>
                <a:cubicBezTo>
                  <a:pt x="f159" y="f152"/>
                  <a:pt x="f160" y="f148"/>
                  <a:pt x="f147" y="f148"/>
                </a:cubicBezTo>
                <a:close/>
                <a:moveTo>
                  <a:pt x="f151" y="f161"/>
                </a:moveTo>
                <a:cubicBezTo>
                  <a:pt x="f151" y="f162"/>
                  <a:pt x="f155" y="f163"/>
                  <a:pt x="f149" y="f163"/>
                </a:cubicBezTo>
                <a:lnTo>
                  <a:pt x="f164" y="f163"/>
                </a:lnTo>
                <a:cubicBezTo>
                  <a:pt x="f165" y="f163"/>
                  <a:pt x="f166" y="f167"/>
                  <a:pt x="f166" y="f161"/>
                </a:cubicBezTo>
                <a:cubicBezTo>
                  <a:pt x="f166" y="f168"/>
                  <a:pt x="f169" y="f170"/>
                  <a:pt x="f164" y="f170"/>
                </a:cubicBezTo>
                <a:lnTo>
                  <a:pt x="f149" y="f170"/>
                </a:lnTo>
                <a:cubicBezTo>
                  <a:pt x="f155" y="f22"/>
                  <a:pt x="f151" y="f168"/>
                  <a:pt x="f151" y="f161"/>
                </a:cubicBez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7" name="Rectángulo 117">
            <a:extLst>
              <a:ext uri="{FF2B5EF4-FFF2-40B4-BE49-F238E27FC236}">
                <a16:creationId xmlns:a16="http://schemas.microsoft.com/office/drawing/2014/main" id="{7E17235B-32EA-4557-90C8-5AF467C81126}"/>
              </a:ext>
            </a:extLst>
          </p:cNvPr>
          <p:cNvSpPr/>
          <p:nvPr/>
        </p:nvSpPr>
        <p:spPr>
          <a:xfrm>
            <a:off x="9365010" y="3562740"/>
            <a:ext cx="1212777" cy="49244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فرانسوی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نام گواهی زبان</a:t>
            </a:r>
            <a:endParaRPr lang="es-ES" sz="80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8" name="Rectángulo 118">
            <a:extLst>
              <a:ext uri="{FF2B5EF4-FFF2-40B4-BE49-F238E27FC236}">
                <a16:creationId xmlns:a16="http://schemas.microsoft.com/office/drawing/2014/main" id="{682F8AE0-826C-42C3-9015-5505BFFD379B}"/>
              </a:ext>
            </a:extLst>
          </p:cNvPr>
          <p:cNvSpPr/>
          <p:nvPr/>
        </p:nvSpPr>
        <p:spPr>
          <a:xfrm>
            <a:off x="10606710" y="3562740"/>
            <a:ext cx="1212777" cy="49244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اسپانیایی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نام گواهی زبان</a:t>
            </a:r>
            <a:endParaRPr lang="es-ES" sz="80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29" name="Forma libre 119">
            <a:extLst>
              <a:ext uri="{FF2B5EF4-FFF2-40B4-BE49-F238E27FC236}">
                <a16:creationId xmlns:a16="http://schemas.microsoft.com/office/drawing/2014/main" id="{852D9246-4CD5-4E8C-AC6F-54BE0AE3F129}"/>
              </a:ext>
            </a:extLst>
          </p:cNvPr>
          <p:cNvSpPr/>
          <p:nvPr/>
        </p:nvSpPr>
        <p:spPr>
          <a:xfrm>
            <a:off x="8378363" y="4746970"/>
            <a:ext cx="266319" cy="3546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3500"/>
              <a:gd name="f7" fmla="val 6849340"/>
              <a:gd name="f8" fmla="val 3759691"/>
              <a:gd name="f9" fmla="val 2796696"/>
              <a:gd name="f10" fmla="val 2880438"/>
              <a:gd name="f11" fmla="val 3693007"/>
              <a:gd name="f12" fmla="val 2947113"/>
              <a:gd name="f13" fmla="val 3609274"/>
              <a:gd name="f14" fmla="val 1055257"/>
              <a:gd name="f15" fmla="val 971515"/>
              <a:gd name="f16" fmla="val 904840"/>
              <a:gd name="f17" fmla="val 2880429"/>
              <a:gd name="f18" fmla="val 2712963"/>
              <a:gd name="f19" fmla="val 971524"/>
              <a:gd name="f20" fmla="val 2646279"/>
              <a:gd name="f21" fmla="val 3600744"/>
              <a:gd name="f22" fmla="val 3684478"/>
              <a:gd name="f23" fmla="val 2637750"/>
              <a:gd name="f24" fmla="val 2704433"/>
              <a:gd name="f25" fmla="val 854436"/>
              <a:gd name="f26" fmla="val 1859297"/>
              <a:gd name="f27" fmla="val 1180866"/>
              <a:gd name="f28" fmla="val 1046728"/>
              <a:gd name="f29" fmla="val 962986"/>
              <a:gd name="f30" fmla="val 929649"/>
              <a:gd name="f31" fmla="val 1105653"/>
              <a:gd name="f32" fmla="val 3525532"/>
              <a:gd name="f33" fmla="val 3659669"/>
              <a:gd name="f34" fmla="val 3776749"/>
              <a:gd name="f35" fmla="val 1038199"/>
              <a:gd name="f36" fmla="val 1993435"/>
              <a:gd name="f37" fmla="val 3668199"/>
              <a:gd name="f38" fmla="val 2110515"/>
              <a:gd name="f39" fmla="val 2001185"/>
              <a:gd name="f40" fmla="val 1163808"/>
              <a:gd name="f41" fmla="val 1800372"/>
              <a:gd name="f42" fmla="val 3466607"/>
              <a:gd name="f43" fmla="val 1239021"/>
              <a:gd name="f44" fmla="val 4790131"/>
              <a:gd name="f45" fmla="val 5300316"/>
              <a:gd name="f46" fmla="val 4781602"/>
              <a:gd name="f47" fmla="val 6573445"/>
              <a:gd name="f48" fmla="val 6833192"/>
              <a:gd name="f49" fmla="val 4605597"/>
              <a:gd name="f50" fmla="val 6849471"/>
              <a:gd name="f51" fmla="val 4572260"/>
              <a:gd name="f52" fmla="val 4521864"/>
              <a:gd name="f53" fmla="val 4463710"/>
              <a:gd name="f54" fmla="val 6832412"/>
              <a:gd name="f55" fmla="val 4413314"/>
              <a:gd name="f56" fmla="val 6790546"/>
              <a:gd name="f57" fmla="val 3994620"/>
              <a:gd name="f58" fmla="val 6438536"/>
              <a:gd name="f59" fmla="val 3592986"/>
              <a:gd name="f60" fmla="val 6773487"/>
              <a:gd name="f61" fmla="val 3551119"/>
              <a:gd name="f62" fmla="val 6806825"/>
              <a:gd name="f63" fmla="val 3484436"/>
              <a:gd name="f64" fmla="val 6857230"/>
              <a:gd name="f65" fmla="val 3408452"/>
              <a:gd name="f66" fmla="val 3316181"/>
              <a:gd name="f67" fmla="val 3223918"/>
              <a:gd name="f68" fmla="val 3207639"/>
              <a:gd name="f69" fmla="val 6656416"/>
              <a:gd name="f70" fmla="val 6647887"/>
              <a:gd name="f71" fmla="val 6639358"/>
              <a:gd name="f72" fmla="val 6388920"/>
              <a:gd name="f73" fmla="val 410164"/>
              <a:gd name="f74" fmla="val 183763"/>
              <a:gd name="f75" fmla="val 6204386"/>
              <a:gd name="f76" fmla="val 5978756"/>
              <a:gd name="f77" fmla="val 183755"/>
              <a:gd name="f78" fmla="val 184534"/>
              <a:gd name="f79" fmla="val 4303993"/>
              <a:gd name="f80" fmla="val 4530393"/>
              <a:gd name="f81" fmla="val 4714156"/>
              <a:gd name="f82" fmla="val 3550349"/>
              <a:gd name="f83" fmla="val 4839766"/>
              <a:gd name="f84" fmla="val 3642620"/>
              <a:gd name="f85" fmla="val 4940557"/>
              <a:gd name="f86" fmla="val 3768220"/>
              <a:gd name="f87" fmla="val 5015770"/>
              <a:gd name="f88" fmla="val 3910117"/>
              <a:gd name="f89" fmla="val 5266970"/>
              <a:gd name="f90" fmla="val 4379197"/>
              <a:gd name="f91" fmla="val 5158428"/>
              <a:gd name="f92" fmla="val 4957607"/>
              <a:gd name="f93" fmla="val 4739736"/>
              <a:gd name="f94" fmla="val 4061304"/>
              <a:gd name="f95" fmla="val 4673052"/>
              <a:gd name="f96" fmla="val 3935695"/>
              <a:gd name="f97" fmla="val 3827145"/>
              <a:gd name="f98" fmla="val 4455181"/>
              <a:gd name="f99" fmla="val 3751161"/>
              <a:gd name="f100" fmla="val 4430372"/>
              <a:gd name="f101" fmla="val 3734103"/>
              <a:gd name="f102" fmla="val 4404785"/>
              <a:gd name="f103" fmla="val 3726353"/>
              <a:gd name="f104" fmla="val 4388497"/>
              <a:gd name="f105" fmla="val 3709295"/>
              <a:gd name="f106" fmla="val 4379968"/>
              <a:gd name="f107" fmla="val 4371438"/>
              <a:gd name="f108" fmla="val 3700766"/>
              <a:gd name="f109" fmla="val 4363688"/>
              <a:gd name="f110" fmla="val 4330351"/>
              <a:gd name="f111" fmla="val 3683707"/>
              <a:gd name="f112" fmla="val 4304763"/>
              <a:gd name="f113" fmla="val 3675957"/>
              <a:gd name="f114" fmla="val 4271417"/>
              <a:gd name="f115" fmla="val 3658899"/>
              <a:gd name="f116" fmla="val 4262888"/>
              <a:gd name="f117" fmla="val 4086883"/>
              <a:gd name="f118" fmla="val 3599974"/>
              <a:gd name="f119" fmla="val 3886070"/>
              <a:gd name="f120" fmla="val 3710057"/>
              <a:gd name="f121" fmla="val 3667428"/>
              <a:gd name="f122" fmla="val 3701528"/>
              <a:gd name="f123" fmla="val 3668190"/>
              <a:gd name="f124" fmla="val 3684487"/>
              <a:gd name="f125" fmla="val 3634844"/>
              <a:gd name="f126" fmla="val 3692236"/>
              <a:gd name="f127" fmla="val 3600736"/>
              <a:gd name="f128" fmla="val 3717824"/>
              <a:gd name="f129" fmla="val 3868241"/>
              <a:gd name="f130" fmla="val 3157235"/>
              <a:gd name="f131" fmla="val 4161325"/>
              <a:gd name="f132" fmla="val 4462939"/>
              <a:gd name="f133" fmla="val 4597077"/>
              <a:gd name="f134" fmla="val 3190572"/>
              <a:gd name="f135" fmla="val 4731215"/>
              <a:gd name="f136" fmla="val 3258026"/>
              <a:gd name="f137" fmla="val 4864574"/>
              <a:gd name="f138" fmla="val 3275085"/>
              <a:gd name="f139" fmla="val 4897911"/>
              <a:gd name="f140" fmla="val 3291364"/>
              <a:gd name="f141" fmla="val 4923499"/>
              <a:gd name="f142" fmla="val 3316951"/>
              <a:gd name="f143" fmla="val 4956845"/>
              <a:gd name="f144" fmla="val 3325481"/>
              <a:gd name="f145" fmla="val 4965374"/>
              <a:gd name="f146" fmla="val 4973903"/>
              <a:gd name="f147" fmla="val 3334010"/>
              <a:gd name="f148" fmla="val 4981653"/>
              <a:gd name="f149" fmla="val 3351068"/>
              <a:gd name="f150" fmla="val 5006462"/>
              <a:gd name="f151" fmla="val 3367347"/>
              <a:gd name="f152" fmla="val 5023520"/>
              <a:gd name="f153" fmla="val 3384406"/>
              <a:gd name="f154" fmla="val 5040578"/>
              <a:gd name="f155" fmla="val 3392935"/>
              <a:gd name="f156" fmla="val 5049107"/>
              <a:gd name="f157" fmla="val 3401464"/>
              <a:gd name="f158" fmla="val 5057637"/>
              <a:gd name="f159" fmla="val 3426272"/>
              <a:gd name="f160" fmla="val 5082445"/>
              <a:gd name="f161" fmla="val 3451860"/>
              <a:gd name="f162" fmla="val 5108033"/>
              <a:gd name="f163" fmla="val 3476677"/>
              <a:gd name="f164" fmla="val 5124320"/>
              <a:gd name="f165" fmla="val 3485206"/>
              <a:gd name="f166" fmla="val 5132850"/>
              <a:gd name="f167" fmla="val 3510015"/>
              <a:gd name="f168" fmla="val 5149908"/>
              <a:gd name="f169" fmla="val 3527073"/>
              <a:gd name="f170" fmla="val 5166187"/>
              <a:gd name="f171" fmla="val 3551890"/>
              <a:gd name="f172" fmla="val 5183246"/>
              <a:gd name="f173" fmla="val 3560419"/>
              <a:gd name="f174" fmla="val 5191775"/>
              <a:gd name="f175" fmla="val 3568948"/>
              <a:gd name="f176" fmla="val 5200304"/>
              <a:gd name="f177" fmla="val 3577478"/>
              <a:gd name="f178" fmla="val 3586007"/>
              <a:gd name="f179" fmla="val 3594536"/>
              <a:gd name="f180" fmla="val 5208833"/>
              <a:gd name="f181" fmla="val 3602286"/>
              <a:gd name="f182" fmla="val 3610815"/>
              <a:gd name="f183" fmla="val 5217363"/>
              <a:gd name="f184" fmla="val 3627094"/>
              <a:gd name="f185" fmla="val 3635623"/>
              <a:gd name="f186" fmla="val 5225892"/>
              <a:gd name="f187" fmla="val 3827907"/>
              <a:gd name="f188" fmla="val 5318163"/>
              <a:gd name="f189" fmla="val 4045787"/>
              <a:gd name="f190" fmla="val 5334442"/>
              <a:gd name="f191" fmla="val 4255129"/>
              <a:gd name="f192" fmla="val 5276288"/>
              <a:gd name="f193" fmla="val 4263659"/>
              <a:gd name="f194" fmla="val 4279938"/>
              <a:gd name="f195" fmla="val 5267758"/>
              <a:gd name="f196" fmla="val 4288467"/>
              <a:gd name="f197" fmla="val 4296996"/>
              <a:gd name="f198" fmla="val 4305525"/>
              <a:gd name="f199" fmla="val 5259229"/>
              <a:gd name="f200" fmla="val 4314055"/>
              <a:gd name="f201" fmla="val 4322584"/>
              <a:gd name="f202" fmla="val 5250700"/>
              <a:gd name="f203" fmla="val 4330334"/>
              <a:gd name="f204" fmla="val 4355142"/>
              <a:gd name="f205" fmla="val 5242171"/>
              <a:gd name="f206" fmla="val 4380730"/>
              <a:gd name="f207" fmla="val 4405546"/>
              <a:gd name="f208" fmla="val 4430355"/>
              <a:gd name="f209" fmla="val 4455942"/>
              <a:gd name="f210" fmla="val 5192554"/>
              <a:gd name="f211" fmla="val 4472230"/>
              <a:gd name="f212" fmla="val 5175496"/>
              <a:gd name="f213" fmla="val 4497039"/>
              <a:gd name="f214" fmla="val 5158437"/>
              <a:gd name="f215" fmla="val 4514097"/>
              <a:gd name="f216" fmla="val 5142158"/>
              <a:gd name="f217" fmla="val 4538914"/>
              <a:gd name="f218" fmla="val 5125100"/>
              <a:gd name="f219" fmla="val 4840527"/>
              <a:gd name="f220" fmla="val 4865344"/>
              <a:gd name="f221" fmla="val 4940549"/>
              <a:gd name="f222" fmla="val 4421064"/>
              <a:gd name="f223" fmla="val 6062490"/>
              <a:gd name="f224" fmla="val 5467792"/>
              <a:gd name="f225" fmla="val 5401108"/>
              <a:gd name="f226" fmla="val 5317375"/>
              <a:gd name="f227" fmla="val 5233633"/>
              <a:gd name="f228" fmla="val 5166958"/>
              <a:gd name="f229" fmla="val 3073501"/>
              <a:gd name="f230" fmla="val 3064972"/>
              <a:gd name="f231" fmla="val 5149899"/>
              <a:gd name="f232" fmla="val 3056443"/>
              <a:gd name="f233" fmla="val 5142149"/>
              <a:gd name="f234" fmla="val 3040164"/>
              <a:gd name="f235" fmla="val 5125091"/>
              <a:gd name="f236" fmla="val 3031635"/>
              <a:gd name="f237" fmla="val 5116562"/>
              <a:gd name="f238" fmla="val 3023105"/>
              <a:gd name="f239" fmla="val 5100282"/>
              <a:gd name="f240" fmla="val 3006047"/>
              <a:gd name="f241" fmla="val 5083224"/>
              <a:gd name="f242" fmla="val 2998297"/>
              <a:gd name="f243" fmla="val 5058416"/>
              <a:gd name="f244" fmla="val 2981239"/>
              <a:gd name="f245" fmla="val 5033599"/>
              <a:gd name="f246" fmla="val 2972709"/>
              <a:gd name="f247" fmla="val 5025070"/>
              <a:gd name="f248" fmla="val 2955651"/>
              <a:gd name="f249" fmla="val 4991733"/>
              <a:gd name="f250" fmla="val 2939372"/>
              <a:gd name="f251" fmla="val 4958386"/>
              <a:gd name="f252" fmla="val 2922313"/>
              <a:gd name="f253" fmla="val 4916519"/>
              <a:gd name="f254" fmla="val 2888976"/>
              <a:gd name="f255" fmla="val 4824248"/>
              <a:gd name="f256" fmla="val 2863388"/>
              <a:gd name="f257" fmla="val 4731986"/>
              <a:gd name="f258" fmla="val 2847101"/>
              <a:gd name="f259" fmla="val 4640493"/>
              <a:gd name="f260" fmla="val 4573810"/>
              <a:gd name="f261" fmla="val 4490077"/>
              <a:gd name="f262" fmla="val 4406335"/>
              <a:gd name="f263" fmla="val 4339660"/>
              <a:gd name="f264" fmla="val 2855630"/>
              <a:gd name="f265" fmla="val 4280734"/>
              <a:gd name="f266" fmla="val 2864159"/>
              <a:gd name="f267" fmla="val 4222580"/>
              <a:gd name="f268" fmla="val 4163655"/>
              <a:gd name="f269" fmla="val 2922305"/>
              <a:gd name="f270" fmla="val 4038046"/>
              <a:gd name="f271" fmla="val 2981230"/>
              <a:gd name="f272" fmla="val 3920966"/>
              <a:gd name="f273" fmla="val 3820174"/>
              <a:gd name="f274" fmla="val 3753491"/>
              <a:gd name="f275" fmla="val 3669757"/>
              <a:gd name="f276" fmla="val 3586024"/>
              <a:gd name="f277" fmla="val 3519341"/>
              <a:gd name="f278" fmla="val 3391394"/>
              <a:gd name="f279" fmla="val 3510811"/>
              <a:gd name="f280" fmla="val 3424731"/>
              <a:gd name="f281" fmla="val 3502282"/>
              <a:gd name="f282" fmla="val 3441790"/>
              <a:gd name="f283" fmla="val 3486003"/>
              <a:gd name="f284" fmla="val 3475127"/>
              <a:gd name="f285" fmla="val 3468945"/>
              <a:gd name="f286" fmla="val 3508473"/>
              <a:gd name="f287" fmla="val 3452665"/>
              <a:gd name="f288" fmla="val 3550340"/>
              <a:gd name="f289" fmla="val 3435607"/>
              <a:gd name="f290" fmla="val 3558869"/>
              <a:gd name="f291" fmla="val 3376682"/>
              <a:gd name="f292" fmla="val 3843424"/>
              <a:gd name="f293" fmla="val 3351865"/>
              <a:gd name="f294" fmla="val 4137288"/>
              <a:gd name="f295" fmla="val 4270646"/>
              <a:gd name="f296" fmla="val 3376673"/>
              <a:gd name="f297" fmla="val 4396255"/>
              <a:gd name="f298" fmla="val 3427078"/>
              <a:gd name="f299" fmla="val 351239"/>
              <a:gd name="f300" fmla="val 4354389"/>
              <a:gd name="f301" fmla="val 309372"/>
              <a:gd name="f302" fmla="val 4295464"/>
              <a:gd name="f303" fmla="val 5953939"/>
              <a:gd name="f304" fmla="val 6012864"/>
              <a:gd name="f305" fmla="val 6054731"/>
              <a:gd name="f306" fmla="val 3206860"/>
              <a:gd name="f307" fmla="val 6062481"/>
              <a:gd name="f308" fmla="val 4479989"/>
              <a:gd name="f309" fmla="val 5518188"/>
              <a:gd name="f310" fmla="val 4471459"/>
              <a:gd name="f311" fmla="val 4462930"/>
              <a:gd name="f312" fmla="val 5526717"/>
              <a:gd name="f313" fmla="val 4454401"/>
              <a:gd name="f314" fmla="val 5535246"/>
              <a:gd name="f315" fmla="val 4445872"/>
              <a:gd name="f316" fmla="val 4428813"/>
              <a:gd name="f317" fmla="val 5543776"/>
              <a:gd name="f318" fmla="val 4412534"/>
              <a:gd name="f319" fmla="val 4395476"/>
              <a:gd name="f320" fmla="val 5552305"/>
              <a:gd name="f321" fmla="val 4386947"/>
              <a:gd name="f322" fmla="val 4378417"/>
              <a:gd name="f323" fmla="val 5560834"/>
              <a:gd name="f324" fmla="val 4369888"/>
              <a:gd name="f325" fmla="val 4361359"/>
              <a:gd name="f326" fmla="val 5569363"/>
              <a:gd name="f327" fmla="val 4353609"/>
              <a:gd name="f328" fmla="val 4345080"/>
              <a:gd name="f329" fmla="val 4336551"/>
              <a:gd name="f330" fmla="val 4328022"/>
              <a:gd name="f331" fmla="val 4319492"/>
              <a:gd name="f332" fmla="val 5577892"/>
              <a:gd name="f333" fmla="val 4310963"/>
              <a:gd name="f334" fmla="val 4302434"/>
              <a:gd name="f335" fmla="val 4293905"/>
              <a:gd name="f336" fmla="val 4286155"/>
              <a:gd name="f337" fmla="val 5586421"/>
              <a:gd name="f338" fmla="val 4277626"/>
              <a:gd name="f339" fmla="val 4261347"/>
              <a:gd name="f340" fmla="val 5594950"/>
              <a:gd name="f341" fmla="val 4244288"/>
              <a:gd name="f342" fmla="val 4235759"/>
              <a:gd name="f343" fmla="val 4219480"/>
              <a:gd name="f344" fmla="val 5603480"/>
              <a:gd name="f345" fmla="val 4210951"/>
              <a:gd name="f346" fmla="val 4193892"/>
              <a:gd name="f347" fmla="val 4177613"/>
              <a:gd name="f348" fmla="val 5612009"/>
              <a:gd name="f349" fmla="val 4152026"/>
              <a:gd name="f350" fmla="val 4143496"/>
              <a:gd name="f351" fmla="val 4127217"/>
              <a:gd name="f352" fmla="val 4118688"/>
              <a:gd name="f353" fmla="val 5620538"/>
              <a:gd name="f354" fmla="val 4110159"/>
              <a:gd name="f355" fmla="val 4101630"/>
              <a:gd name="f356" fmla="val 4093101"/>
              <a:gd name="f357" fmla="val 4084571"/>
              <a:gd name="f358" fmla="val 4076042"/>
              <a:gd name="f359" fmla="val 4051234"/>
              <a:gd name="f360" fmla="val 4025646"/>
              <a:gd name="f361" fmla="val 4009358"/>
              <a:gd name="f362" fmla="val 4000829"/>
              <a:gd name="f363" fmla="val 3992300"/>
              <a:gd name="f364" fmla="val 3983771"/>
              <a:gd name="f365" fmla="val 3975242"/>
              <a:gd name="f366" fmla="val 3950433"/>
              <a:gd name="f367" fmla="val 3916317"/>
              <a:gd name="f368" fmla="val 3891499"/>
              <a:gd name="f369" fmla="val 3882970"/>
              <a:gd name="f370" fmla="val 3874441"/>
              <a:gd name="f371" fmla="val 3765891"/>
              <a:gd name="f372" fmla="val 3656570"/>
              <a:gd name="f373" fmla="val 5570142"/>
              <a:gd name="f374" fmla="val 3564298"/>
              <a:gd name="f375" fmla="val 5528267"/>
              <a:gd name="f376" fmla="val 3555769"/>
              <a:gd name="f377" fmla="val 5519738"/>
              <a:gd name="f378" fmla="val 3539490"/>
              <a:gd name="f379" fmla="val 3530961"/>
              <a:gd name="f380" fmla="val 5511209"/>
              <a:gd name="f381" fmla="val 3522432"/>
              <a:gd name="f382" fmla="val 6423799"/>
              <a:gd name="f383" fmla="val 3899249"/>
              <a:gd name="f384" fmla="val 6105906"/>
              <a:gd name="f385" fmla="val 3924058"/>
              <a:gd name="f386" fmla="val 6081098"/>
              <a:gd name="f387" fmla="val 3965933"/>
              <a:gd name="f388" fmla="val 6072569"/>
              <a:gd name="f389" fmla="val 4000050"/>
              <a:gd name="f390" fmla="val 4034167"/>
              <a:gd name="f391" fmla="val 4075263"/>
              <a:gd name="f392" fmla="val 4100850"/>
              <a:gd name="f393" fmla="val 4477668"/>
              <a:gd name="f394" fmla="+- 0 0 -90"/>
              <a:gd name="f395" fmla="*/ f3 1 5143500"/>
              <a:gd name="f396" fmla="*/ f4 1 6849340"/>
              <a:gd name="f397" fmla="val f5"/>
              <a:gd name="f398" fmla="val f6"/>
              <a:gd name="f399" fmla="val f7"/>
              <a:gd name="f400" fmla="*/ f394 f0 1"/>
              <a:gd name="f401" fmla="+- f399 0 f397"/>
              <a:gd name="f402" fmla="+- f398 0 f397"/>
              <a:gd name="f403" fmla="*/ f400 1 f2"/>
              <a:gd name="f404" fmla="*/ f402 1 5143500"/>
              <a:gd name="f405" fmla="*/ f401 1 6849340"/>
              <a:gd name="f406" fmla="*/ 3759691 f402 1"/>
              <a:gd name="f407" fmla="*/ 2796696 f401 1"/>
              <a:gd name="f408" fmla="*/ 3609274 f402 1"/>
              <a:gd name="f409" fmla="*/ 2947113 f401 1"/>
              <a:gd name="f410" fmla="*/ 1055257 f402 1"/>
              <a:gd name="f411" fmla="*/ 904840 f402 1"/>
              <a:gd name="f412" fmla="*/ 2646279 f401 1"/>
              <a:gd name="f413" fmla="*/ 3600744 f402 1"/>
              <a:gd name="f414" fmla="*/ 854436 f402 1"/>
              <a:gd name="f415" fmla="*/ 1859297 f401 1"/>
              <a:gd name="f416" fmla="*/ 1180866 f401 1"/>
              <a:gd name="f417" fmla="*/ 1105653 f402 1"/>
              <a:gd name="f418" fmla="*/ 929649 f401 1"/>
              <a:gd name="f419" fmla="*/ 3525532 f402 1"/>
              <a:gd name="f420" fmla="*/ 3776749 f402 1"/>
              <a:gd name="f421" fmla="*/ 2110515 f401 1"/>
              <a:gd name="f422" fmla="*/ 1163808 f402 1"/>
              <a:gd name="f423" fmla="*/ 1800372 f401 1"/>
              <a:gd name="f424" fmla="*/ 3466607 f402 1"/>
              <a:gd name="f425" fmla="*/ 1239021 f401 1"/>
              <a:gd name="f426" fmla="*/ 4790131 f402 1"/>
              <a:gd name="f427" fmla="*/ 5300316 f401 1"/>
              <a:gd name="f428" fmla="*/ 4781602 f402 1"/>
              <a:gd name="f429" fmla="*/ 6573445 f401 1"/>
              <a:gd name="f430" fmla="*/ 4572260 f402 1"/>
              <a:gd name="f431" fmla="*/ 6849471 f401 1"/>
              <a:gd name="f432" fmla="*/ 4413314 f402 1"/>
              <a:gd name="f433" fmla="*/ 6790546 f401 1"/>
              <a:gd name="f434" fmla="*/ 3994620 f402 1"/>
              <a:gd name="f435" fmla="*/ 6438536 f401 1"/>
              <a:gd name="f436" fmla="*/ 3592986 f402 1"/>
              <a:gd name="f437" fmla="*/ 6773487 f401 1"/>
              <a:gd name="f438" fmla="*/ 3408452 f402 1"/>
              <a:gd name="f439" fmla="*/ 6857230 f401 1"/>
              <a:gd name="f440" fmla="*/ 3207639 f402 1"/>
              <a:gd name="f441" fmla="*/ 6656416 f401 1"/>
              <a:gd name="f442" fmla="*/ 6639358 f401 1"/>
              <a:gd name="f443" fmla="*/ 6388920 f401 1"/>
              <a:gd name="f444" fmla="*/ 410164 f402 1"/>
              <a:gd name="f445" fmla="*/ 0 f402 1"/>
              <a:gd name="f446" fmla="*/ 5978756 f401 1"/>
              <a:gd name="f447" fmla="*/ 410164 f401 1"/>
              <a:gd name="f448" fmla="*/ 0 f401 1"/>
              <a:gd name="f449" fmla="*/ 4303993 f402 1"/>
              <a:gd name="f450" fmla="*/ 4714156 f402 1"/>
              <a:gd name="f451" fmla="*/ 3550349 f401 1"/>
              <a:gd name="f452" fmla="*/ 5015770 f402 1"/>
              <a:gd name="f453" fmla="*/ 3910117 f401 1"/>
              <a:gd name="f454" fmla="*/ 4739736 f402 1"/>
              <a:gd name="f455" fmla="*/ 4061304 f401 1"/>
              <a:gd name="f456" fmla="*/ 4455181 f402 1"/>
              <a:gd name="f457" fmla="*/ 3751161 f401 1"/>
              <a:gd name="f458" fmla="*/ 4388497 f402 1"/>
              <a:gd name="f459" fmla="*/ 3709295 f401 1"/>
              <a:gd name="f460" fmla="*/ 4363688 f402 1"/>
              <a:gd name="f461" fmla="*/ 3700766 f401 1"/>
              <a:gd name="f462" fmla="*/ 4271417 f402 1"/>
              <a:gd name="f463" fmla="*/ 3658899 f401 1"/>
              <a:gd name="f464" fmla="*/ 4262888 f402 1"/>
              <a:gd name="f465" fmla="*/ 3710057 f402 1"/>
              <a:gd name="f466" fmla="*/ 3667428 f401 1"/>
              <a:gd name="f467" fmla="*/ 3701528 f402 1"/>
              <a:gd name="f468" fmla="*/ 3600736 f402 1"/>
              <a:gd name="f469" fmla="*/ 3717824 f401 1"/>
              <a:gd name="f470" fmla="*/ 3157235 f402 1"/>
              <a:gd name="f471" fmla="*/ 4462939 f401 1"/>
              <a:gd name="f472" fmla="*/ 3258026 f402 1"/>
              <a:gd name="f473" fmla="*/ 4864574 f401 1"/>
              <a:gd name="f474" fmla="*/ 3316951 f402 1"/>
              <a:gd name="f475" fmla="*/ 4956845 f401 1"/>
              <a:gd name="f476" fmla="*/ 3334010 f402 1"/>
              <a:gd name="f477" fmla="*/ 4981653 f401 1"/>
              <a:gd name="f478" fmla="*/ 3384406 f402 1"/>
              <a:gd name="f479" fmla="*/ 5040578 f401 1"/>
              <a:gd name="f480" fmla="*/ 3401464 f402 1"/>
              <a:gd name="f481" fmla="*/ 5057637 f401 1"/>
              <a:gd name="f482" fmla="*/ 3476677 f402 1"/>
              <a:gd name="f483" fmla="*/ 5124320 f401 1"/>
              <a:gd name="f484" fmla="*/ 3485206 f402 1"/>
              <a:gd name="f485" fmla="*/ 5132850 f401 1"/>
              <a:gd name="f486" fmla="*/ 3551890 f402 1"/>
              <a:gd name="f487" fmla="*/ 5183246 f401 1"/>
              <a:gd name="f488" fmla="*/ 3560419 f402 1"/>
              <a:gd name="f489" fmla="*/ 5191775 f401 1"/>
              <a:gd name="f490" fmla="*/ 3577478 f402 1"/>
              <a:gd name="f491" fmla="*/ 5200304 f401 1"/>
              <a:gd name="f492" fmla="*/ 3602286 f402 1"/>
              <a:gd name="f493" fmla="*/ 5208833 f401 1"/>
              <a:gd name="f494" fmla="*/ 3635623 f402 1"/>
              <a:gd name="f495" fmla="*/ 5225892 f401 1"/>
              <a:gd name="f496" fmla="*/ 4255129 f402 1"/>
              <a:gd name="f497" fmla="*/ 5276288 f401 1"/>
              <a:gd name="f498" fmla="*/ 4288467 f402 1"/>
              <a:gd name="f499" fmla="*/ 5267758 f401 1"/>
              <a:gd name="f500" fmla="*/ 4305525 f402 1"/>
              <a:gd name="f501" fmla="*/ 5259229 f401 1"/>
              <a:gd name="f502" fmla="*/ 4330334 f402 1"/>
              <a:gd name="f503" fmla="*/ 5250700 f401 1"/>
              <a:gd name="f504" fmla="*/ 4405546 f402 1"/>
              <a:gd name="f505" fmla="*/ 5217363 f401 1"/>
              <a:gd name="f506" fmla="*/ 4472230 f402 1"/>
              <a:gd name="f507" fmla="*/ 5175496 f401 1"/>
              <a:gd name="f508" fmla="*/ 4538914 f402 1"/>
              <a:gd name="f509" fmla="*/ 5125100 f401 1"/>
              <a:gd name="f510" fmla="*/ 6062490 f401 1"/>
              <a:gd name="f511" fmla="*/ 5467792 f401 1"/>
              <a:gd name="f512" fmla="*/ 5317375 f401 1"/>
              <a:gd name="f513" fmla="*/ 5166958 f401 1"/>
              <a:gd name="f514" fmla="*/ 3073501 f402 1"/>
              <a:gd name="f515" fmla="*/ 3040164 f402 1"/>
              <a:gd name="f516" fmla="*/ 5125091 f401 1"/>
              <a:gd name="f517" fmla="*/ 3023105 f402 1"/>
              <a:gd name="f518" fmla="*/ 5100282 f401 1"/>
              <a:gd name="f519" fmla="*/ 2981239 f402 1"/>
              <a:gd name="f520" fmla="*/ 5033599 f401 1"/>
              <a:gd name="f521" fmla="*/ 2972709 f402 1"/>
              <a:gd name="f522" fmla="*/ 5025070 f401 1"/>
              <a:gd name="f523" fmla="*/ 2922313 f402 1"/>
              <a:gd name="f524" fmla="*/ 4916519 f401 1"/>
              <a:gd name="f525" fmla="*/ 2847101 f402 1"/>
              <a:gd name="f526" fmla="*/ 4640493 f401 1"/>
              <a:gd name="f527" fmla="*/ 4490077 f401 1"/>
              <a:gd name="f528" fmla="*/ 4339660 f401 1"/>
              <a:gd name="f529" fmla="*/ 2880438 f402 1"/>
              <a:gd name="f530" fmla="*/ 4163655 f401 1"/>
              <a:gd name="f531" fmla="*/ 3056443 f402 1"/>
              <a:gd name="f532" fmla="*/ 3820174 f401 1"/>
              <a:gd name="f533" fmla="*/ 3669757 f401 1"/>
              <a:gd name="f534" fmla="*/ 3519341 f401 1"/>
              <a:gd name="f535" fmla="*/ 3391394 f402 1"/>
              <a:gd name="f536" fmla="*/ 3441790 f402 1"/>
              <a:gd name="f537" fmla="*/ 3486003 f401 1"/>
              <a:gd name="f538" fmla="*/ 3550340 f402 1"/>
              <a:gd name="f539" fmla="*/ 3435607 f401 1"/>
              <a:gd name="f540" fmla="*/ 3558869 f402 1"/>
              <a:gd name="f541" fmla="*/ 3351865 f401 1"/>
              <a:gd name="f542" fmla="*/ 4396255 f402 1"/>
              <a:gd name="f543" fmla="*/ 3427078 f401 1"/>
              <a:gd name="f544" fmla="*/ 4295464 f402 1"/>
              <a:gd name="f545" fmla="*/ 309372 f401 1"/>
              <a:gd name="f546" fmla="*/ 309372 f402 1"/>
              <a:gd name="f547" fmla="*/ 5953939 f401 1"/>
              <a:gd name="f548" fmla="*/ 6054731 f401 1"/>
              <a:gd name="f549" fmla="*/ 3206860 f402 1"/>
              <a:gd name="f550" fmla="*/ 6062481 f401 1"/>
              <a:gd name="f551" fmla="*/ 4479989 f402 1"/>
              <a:gd name="f552" fmla="*/ 5518188 f401 1"/>
              <a:gd name="f553" fmla="*/ 4462930 f402 1"/>
              <a:gd name="f554" fmla="*/ 5526717 f401 1"/>
              <a:gd name="f555" fmla="*/ 4454401 f402 1"/>
              <a:gd name="f556" fmla="*/ 5535246 f401 1"/>
              <a:gd name="f557" fmla="*/ 4445872 f402 1"/>
              <a:gd name="f558" fmla="*/ 4395476 f402 1"/>
              <a:gd name="f559" fmla="*/ 5552305 f401 1"/>
              <a:gd name="f560" fmla="*/ 4378417 f402 1"/>
              <a:gd name="f561" fmla="*/ 5560834 f401 1"/>
              <a:gd name="f562" fmla="*/ 4353609 f402 1"/>
              <a:gd name="f563" fmla="*/ 5569363 f401 1"/>
              <a:gd name="f564" fmla="*/ 4345080 f402 1"/>
              <a:gd name="f565" fmla="*/ 4336551 f402 1"/>
              <a:gd name="f566" fmla="*/ 4319492 f402 1"/>
              <a:gd name="f567" fmla="*/ 5577892 f401 1"/>
              <a:gd name="f568" fmla="*/ 4310963 f402 1"/>
              <a:gd name="f569" fmla="*/ 4286155 f402 1"/>
              <a:gd name="f570" fmla="*/ 5586421 f401 1"/>
              <a:gd name="f571" fmla="*/ 4244288 f402 1"/>
              <a:gd name="f572" fmla="*/ 5594950 f401 1"/>
              <a:gd name="f573" fmla="*/ 4210951 f402 1"/>
              <a:gd name="f574" fmla="*/ 5603480 f401 1"/>
              <a:gd name="f575" fmla="*/ 4152026 f402 1"/>
              <a:gd name="f576" fmla="*/ 5612009 f401 1"/>
              <a:gd name="f577" fmla="*/ 4118688 f402 1"/>
              <a:gd name="f578" fmla="*/ 5620538 f401 1"/>
              <a:gd name="f579" fmla="*/ 4110159 f402 1"/>
              <a:gd name="f580" fmla="*/ 4093101 f402 1"/>
              <a:gd name="f581" fmla="*/ 4076042 f402 1"/>
              <a:gd name="f582" fmla="*/ 4009358 f402 1"/>
              <a:gd name="f583" fmla="*/ 3992300 f402 1"/>
              <a:gd name="f584" fmla="*/ 3975242 f402 1"/>
              <a:gd name="f585" fmla="*/ 3891499 f402 1"/>
              <a:gd name="f586" fmla="*/ 3882970 f402 1"/>
              <a:gd name="f587" fmla="*/ 3874441 f402 1"/>
              <a:gd name="f588" fmla="*/ 3564298 f402 1"/>
              <a:gd name="f589" fmla="*/ 5528267 f401 1"/>
              <a:gd name="f590" fmla="*/ 3530961 f402 1"/>
              <a:gd name="f591" fmla="*/ 5511209 f401 1"/>
              <a:gd name="f592" fmla="*/ 3522432 f402 1"/>
              <a:gd name="f593" fmla="*/ 6423799 f401 1"/>
              <a:gd name="f594" fmla="*/ 3899249 f402 1"/>
              <a:gd name="f595" fmla="*/ 6105906 f401 1"/>
              <a:gd name="f596" fmla="*/ 4000050 f402 1"/>
              <a:gd name="f597" fmla="*/ 6072569 f401 1"/>
              <a:gd name="f598" fmla="*/ 4100850 f402 1"/>
              <a:gd name="f599" fmla="*/ 4477668 f402 1"/>
              <a:gd name="f600" fmla="+- f403 0 f1"/>
              <a:gd name="f601" fmla="*/ f406 1 5143500"/>
              <a:gd name="f602" fmla="*/ f407 1 6849340"/>
              <a:gd name="f603" fmla="*/ f408 1 5143500"/>
              <a:gd name="f604" fmla="*/ f409 1 6849340"/>
              <a:gd name="f605" fmla="*/ f410 1 5143500"/>
              <a:gd name="f606" fmla="*/ f411 1 5143500"/>
              <a:gd name="f607" fmla="*/ f412 1 6849340"/>
              <a:gd name="f608" fmla="*/ f413 1 5143500"/>
              <a:gd name="f609" fmla="*/ f414 1 5143500"/>
              <a:gd name="f610" fmla="*/ f415 1 6849340"/>
              <a:gd name="f611" fmla="*/ f416 1 6849340"/>
              <a:gd name="f612" fmla="*/ f417 1 5143500"/>
              <a:gd name="f613" fmla="*/ f418 1 6849340"/>
              <a:gd name="f614" fmla="*/ f419 1 5143500"/>
              <a:gd name="f615" fmla="*/ f420 1 5143500"/>
              <a:gd name="f616" fmla="*/ f421 1 6849340"/>
              <a:gd name="f617" fmla="*/ f422 1 5143500"/>
              <a:gd name="f618" fmla="*/ f423 1 6849340"/>
              <a:gd name="f619" fmla="*/ f424 1 5143500"/>
              <a:gd name="f620" fmla="*/ f425 1 6849340"/>
              <a:gd name="f621" fmla="*/ f426 1 5143500"/>
              <a:gd name="f622" fmla="*/ f427 1 6849340"/>
              <a:gd name="f623" fmla="*/ f428 1 5143500"/>
              <a:gd name="f624" fmla="*/ f429 1 6849340"/>
              <a:gd name="f625" fmla="*/ f430 1 5143500"/>
              <a:gd name="f626" fmla="*/ f431 1 6849340"/>
              <a:gd name="f627" fmla="*/ f432 1 5143500"/>
              <a:gd name="f628" fmla="*/ f433 1 6849340"/>
              <a:gd name="f629" fmla="*/ f434 1 5143500"/>
              <a:gd name="f630" fmla="*/ f435 1 6849340"/>
              <a:gd name="f631" fmla="*/ f436 1 5143500"/>
              <a:gd name="f632" fmla="*/ f437 1 6849340"/>
              <a:gd name="f633" fmla="*/ f438 1 5143500"/>
              <a:gd name="f634" fmla="*/ f439 1 6849340"/>
              <a:gd name="f635" fmla="*/ f440 1 5143500"/>
              <a:gd name="f636" fmla="*/ f441 1 6849340"/>
              <a:gd name="f637" fmla="*/ f442 1 6849340"/>
              <a:gd name="f638" fmla="*/ f443 1 6849340"/>
              <a:gd name="f639" fmla="*/ f444 1 5143500"/>
              <a:gd name="f640" fmla="*/ f445 1 5143500"/>
              <a:gd name="f641" fmla="*/ f446 1 6849340"/>
              <a:gd name="f642" fmla="*/ f447 1 6849340"/>
              <a:gd name="f643" fmla="*/ f448 1 6849340"/>
              <a:gd name="f644" fmla="*/ f449 1 5143500"/>
              <a:gd name="f645" fmla="*/ f450 1 5143500"/>
              <a:gd name="f646" fmla="*/ f451 1 6849340"/>
              <a:gd name="f647" fmla="*/ f452 1 5143500"/>
              <a:gd name="f648" fmla="*/ f453 1 6849340"/>
              <a:gd name="f649" fmla="*/ f454 1 5143500"/>
              <a:gd name="f650" fmla="*/ f455 1 6849340"/>
              <a:gd name="f651" fmla="*/ f456 1 5143500"/>
              <a:gd name="f652" fmla="*/ f457 1 6849340"/>
              <a:gd name="f653" fmla="*/ f458 1 5143500"/>
              <a:gd name="f654" fmla="*/ f459 1 6849340"/>
              <a:gd name="f655" fmla="*/ f460 1 5143500"/>
              <a:gd name="f656" fmla="*/ f461 1 6849340"/>
              <a:gd name="f657" fmla="*/ f462 1 5143500"/>
              <a:gd name="f658" fmla="*/ f463 1 6849340"/>
              <a:gd name="f659" fmla="*/ f464 1 5143500"/>
              <a:gd name="f660" fmla="*/ f465 1 5143500"/>
              <a:gd name="f661" fmla="*/ f466 1 6849340"/>
              <a:gd name="f662" fmla="*/ f467 1 5143500"/>
              <a:gd name="f663" fmla="*/ f468 1 5143500"/>
              <a:gd name="f664" fmla="*/ f469 1 6849340"/>
              <a:gd name="f665" fmla="*/ f470 1 5143500"/>
              <a:gd name="f666" fmla="*/ f471 1 6849340"/>
              <a:gd name="f667" fmla="*/ f472 1 5143500"/>
              <a:gd name="f668" fmla="*/ f473 1 6849340"/>
              <a:gd name="f669" fmla="*/ f474 1 5143500"/>
              <a:gd name="f670" fmla="*/ f475 1 6849340"/>
              <a:gd name="f671" fmla="*/ f476 1 5143500"/>
              <a:gd name="f672" fmla="*/ f477 1 6849340"/>
              <a:gd name="f673" fmla="*/ f478 1 5143500"/>
              <a:gd name="f674" fmla="*/ f479 1 6849340"/>
              <a:gd name="f675" fmla="*/ f480 1 5143500"/>
              <a:gd name="f676" fmla="*/ f481 1 6849340"/>
              <a:gd name="f677" fmla="*/ f482 1 5143500"/>
              <a:gd name="f678" fmla="*/ f483 1 6849340"/>
              <a:gd name="f679" fmla="*/ f484 1 5143500"/>
              <a:gd name="f680" fmla="*/ f485 1 6849340"/>
              <a:gd name="f681" fmla="*/ f486 1 5143500"/>
              <a:gd name="f682" fmla="*/ f487 1 6849340"/>
              <a:gd name="f683" fmla="*/ f488 1 5143500"/>
              <a:gd name="f684" fmla="*/ f489 1 6849340"/>
              <a:gd name="f685" fmla="*/ f490 1 5143500"/>
              <a:gd name="f686" fmla="*/ f491 1 6849340"/>
              <a:gd name="f687" fmla="*/ f492 1 5143500"/>
              <a:gd name="f688" fmla="*/ f493 1 6849340"/>
              <a:gd name="f689" fmla="*/ f494 1 5143500"/>
              <a:gd name="f690" fmla="*/ f495 1 6849340"/>
              <a:gd name="f691" fmla="*/ f496 1 5143500"/>
              <a:gd name="f692" fmla="*/ f497 1 6849340"/>
              <a:gd name="f693" fmla="*/ f498 1 5143500"/>
              <a:gd name="f694" fmla="*/ f499 1 6849340"/>
              <a:gd name="f695" fmla="*/ f500 1 5143500"/>
              <a:gd name="f696" fmla="*/ f501 1 6849340"/>
              <a:gd name="f697" fmla="*/ f502 1 5143500"/>
              <a:gd name="f698" fmla="*/ f503 1 6849340"/>
              <a:gd name="f699" fmla="*/ f504 1 5143500"/>
              <a:gd name="f700" fmla="*/ f505 1 6849340"/>
              <a:gd name="f701" fmla="*/ f506 1 5143500"/>
              <a:gd name="f702" fmla="*/ f507 1 6849340"/>
              <a:gd name="f703" fmla="*/ f508 1 5143500"/>
              <a:gd name="f704" fmla="*/ f509 1 6849340"/>
              <a:gd name="f705" fmla="*/ f510 1 6849340"/>
              <a:gd name="f706" fmla="*/ f511 1 6849340"/>
              <a:gd name="f707" fmla="*/ f512 1 6849340"/>
              <a:gd name="f708" fmla="*/ f513 1 6849340"/>
              <a:gd name="f709" fmla="*/ f514 1 5143500"/>
              <a:gd name="f710" fmla="*/ f515 1 5143500"/>
              <a:gd name="f711" fmla="*/ f516 1 6849340"/>
              <a:gd name="f712" fmla="*/ f517 1 5143500"/>
              <a:gd name="f713" fmla="*/ f518 1 6849340"/>
              <a:gd name="f714" fmla="*/ f519 1 5143500"/>
              <a:gd name="f715" fmla="*/ f520 1 6849340"/>
              <a:gd name="f716" fmla="*/ f521 1 5143500"/>
              <a:gd name="f717" fmla="*/ f522 1 6849340"/>
              <a:gd name="f718" fmla="*/ f523 1 5143500"/>
              <a:gd name="f719" fmla="*/ f524 1 6849340"/>
              <a:gd name="f720" fmla="*/ f525 1 5143500"/>
              <a:gd name="f721" fmla="*/ f526 1 6849340"/>
              <a:gd name="f722" fmla="*/ f527 1 6849340"/>
              <a:gd name="f723" fmla="*/ f528 1 6849340"/>
              <a:gd name="f724" fmla="*/ f529 1 5143500"/>
              <a:gd name="f725" fmla="*/ f530 1 6849340"/>
              <a:gd name="f726" fmla="*/ f531 1 5143500"/>
              <a:gd name="f727" fmla="*/ f532 1 6849340"/>
              <a:gd name="f728" fmla="*/ f533 1 6849340"/>
              <a:gd name="f729" fmla="*/ f534 1 6849340"/>
              <a:gd name="f730" fmla="*/ f535 1 5143500"/>
              <a:gd name="f731" fmla="*/ f536 1 5143500"/>
              <a:gd name="f732" fmla="*/ f537 1 6849340"/>
              <a:gd name="f733" fmla="*/ f538 1 5143500"/>
              <a:gd name="f734" fmla="*/ f539 1 6849340"/>
              <a:gd name="f735" fmla="*/ f540 1 5143500"/>
              <a:gd name="f736" fmla="*/ f541 1 6849340"/>
              <a:gd name="f737" fmla="*/ f542 1 5143500"/>
              <a:gd name="f738" fmla="*/ f543 1 6849340"/>
              <a:gd name="f739" fmla="*/ f544 1 5143500"/>
              <a:gd name="f740" fmla="*/ f545 1 6849340"/>
              <a:gd name="f741" fmla="*/ f546 1 5143500"/>
              <a:gd name="f742" fmla="*/ f547 1 6849340"/>
              <a:gd name="f743" fmla="*/ f548 1 6849340"/>
              <a:gd name="f744" fmla="*/ f549 1 5143500"/>
              <a:gd name="f745" fmla="*/ f550 1 6849340"/>
              <a:gd name="f746" fmla="*/ f551 1 5143500"/>
              <a:gd name="f747" fmla="*/ f552 1 6849340"/>
              <a:gd name="f748" fmla="*/ f553 1 5143500"/>
              <a:gd name="f749" fmla="*/ f554 1 6849340"/>
              <a:gd name="f750" fmla="*/ f555 1 5143500"/>
              <a:gd name="f751" fmla="*/ f556 1 6849340"/>
              <a:gd name="f752" fmla="*/ f557 1 5143500"/>
              <a:gd name="f753" fmla="*/ f558 1 5143500"/>
              <a:gd name="f754" fmla="*/ f559 1 6849340"/>
              <a:gd name="f755" fmla="*/ f560 1 5143500"/>
              <a:gd name="f756" fmla="*/ f561 1 6849340"/>
              <a:gd name="f757" fmla="*/ f562 1 5143500"/>
              <a:gd name="f758" fmla="*/ f563 1 6849340"/>
              <a:gd name="f759" fmla="*/ f564 1 5143500"/>
              <a:gd name="f760" fmla="*/ f565 1 5143500"/>
              <a:gd name="f761" fmla="*/ f566 1 5143500"/>
              <a:gd name="f762" fmla="*/ f567 1 6849340"/>
              <a:gd name="f763" fmla="*/ f568 1 5143500"/>
              <a:gd name="f764" fmla="*/ f569 1 5143500"/>
              <a:gd name="f765" fmla="*/ f570 1 6849340"/>
              <a:gd name="f766" fmla="*/ f571 1 5143500"/>
              <a:gd name="f767" fmla="*/ f572 1 6849340"/>
              <a:gd name="f768" fmla="*/ f573 1 5143500"/>
              <a:gd name="f769" fmla="*/ f574 1 6849340"/>
              <a:gd name="f770" fmla="*/ f575 1 5143500"/>
              <a:gd name="f771" fmla="*/ f576 1 6849340"/>
              <a:gd name="f772" fmla="*/ f577 1 5143500"/>
              <a:gd name="f773" fmla="*/ f578 1 6849340"/>
              <a:gd name="f774" fmla="*/ f579 1 5143500"/>
              <a:gd name="f775" fmla="*/ f580 1 5143500"/>
              <a:gd name="f776" fmla="*/ f581 1 5143500"/>
              <a:gd name="f777" fmla="*/ f582 1 5143500"/>
              <a:gd name="f778" fmla="*/ f583 1 5143500"/>
              <a:gd name="f779" fmla="*/ f584 1 5143500"/>
              <a:gd name="f780" fmla="*/ f585 1 5143500"/>
              <a:gd name="f781" fmla="*/ f586 1 5143500"/>
              <a:gd name="f782" fmla="*/ f587 1 5143500"/>
              <a:gd name="f783" fmla="*/ f588 1 5143500"/>
              <a:gd name="f784" fmla="*/ f589 1 6849340"/>
              <a:gd name="f785" fmla="*/ f590 1 5143500"/>
              <a:gd name="f786" fmla="*/ f591 1 6849340"/>
              <a:gd name="f787" fmla="*/ f592 1 5143500"/>
              <a:gd name="f788" fmla="*/ f593 1 6849340"/>
              <a:gd name="f789" fmla="*/ f594 1 5143500"/>
              <a:gd name="f790" fmla="*/ f595 1 6849340"/>
              <a:gd name="f791" fmla="*/ f596 1 5143500"/>
              <a:gd name="f792" fmla="*/ f597 1 6849340"/>
              <a:gd name="f793" fmla="*/ f598 1 5143500"/>
              <a:gd name="f794" fmla="*/ f599 1 5143500"/>
              <a:gd name="f795" fmla="*/ f397 1 f404"/>
              <a:gd name="f796" fmla="*/ f398 1 f404"/>
              <a:gd name="f797" fmla="*/ f397 1 f405"/>
              <a:gd name="f798" fmla="*/ f399 1 f405"/>
              <a:gd name="f799" fmla="*/ f601 1 f404"/>
              <a:gd name="f800" fmla="*/ f602 1 f405"/>
              <a:gd name="f801" fmla="*/ f603 1 f404"/>
              <a:gd name="f802" fmla="*/ f604 1 f405"/>
              <a:gd name="f803" fmla="*/ f605 1 f404"/>
              <a:gd name="f804" fmla="*/ f606 1 f404"/>
              <a:gd name="f805" fmla="*/ f607 1 f405"/>
              <a:gd name="f806" fmla="*/ f608 1 f404"/>
              <a:gd name="f807" fmla="*/ f609 1 f404"/>
              <a:gd name="f808" fmla="*/ f610 1 f405"/>
              <a:gd name="f809" fmla="*/ f611 1 f405"/>
              <a:gd name="f810" fmla="*/ f612 1 f404"/>
              <a:gd name="f811" fmla="*/ f613 1 f405"/>
              <a:gd name="f812" fmla="*/ f614 1 f404"/>
              <a:gd name="f813" fmla="*/ f615 1 f404"/>
              <a:gd name="f814" fmla="*/ f616 1 f405"/>
              <a:gd name="f815" fmla="*/ f617 1 f404"/>
              <a:gd name="f816" fmla="*/ f618 1 f405"/>
              <a:gd name="f817" fmla="*/ f619 1 f404"/>
              <a:gd name="f818" fmla="*/ f620 1 f405"/>
              <a:gd name="f819" fmla="*/ f621 1 f404"/>
              <a:gd name="f820" fmla="*/ f622 1 f405"/>
              <a:gd name="f821" fmla="*/ f623 1 f404"/>
              <a:gd name="f822" fmla="*/ f624 1 f405"/>
              <a:gd name="f823" fmla="*/ f625 1 f404"/>
              <a:gd name="f824" fmla="*/ f626 1 f405"/>
              <a:gd name="f825" fmla="*/ f627 1 f404"/>
              <a:gd name="f826" fmla="*/ f628 1 f405"/>
              <a:gd name="f827" fmla="*/ f629 1 f404"/>
              <a:gd name="f828" fmla="*/ f630 1 f405"/>
              <a:gd name="f829" fmla="*/ f631 1 f404"/>
              <a:gd name="f830" fmla="*/ f632 1 f405"/>
              <a:gd name="f831" fmla="*/ f633 1 f404"/>
              <a:gd name="f832" fmla="*/ f634 1 f405"/>
              <a:gd name="f833" fmla="*/ f635 1 f404"/>
              <a:gd name="f834" fmla="*/ f636 1 f405"/>
              <a:gd name="f835" fmla="*/ f637 1 f405"/>
              <a:gd name="f836" fmla="*/ f638 1 f405"/>
              <a:gd name="f837" fmla="*/ f639 1 f404"/>
              <a:gd name="f838" fmla="*/ f640 1 f404"/>
              <a:gd name="f839" fmla="*/ f641 1 f405"/>
              <a:gd name="f840" fmla="*/ f642 1 f405"/>
              <a:gd name="f841" fmla="*/ f643 1 f405"/>
              <a:gd name="f842" fmla="*/ f644 1 f404"/>
              <a:gd name="f843" fmla="*/ f645 1 f404"/>
              <a:gd name="f844" fmla="*/ f646 1 f405"/>
              <a:gd name="f845" fmla="*/ f647 1 f404"/>
              <a:gd name="f846" fmla="*/ f648 1 f405"/>
              <a:gd name="f847" fmla="*/ f649 1 f404"/>
              <a:gd name="f848" fmla="*/ f650 1 f405"/>
              <a:gd name="f849" fmla="*/ f651 1 f404"/>
              <a:gd name="f850" fmla="*/ f652 1 f405"/>
              <a:gd name="f851" fmla="*/ f653 1 f404"/>
              <a:gd name="f852" fmla="*/ f654 1 f405"/>
              <a:gd name="f853" fmla="*/ f655 1 f404"/>
              <a:gd name="f854" fmla="*/ f656 1 f405"/>
              <a:gd name="f855" fmla="*/ f657 1 f404"/>
              <a:gd name="f856" fmla="*/ f658 1 f405"/>
              <a:gd name="f857" fmla="*/ f659 1 f404"/>
              <a:gd name="f858" fmla="*/ f660 1 f404"/>
              <a:gd name="f859" fmla="*/ f661 1 f405"/>
              <a:gd name="f860" fmla="*/ f662 1 f404"/>
              <a:gd name="f861" fmla="*/ f663 1 f404"/>
              <a:gd name="f862" fmla="*/ f664 1 f405"/>
              <a:gd name="f863" fmla="*/ f665 1 f404"/>
              <a:gd name="f864" fmla="*/ f666 1 f405"/>
              <a:gd name="f865" fmla="*/ f667 1 f404"/>
              <a:gd name="f866" fmla="*/ f668 1 f405"/>
              <a:gd name="f867" fmla="*/ f669 1 f404"/>
              <a:gd name="f868" fmla="*/ f670 1 f405"/>
              <a:gd name="f869" fmla="*/ f671 1 f404"/>
              <a:gd name="f870" fmla="*/ f672 1 f405"/>
              <a:gd name="f871" fmla="*/ f673 1 f404"/>
              <a:gd name="f872" fmla="*/ f674 1 f405"/>
              <a:gd name="f873" fmla="*/ f675 1 f404"/>
              <a:gd name="f874" fmla="*/ f676 1 f405"/>
              <a:gd name="f875" fmla="*/ f677 1 f404"/>
              <a:gd name="f876" fmla="*/ f678 1 f405"/>
              <a:gd name="f877" fmla="*/ f679 1 f404"/>
              <a:gd name="f878" fmla="*/ f680 1 f405"/>
              <a:gd name="f879" fmla="*/ f681 1 f404"/>
              <a:gd name="f880" fmla="*/ f682 1 f405"/>
              <a:gd name="f881" fmla="*/ f683 1 f404"/>
              <a:gd name="f882" fmla="*/ f684 1 f405"/>
              <a:gd name="f883" fmla="*/ f685 1 f404"/>
              <a:gd name="f884" fmla="*/ f686 1 f405"/>
              <a:gd name="f885" fmla="*/ f687 1 f404"/>
              <a:gd name="f886" fmla="*/ f688 1 f405"/>
              <a:gd name="f887" fmla="*/ f689 1 f404"/>
              <a:gd name="f888" fmla="*/ f690 1 f405"/>
              <a:gd name="f889" fmla="*/ f691 1 f404"/>
              <a:gd name="f890" fmla="*/ f692 1 f405"/>
              <a:gd name="f891" fmla="*/ f693 1 f404"/>
              <a:gd name="f892" fmla="*/ f694 1 f405"/>
              <a:gd name="f893" fmla="*/ f695 1 f404"/>
              <a:gd name="f894" fmla="*/ f696 1 f405"/>
              <a:gd name="f895" fmla="*/ f697 1 f404"/>
              <a:gd name="f896" fmla="*/ f698 1 f405"/>
              <a:gd name="f897" fmla="*/ f699 1 f404"/>
              <a:gd name="f898" fmla="*/ f700 1 f405"/>
              <a:gd name="f899" fmla="*/ f701 1 f404"/>
              <a:gd name="f900" fmla="*/ f702 1 f405"/>
              <a:gd name="f901" fmla="*/ f703 1 f404"/>
              <a:gd name="f902" fmla="*/ f704 1 f405"/>
              <a:gd name="f903" fmla="*/ f705 1 f405"/>
              <a:gd name="f904" fmla="*/ f706 1 f405"/>
              <a:gd name="f905" fmla="*/ f707 1 f405"/>
              <a:gd name="f906" fmla="*/ f708 1 f405"/>
              <a:gd name="f907" fmla="*/ f709 1 f404"/>
              <a:gd name="f908" fmla="*/ f710 1 f404"/>
              <a:gd name="f909" fmla="*/ f711 1 f405"/>
              <a:gd name="f910" fmla="*/ f712 1 f404"/>
              <a:gd name="f911" fmla="*/ f713 1 f405"/>
              <a:gd name="f912" fmla="*/ f714 1 f404"/>
              <a:gd name="f913" fmla="*/ f715 1 f405"/>
              <a:gd name="f914" fmla="*/ f716 1 f404"/>
              <a:gd name="f915" fmla="*/ f717 1 f405"/>
              <a:gd name="f916" fmla="*/ f718 1 f404"/>
              <a:gd name="f917" fmla="*/ f719 1 f405"/>
              <a:gd name="f918" fmla="*/ f720 1 f404"/>
              <a:gd name="f919" fmla="*/ f721 1 f405"/>
              <a:gd name="f920" fmla="*/ f722 1 f405"/>
              <a:gd name="f921" fmla="*/ f723 1 f405"/>
              <a:gd name="f922" fmla="*/ f724 1 f404"/>
              <a:gd name="f923" fmla="*/ f725 1 f405"/>
              <a:gd name="f924" fmla="*/ f726 1 f404"/>
              <a:gd name="f925" fmla="*/ f727 1 f405"/>
              <a:gd name="f926" fmla="*/ f728 1 f405"/>
              <a:gd name="f927" fmla="*/ f729 1 f405"/>
              <a:gd name="f928" fmla="*/ f730 1 f404"/>
              <a:gd name="f929" fmla="*/ f731 1 f404"/>
              <a:gd name="f930" fmla="*/ f732 1 f405"/>
              <a:gd name="f931" fmla="*/ f733 1 f404"/>
              <a:gd name="f932" fmla="*/ f734 1 f405"/>
              <a:gd name="f933" fmla="*/ f735 1 f404"/>
              <a:gd name="f934" fmla="*/ f736 1 f405"/>
              <a:gd name="f935" fmla="*/ f737 1 f404"/>
              <a:gd name="f936" fmla="*/ f738 1 f405"/>
              <a:gd name="f937" fmla="*/ f739 1 f404"/>
              <a:gd name="f938" fmla="*/ f740 1 f405"/>
              <a:gd name="f939" fmla="*/ f741 1 f404"/>
              <a:gd name="f940" fmla="*/ f742 1 f405"/>
              <a:gd name="f941" fmla="*/ f743 1 f405"/>
              <a:gd name="f942" fmla="*/ f744 1 f404"/>
              <a:gd name="f943" fmla="*/ f745 1 f405"/>
              <a:gd name="f944" fmla="*/ f746 1 f404"/>
              <a:gd name="f945" fmla="*/ f747 1 f405"/>
              <a:gd name="f946" fmla="*/ f748 1 f404"/>
              <a:gd name="f947" fmla="*/ f749 1 f405"/>
              <a:gd name="f948" fmla="*/ f750 1 f404"/>
              <a:gd name="f949" fmla="*/ f751 1 f405"/>
              <a:gd name="f950" fmla="*/ f752 1 f404"/>
              <a:gd name="f951" fmla="*/ f753 1 f404"/>
              <a:gd name="f952" fmla="*/ f754 1 f405"/>
              <a:gd name="f953" fmla="*/ f755 1 f404"/>
              <a:gd name="f954" fmla="*/ f756 1 f405"/>
              <a:gd name="f955" fmla="*/ f757 1 f404"/>
              <a:gd name="f956" fmla="*/ f758 1 f405"/>
              <a:gd name="f957" fmla="*/ f759 1 f404"/>
              <a:gd name="f958" fmla="*/ f760 1 f404"/>
              <a:gd name="f959" fmla="*/ f761 1 f404"/>
              <a:gd name="f960" fmla="*/ f762 1 f405"/>
              <a:gd name="f961" fmla="*/ f763 1 f404"/>
              <a:gd name="f962" fmla="*/ f764 1 f404"/>
              <a:gd name="f963" fmla="*/ f765 1 f405"/>
              <a:gd name="f964" fmla="*/ f766 1 f404"/>
              <a:gd name="f965" fmla="*/ f767 1 f405"/>
              <a:gd name="f966" fmla="*/ f768 1 f404"/>
              <a:gd name="f967" fmla="*/ f769 1 f405"/>
              <a:gd name="f968" fmla="*/ f770 1 f404"/>
              <a:gd name="f969" fmla="*/ f771 1 f405"/>
              <a:gd name="f970" fmla="*/ f772 1 f404"/>
              <a:gd name="f971" fmla="*/ f773 1 f405"/>
              <a:gd name="f972" fmla="*/ f774 1 f404"/>
              <a:gd name="f973" fmla="*/ f775 1 f404"/>
              <a:gd name="f974" fmla="*/ f776 1 f404"/>
              <a:gd name="f975" fmla="*/ f777 1 f404"/>
              <a:gd name="f976" fmla="*/ f778 1 f404"/>
              <a:gd name="f977" fmla="*/ f779 1 f404"/>
              <a:gd name="f978" fmla="*/ f780 1 f404"/>
              <a:gd name="f979" fmla="*/ f781 1 f404"/>
              <a:gd name="f980" fmla="*/ f782 1 f404"/>
              <a:gd name="f981" fmla="*/ f783 1 f404"/>
              <a:gd name="f982" fmla="*/ f784 1 f405"/>
              <a:gd name="f983" fmla="*/ f785 1 f404"/>
              <a:gd name="f984" fmla="*/ f786 1 f405"/>
              <a:gd name="f985" fmla="*/ f787 1 f404"/>
              <a:gd name="f986" fmla="*/ f788 1 f405"/>
              <a:gd name="f987" fmla="*/ f789 1 f404"/>
              <a:gd name="f988" fmla="*/ f790 1 f405"/>
              <a:gd name="f989" fmla="*/ f791 1 f404"/>
              <a:gd name="f990" fmla="*/ f792 1 f405"/>
              <a:gd name="f991" fmla="*/ f793 1 f404"/>
              <a:gd name="f992" fmla="*/ f794 1 f404"/>
              <a:gd name="f993" fmla="*/ f795 f395 1"/>
              <a:gd name="f994" fmla="*/ f796 f395 1"/>
              <a:gd name="f995" fmla="*/ f798 f396 1"/>
              <a:gd name="f996" fmla="*/ f797 f396 1"/>
              <a:gd name="f997" fmla="*/ f799 f395 1"/>
              <a:gd name="f998" fmla="*/ f800 f396 1"/>
              <a:gd name="f999" fmla="*/ f801 f395 1"/>
              <a:gd name="f1000" fmla="*/ f802 f396 1"/>
              <a:gd name="f1001" fmla="*/ f803 f395 1"/>
              <a:gd name="f1002" fmla="*/ f804 f395 1"/>
              <a:gd name="f1003" fmla="*/ f805 f396 1"/>
              <a:gd name="f1004" fmla="*/ f806 f395 1"/>
              <a:gd name="f1005" fmla="*/ f807 f395 1"/>
              <a:gd name="f1006" fmla="*/ f808 f396 1"/>
              <a:gd name="f1007" fmla="*/ f809 f396 1"/>
              <a:gd name="f1008" fmla="*/ f810 f395 1"/>
              <a:gd name="f1009" fmla="*/ f811 f396 1"/>
              <a:gd name="f1010" fmla="*/ f812 f395 1"/>
              <a:gd name="f1011" fmla="*/ f813 f395 1"/>
              <a:gd name="f1012" fmla="*/ f814 f396 1"/>
              <a:gd name="f1013" fmla="*/ f815 f395 1"/>
              <a:gd name="f1014" fmla="*/ f816 f396 1"/>
              <a:gd name="f1015" fmla="*/ f817 f395 1"/>
              <a:gd name="f1016" fmla="*/ f818 f396 1"/>
              <a:gd name="f1017" fmla="*/ f819 f395 1"/>
              <a:gd name="f1018" fmla="*/ f820 f396 1"/>
              <a:gd name="f1019" fmla="*/ f821 f395 1"/>
              <a:gd name="f1020" fmla="*/ f822 f396 1"/>
              <a:gd name="f1021" fmla="*/ f823 f395 1"/>
              <a:gd name="f1022" fmla="*/ f824 f396 1"/>
              <a:gd name="f1023" fmla="*/ f825 f395 1"/>
              <a:gd name="f1024" fmla="*/ f826 f396 1"/>
              <a:gd name="f1025" fmla="*/ f827 f395 1"/>
              <a:gd name="f1026" fmla="*/ f828 f396 1"/>
              <a:gd name="f1027" fmla="*/ f829 f395 1"/>
              <a:gd name="f1028" fmla="*/ f830 f396 1"/>
              <a:gd name="f1029" fmla="*/ f831 f395 1"/>
              <a:gd name="f1030" fmla="*/ f832 f396 1"/>
              <a:gd name="f1031" fmla="*/ f833 f395 1"/>
              <a:gd name="f1032" fmla="*/ f834 f396 1"/>
              <a:gd name="f1033" fmla="*/ f835 f396 1"/>
              <a:gd name="f1034" fmla="*/ f836 f396 1"/>
              <a:gd name="f1035" fmla="*/ f837 f395 1"/>
              <a:gd name="f1036" fmla="*/ f838 f395 1"/>
              <a:gd name="f1037" fmla="*/ f839 f396 1"/>
              <a:gd name="f1038" fmla="*/ f840 f396 1"/>
              <a:gd name="f1039" fmla="*/ f841 f396 1"/>
              <a:gd name="f1040" fmla="*/ f842 f395 1"/>
              <a:gd name="f1041" fmla="*/ f843 f395 1"/>
              <a:gd name="f1042" fmla="*/ f844 f396 1"/>
              <a:gd name="f1043" fmla="*/ f845 f395 1"/>
              <a:gd name="f1044" fmla="*/ f846 f396 1"/>
              <a:gd name="f1045" fmla="*/ f847 f395 1"/>
              <a:gd name="f1046" fmla="*/ f848 f396 1"/>
              <a:gd name="f1047" fmla="*/ f849 f395 1"/>
              <a:gd name="f1048" fmla="*/ f850 f396 1"/>
              <a:gd name="f1049" fmla="*/ f851 f395 1"/>
              <a:gd name="f1050" fmla="*/ f852 f396 1"/>
              <a:gd name="f1051" fmla="*/ f853 f395 1"/>
              <a:gd name="f1052" fmla="*/ f854 f396 1"/>
              <a:gd name="f1053" fmla="*/ f855 f395 1"/>
              <a:gd name="f1054" fmla="*/ f856 f396 1"/>
              <a:gd name="f1055" fmla="*/ f857 f395 1"/>
              <a:gd name="f1056" fmla="*/ f858 f395 1"/>
              <a:gd name="f1057" fmla="*/ f859 f396 1"/>
              <a:gd name="f1058" fmla="*/ f860 f395 1"/>
              <a:gd name="f1059" fmla="*/ f861 f395 1"/>
              <a:gd name="f1060" fmla="*/ f862 f396 1"/>
              <a:gd name="f1061" fmla="*/ f863 f395 1"/>
              <a:gd name="f1062" fmla="*/ f864 f396 1"/>
              <a:gd name="f1063" fmla="*/ f865 f395 1"/>
              <a:gd name="f1064" fmla="*/ f866 f396 1"/>
              <a:gd name="f1065" fmla="*/ f867 f395 1"/>
              <a:gd name="f1066" fmla="*/ f868 f396 1"/>
              <a:gd name="f1067" fmla="*/ f869 f395 1"/>
              <a:gd name="f1068" fmla="*/ f870 f396 1"/>
              <a:gd name="f1069" fmla="*/ f871 f395 1"/>
              <a:gd name="f1070" fmla="*/ f872 f396 1"/>
              <a:gd name="f1071" fmla="*/ f873 f395 1"/>
              <a:gd name="f1072" fmla="*/ f874 f396 1"/>
              <a:gd name="f1073" fmla="*/ f875 f395 1"/>
              <a:gd name="f1074" fmla="*/ f876 f396 1"/>
              <a:gd name="f1075" fmla="*/ f877 f395 1"/>
              <a:gd name="f1076" fmla="*/ f878 f396 1"/>
              <a:gd name="f1077" fmla="*/ f879 f395 1"/>
              <a:gd name="f1078" fmla="*/ f880 f396 1"/>
              <a:gd name="f1079" fmla="*/ f881 f395 1"/>
              <a:gd name="f1080" fmla="*/ f882 f396 1"/>
              <a:gd name="f1081" fmla="*/ f883 f395 1"/>
              <a:gd name="f1082" fmla="*/ f884 f396 1"/>
              <a:gd name="f1083" fmla="*/ f885 f395 1"/>
              <a:gd name="f1084" fmla="*/ f886 f396 1"/>
              <a:gd name="f1085" fmla="*/ f887 f395 1"/>
              <a:gd name="f1086" fmla="*/ f888 f396 1"/>
              <a:gd name="f1087" fmla="*/ f889 f395 1"/>
              <a:gd name="f1088" fmla="*/ f890 f396 1"/>
              <a:gd name="f1089" fmla="*/ f891 f395 1"/>
              <a:gd name="f1090" fmla="*/ f892 f396 1"/>
              <a:gd name="f1091" fmla="*/ f893 f395 1"/>
              <a:gd name="f1092" fmla="*/ f894 f396 1"/>
              <a:gd name="f1093" fmla="*/ f895 f395 1"/>
              <a:gd name="f1094" fmla="*/ f896 f396 1"/>
              <a:gd name="f1095" fmla="*/ f897 f395 1"/>
              <a:gd name="f1096" fmla="*/ f898 f396 1"/>
              <a:gd name="f1097" fmla="*/ f899 f395 1"/>
              <a:gd name="f1098" fmla="*/ f900 f396 1"/>
              <a:gd name="f1099" fmla="*/ f901 f395 1"/>
              <a:gd name="f1100" fmla="*/ f902 f396 1"/>
              <a:gd name="f1101" fmla="*/ f903 f396 1"/>
              <a:gd name="f1102" fmla="*/ f904 f396 1"/>
              <a:gd name="f1103" fmla="*/ f905 f396 1"/>
              <a:gd name="f1104" fmla="*/ f906 f396 1"/>
              <a:gd name="f1105" fmla="*/ f907 f395 1"/>
              <a:gd name="f1106" fmla="*/ f908 f395 1"/>
              <a:gd name="f1107" fmla="*/ f909 f396 1"/>
              <a:gd name="f1108" fmla="*/ f910 f395 1"/>
              <a:gd name="f1109" fmla="*/ f911 f396 1"/>
              <a:gd name="f1110" fmla="*/ f912 f395 1"/>
              <a:gd name="f1111" fmla="*/ f913 f396 1"/>
              <a:gd name="f1112" fmla="*/ f914 f395 1"/>
              <a:gd name="f1113" fmla="*/ f915 f396 1"/>
              <a:gd name="f1114" fmla="*/ f916 f395 1"/>
              <a:gd name="f1115" fmla="*/ f917 f396 1"/>
              <a:gd name="f1116" fmla="*/ f918 f395 1"/>
              <a:gd name="f1117" fmla="*/ f919 f396 1"/>
              <a:gd name="f1118" fmla="*/ f920 f396 1"/>
              <a:gd name="f1119" fmla="*/ f921 f396 1"/>
              <a:gd name="f1120" fmla="*/ f922 f395 1"/>
              <a:gd name="f1121" fmla="*/ f923 f396 1"/>
              <a:gd name="f1122" fmla="*/ f924 f395 1"/>
              <a:gd name="f1123" fmla="*/ f925 f396 1"/>
              <a:gd name="f1124" fmla="*/ f926 f396 1"/>
              <a:gd name="f1125" fmla="*/ f927 f396 1"/>
              <a:gd name="f1126" fmla="*/ f928 f395 1"/>
              <a:gd name="f1127" fmla="*/ f929 f395 1"/>
              <a:gd name="f1128" fmla="*/ f930 f396 1"/>
              <a:gd name="f1129" fmla="*/ f931 f395 1"/>
              <a:gd name="f1130" fmla="*/ f932 f396 1"/>
              <a:gd name="f1131" fmla="*/ f933 f395 1"/>
              <a:gd name="f1132" fmla="*/ f934 f396 1"/>
              <a:gd name="f1133" fmla="*/ f935 f395 1"/>
              <a:gd name="f1134" fmla="*/ f936 f396 1"/>
              <a:gd name="f1135" fmla="*/ f937 f395 1"/>
              <a:gd name="f1136" fmla="*/ f938 f396 1"/>
              <a:gd name="f1137" fmla="*/ f939 f395 1"/>
              <a:gd name="f1138" fmla="*/ f940 f396 1"/>
              <a:gd name="f1139" fmla="*/ f941 f396 1"/>
              <a:gd name="f1140" fmla="*/ f942 f395 1"/>
              <a:gd name="f1141" fmla="*/ f943 f396 1"/>
              <a:gd name="f1142" fmla="*/ f944 f395 1"/>
              <a:gd name="f1143" fmla="*/ f945 f396 1"/>
              <a:gd name="f1144" fmla="*/ f946 f395 1"/>
              <a:gd name="f1145" fmla="*/ f947 f396 1"/>
              <a:gd name="f1146" fmla="*/ f948 f395 1"/>
              <a:gd name="f1147" fmla="*/ f949 f396 1"/>
              <a:gd name="f1148" fmla="*/ f950 f395 1"/>
              <a:gd name="f1149" fmla="*/ f951 f395 1"/>
              <a:gd name="f1150" fmla="*/ f952 f396 1"/>
              <a:gd name="f1151" fmla="*/ f953 f395 1"/>
              <a:gd name="f1152" fmla="*/ f954 f396 1"/>
              <a:gd name="f1153" fmla="*/ f955 f395 1"/>
              <a:gd name="f1154" fmla="*/ f956 f396 1"/>
              <a:gd name="f1155" fmla="*/ f957 f395 1"/>
              <a:gd name="f1156" fmla="*/ f958 f395 1"/>
              <a:gd name="f1157" fmla="*/ f959 f395 1"/>
              <a:gd name="f1158" fmla="*/ f960 f396 1"/>
              <a:gd name="f1159" fmla="*/ f961 f395 1"/>
              <a:gd name="f1160" fmla="*/ f962 f395 1"/>
              <a:gd name="f1161" fmla="*/ f963 f396 1"/>
              <a:gd name="f1162" fmla="*/ f964 f395 1"/>
              <a:gd name="f1163" fmla="*/ f965 f396 1"/>
              <a:gd name="f1164" fmla="*/ f966 f395 1"/>
              <a:gd name="f1165" fmla="*/ f967 f396 1"/>
              <a:gd name="f1166" fmla="*/ f968 f395 1"/>
              <a:gd name="f1167" fmla="*/ f969 f396 1"/>
              <a:gd name="f1168" fmla="*/ f970 f395 1"/>
              <a:gd name="f1169" fmla="*/ f971 f396 1"/>
              <a:gd name="f1170" fmla="*/ f972 f395 1"/>
              <a:gd name="f1171" fmla="*/ f973 f395 1"/>
              <a:gd name="f1172" fmla="*/ f974 f395 1"/>
              <a:gd name="f1173" fmla="*/ f975 f395 1"/>
              <a:gd name="f1174" fmla="*/ f976 f395 1"/>
              <a:gd name="f1175" fmla="*/ f977 f395 1"/>
              <a:gd name="f1176" fmla="*/ f978 f395 1"/>
              <a:gd name="f1177" fmla="*/ f979 f395 1"/>
              <a:gd name="f1178" fmla="*/ f980 f395 1"/>
              <a:gd name="f1179" fmla="*/ f981 f395 1"/>
              <a:gd name="f1180" fmla="*/ f982 f396 1"/>
              <a:gd name="f1181" fmla="*/ f983 f395 1"/>
              <a:gd name="f1182" fmla="*/ f984 f396 1"/>
              <a:gd name="f1183" fmla="*/ f985 f395 1"/>
              <a:gd name="f1184" fmla="*/ f986 f396 1"/>
              <a:gd name="f1185" fmla="*/ f987 f395 1"/>
              <a:gd name="f1186" fmla="*/ f988 f396 1"/>
              <a:gd name="f1187" fmla="*/ f989 f395 1"/>
              <a:gd name="f1188" fmla="*/ f990 f396 1"/>
              <a:gd name="f1189" fmla="*/ f991 f395 1"/>
              <a:gd name="f1190" fmla="*/ f992 f3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0">
                <a:pos x="f997" y="f998"/>
              </a:cxn>
              <a:cxn ang="f600">
                <a:pos x="f999" y="f1000"/>
              </a:cxn>
              <a:cxn ang="f600">
                <a:pos x="f1001" y="f1000"/>
              </a:cxn>
              <a:cxn ang="f600">
                <a:pos x="f1002" y="f998"/>
              </a:cxn>
              <a:cxn ang="f600">
                <a:pos x="f1001" y="f1003"/>
              </a:cxn>
              <a:cxn ang="f600">
                <a:pos x="f1004" y="f1003"/>
              </a:cxn>
              <a:cxn ang="f600">
                <a:pos x="f997" y="f998"/>
              </a:cxn>
              <a:cxn ang="f600">
                <a:pos x="f1005" y="f1006"/>
              </a:cxn>
              <a:cxn ang="f600">
                <a:pos x="f1005" y="f1007"/>
              </a:cxn>
              <a:cxn ang="f600">
                <a:pos x="f1008" y="f1009"/>
              </a:cxn>
              <a:cxn ang="f600">
                <a:pos x="f1010" y="f1009"/>
              </a:cxn>
              <a:cxn ang="f600">
                <a:pos x="f1011" y="f1007"/>
              </a:cxn>
              <a:cxn ang="f600">
                <a:pos x="f1011" y="f1006"/>
              </a:cxn>
              <a:cxn ang="f600">
                <a:pos x="f1010" y="f1012"/>
              </a:cxn>
              <a:cxn ang="f600">
                <a:pos x="f1008" y="f1012"/>
              </a:cxn>
              <a:cxn ang="f600">
                <a:pos x="f1005" y="f1006"/>
              </a:cxn>
              <a:cxn ang="f600">
                <a:pos x="f1013" y="f1014"/>
              </a:cxn>
              <a:cxn ang="f600">
                <a:pos x="f1015" y="f1014"/>
              </a:cxn>
              <a:cxn ang="f600">
                <a:pos x="f1015" y="f1016"/>
              </a:cxn>
              <a:cxn ang="f600">
                <a:pos x="f1013" y="f1016"/>
              </a:cxn>
              <a:cxn ang="f600">
                <a:pos x="f1013" y="f1014"/>
              </a:cxn>
              <a:cxn ang="f600">
                <a:pos x="f1013" y="f1014"/>
              </a:cxn>
              <a:cxn ang="f600">
                <a:pos x="f1017" y="f1018"/>
              </a:cxn>
              <a:cxn ang="f600">
                <a:pos x="f1019" y="f1020"/>
              </a:cxn>
              <a:cxn ang="f600">
                <a:pos x="f1021" y="f1022"/>
              </a:cxn>
              <a:cxn ang="f600">
                <a:pos x="f1023" y="f1024"/>
              </a:cxn>
              <a:cxn ang="f600">
                <a:pos x="f1025" y="f1026"/>
              </a:cxn>
              <a:cxn ang="f600">
                <a:pos x="f1027" y="f1028"/>
              </a:cxn>
              <a:cxn ang="f600">
                <a:pos x="f1029" y="f1030"/>
              </a:cxn>
              <a:cxn ang="f600">
                <a:pos x="f1031" y="f1032"/>
              </a:cxn>
              <a:cxn ang="f600">
                <a:pos x="f1031" y="f1033"/>
              </a:cxn>
              <a:cxn ang="f600">
                <a:pos x="f1031" y="f1034"/>
              </a:cxn>
              <a:cxn ang="f600">
                <a:pos x="f1035" y="f1034"/>
              </a:cxn>
              <a:cxn ang="f600">
                <a:pos x="f1036" y="f1037"/>
              </a:cxn>
              <a:cxn ang="f600">
                <a:pos x="f1036" y="f1038"/>
              </a:cxn>
              <a:cxn ang="f600">
                <a:pos x="f1035" y="f1039"/>
              </a:cxn>
              <a:cxn ang="f600">
                <a:pos x="f1040" y="f1039"/>
              </a:cxn>
              <a:cxn ang="f600">
                <a:pos x="f1041" y="f1038"/>
              </a:cxn>
              <a:cxn ang="f600">
                <a:pos x="f1041" y="f1042"/>
              </a:cxn>
              <a:cxn ang="f600">
                <a:pos x="f1043" y="f1044"/>
              </a:cxn>
              <a:cxn ang="f600">
                <a:pos x="f1017" y="f1018"/>
              </a:cxn>
              <a:cxn ang="f600">
                <a:pos x="f1045" y="f1046"/>
              </a:cxn>
              <a:cxn ang="f600">
                <a:pos x="f1047" y="f1048"/>
              </a:cxn>
              <a:cxn ang="f600">
                <a:pos x="f1049" y="f1050"/>
              </a:cxn>
              <a:cxn ang="f600">
                <a:pos x="f1051" y="f1052"/>
              </a:cxn>
              <a:cxn ang="f600">
                <a:pos x="f1053" y="f1054"/>
              </a:cxn>
              <a:cxn ang="f600">
                <a:pos x="f1055" y="f1054"/>
              </a:cxn>
              <a:cxn ang="f600">
                <a:pos x="f1056" y="f1057"/>
              </a:cxn>
              <a:cxn ang="f600">
                <a:pos x="f1058" y="f1057"/>
              </a:cxn>
              <a:cxn ang="f600">
                <a:pos x="f1059" y="f1060"/>
              </a:cxn>
              <a:cxn ang="f600">
                <a:pos x="f1061" y="f1062"/>
              </a:cxn>
              <a:cxn ang="f600">
                <a:pos x="f1061" y="f1062"/>
              </a:cxn>
              <a:cxn ang="f600">
                <a:pos x="f1061" y="f1062"/>
              </a:cxn>
              <a:cxn ang="f600">
                <a:pos x="f1063" y="f1064"/>
              </a:cxn>
              <a:cxn ang="f600">
                <a:pos x="f1065" y="f1066"/>
              </a:cxn>
              <a:cxn ang="f600">
                <a:pos x="f1067" y="f1068"/>
              </a:cxn>
              <a:cxn ang="f600">
                <a:pos x="f1069" y="f1070"/>
              </a:cxn>
              <a:cxn ang="f600">
                <a:pos x="f1071" y="f1072"/>
              </a:cxn>
              <a:cxn ang="f600">
                <a:pos x="f1073" y="f1074"/>
              </a:cxn>
              <a:cxn ang="f600">
                <a:pos x="f1075" y="f1076"/>
              </a:cxn>
              <a:cxn ang="f600">
                <a:pos x="f1077" y="f1078"/>
              </a:cxn>
              <a:cxn ang="f600">
                <a:pos x="f1079" y="f1080"/>
              </a:cxn>
              <a:cxn ang="f600">
                <a:pos x="f1081" y="f1082"/>
              </a:cxn>
              <a:cxn ang="f600">
                <a:pos x="f1083" y="f1084"/>
              </a:cxn>
              <a:cxn ang="f600">
                <a:pos x="f1085" y="f1086"/>
              </a:cxn>
              <a:cxn ang="f600">
                <a:pos x="f1087" y="f1088"/>
              </a:cxn>
              <a:cxn ang="f600">
                <a:pos x="f1089" y="f1090"/>
              </a:cxn>
              <a:cxn ang="f600">
                <a:pos x="f1091" y="f1092"/>
              </a:cxn>
              <a:cxn ang="f600">
                <a:pos x="f1093" y="f1094"/>
              </a:cxn>
              <a:cxn ang="f600">
                <a:pos x="f1095" y="f1096"/>
              </a:cxn>
              <a:cxn ang="f600">
                <a:pos x="f1097" y="f1098"/>
              </a:cxn>
              <a:cxn ang="f600">
                <a:pos x="f1099" y="f1100"/>
              </a:cxn>
              <a:cxn ang="f600">
                <a:pos x="f1045" y="f1046"/>
              </a:cxn>
              <a:cxn ang="f600">
                <a:pos x="f1031" y="f1101"/>
              </a:cxn>
              <a:cxn ang="f600">
                <a:pos x="f1031" y="f1102"/>
              </a:cxn>
              <a:cxn ang="f600">
                <a:pos x="f1001" y="f1102"/>
              </a:cxn>
              <a:cxn ang="f600">
                <a:pos x="f1002" y="f1103"/>
              </a:cxn>
              <a:cxn ang="f600">
                <a:pos x="f1001" y="f1104"/>
              </a:cxn>
              <a:cxn ang="f600">
                <a:pos x="f1105" y="f1104"/>
              </a:cxn>
              <a:cxn ang="f600">
                <a:pos x="f1105" y="f1104"/>
              </a:cxn>
              <a:cxn ang="f600">
                <a:pos x="f1106" y="f1107"/>
              </a:cxn>
              <a:cxn ang="f600">
                <a:pos x="f1108" y="f1109"/>
              </a:cxn>
              <a:cxn ang="f600">
                <a:pos x="f1110" y="f1111"/>
              </a:cxn>
              <a:cxn ang="f600">
                <a:pos x="f1112" y="f1113"/>
              </a:cxn>
              <a:cxn ang="f600">
                <a:pos x="f1114" y="f1115"/>
              </a:cxn>
              <a:cxn ang="f600">
                <a:pos x="f1114" y="f1115"/>
              </a:cxn>
              <a:cxn ang="f600">
                <a:pos x="f1116" y="f1117"/>
              </a:cxn>
              <a:cxn ang="f600">
                <a:pos x="f1001" y="f1117"/>
              </a:cxn>
              <a:cxn ang="f600">
                <a:pos x="f1002" y="f1118"/>
              </a:cxn>
              <a:cxn ang="f600">
                <a:pos x="f1001" y="f1119"/>
              </a:cxn>
              <a:cxn ang="f600">
                <a:pos x="f1116" y="f1119"/>
              </a:cxn>
              <a:cxn ang="f600">
                <a:pos x="f1120" y="f1121"/>
              </a:cxn>
              <a:cxn ang="f600">
                <a:pos x="f1122" y="f1123"/>
              </a:cxn>
              <a:cxn ang="f600">
                <a:pos x="f1001" y="f1123"/>
              </a:cxn>
              <a:cxn ang="f600">
                <a:pos x="f1002" y="f1124"/>
              </a:cxn>
              <a:cxn ang="f600">
                <a:pos x="f1001" y="f1125"/>
              </a:cxn>
              <a:cxn ang="f600">
                <a:pos x="f1126" y="f1125"/>
              </a:cxn>
              <a:cxn ang="f600">
                <a:pos x="f1127" y="f1128"/>
              </a:cxn>
              <a:cxn ang="f600">
                <a:pos x="f1129" y="f1130"/>
              </a:cxn>
              <a:cxn ang="f600">
                <a:pos x="f1131" y="f1130"/>
              </a:cxn>
              <a:cxn ang="f600">
                <a:pos x="f1025" y="f1132"/>
              </a:cxn>
              <a:cxn ang="f600">
                <a:pos x="f1133" y="f1134"/>
              </a:cxn>
              <a:cxn ang="f600">
                <a:pos x="f1133" y="f1134"/>
              </a:cxn>
              <a:cxn ang="f600">
                <a:pos x="f1133" y="f1038"/>
              </a:cxn>
              <a:cxn ang="f600">
                <a:pos x="f1135" y="f1136"/>
              </a:cxn>
              <a:cxn ang="f600">
                <a:pos x="f1035" y="f1136"/>
              </a:cxn>
              <a:cxn ang="f600">
                <a:pos x="f1137" y="f1038"/>
              </a:cxn>
              <a:cxn ang="f600">
                <a:pos x="f1137" y="f1138"/>
              </a:cxn>
              <a:cxn ang="f600">
                <a:pos x="f1035" y="f1139"/>
              </a:cxn>
              <a:cxn ang="f600">
                <a:pos x="f1140" y="f1139"/>
              </a:cxn>
              <a:cxn ang="f600">
                <a:pos x="f1140" y="f1141"/>
              </a:cxn>
              <a:cxn ang="f600">
                <a:pos x="f1031" y="f1141"/>
              </a:cxn>
              <a:cxn ang="f600">
                <a:pos x="f1142" y="f1143"/>
              </a:cxn>
              <a:cxn ang="f600">
                <a:pos x="f1144" y="f1145"/>
              </a:cxn>
              <a:cxn ang="f600">
                <a:pos x="f1146" y="f1147"/>
              </a:cxn>
              <a:cxn ang="f600">
                <a:pos x="f1148" y="f1147"/>
              </a:cxn>
              <a:cxn ang="f600">
                <a:pos x="f1149" y="f1150"/>
              </a:cxn>
              <a:cxn ang="f600">
                <a:pos x="f1151" y="f1152"/>
              </a:cxn>
              <a:cxn ang="f600">
                <a:pos x="f1153" y="f1154"/>
              </a:cxn>
              <a:cxn ang="f600">
                <a:pos x="f1155" y="f1154"/>
              </a:cxn>
              <a:cxn ang="f600">
                <a:pos x="f1156" y="f1154"/>
              </a:cxn>
              <a:cxn ang="f600">
                <a:pos x="f1157" y="f1158"/>
              </a:cxn>
              <a:cxn ang="f600">
                <a:pos x="f1159" y="f1158"/>
              </a:cxn>
              <a:cxn ang="f600">
                <a:pos x="f1160" y="f1161"/>
              </a:cxn>
              <a:cxn ang="f600">
                <a:pos x="f1162" y="f1163"/>
              </a:cxn>
              <a:cxn ang="f600">
                <a:pos x="f1164" y="f1165"/>
              </a:cxn>
              <a:cxn ang="f600">
                <a:pos x="f1164" y="f1165"/>
              </a:cxn>
              <a:cxn ang="f600">
                <a:pos x="f1164" y="f1165"/>
              </a:cxn>
              <a:cxn ang="f600">
                <a:pos x="f1166" y="f1167"/>
              </a:cxn>
              <a:cxn ang="f600">
                <a:pos x="f1168" y="f1169"/>
              </a:cxn>
              <a:cxn ang="f600">
                <a:pos x="f1170" y="f1169"/>
              </a:cxn>
              <a:cxn ang="f600">
                <a:pos x="f1171" y="f1169"/>
              </a:cxn>
              <a:cxn ang="f600">
                <a:pos x="f1171" y="f1169"/>
              </a:cxn>
              <a:cxn ang="f600">
                <a:pos x="f1172" y="f1169"/>
              </a:cxn>
              <a:cxn ang="f600">
                <a:pos x="f1173" y="f1169"/>
              </a:cxn>
              <a:cxn ang="f600">
                <a:pos x="f1173" y="f1169"/>
              </a:cxn>
              <a:cxn ang="f600">
                <a:pos x="f1173" y="f1169"/>
              </a:cxn>
              <a:cxn ang="f600">
                <a:pos x="f1174" y="f1169"/>
              </a:cxn>
              <a:cxn ang="f600">
                <a:pos x="f1175" y="f1169"/>
              </a:cxn>
              <a:cxn ang="f600">
                <a:pos x="f1175" y="f1169"/>
              </a:cxn>
              <a:cxn ang="f600">
                <a:pos x="f1175" y="f1169"/>
              </a:cxn>
              <a:cxn ang="f600">
                <a:pos x="f1176" y="f1167"/>
              </a:cxn>
              <a:cxn ang="f600">
                <a:pos x="f1176" y="f1167"/>
              </a:cxn>
              <a:cxn ang="f600">
                <a:pos x="f1176" y="f1167"/>
              </a:cxn>
              <a:cxn ang="f600">
                <a:pos x="f1176" y="f1167"/>
              </a:cxn>
              <a:cxn ang="f600">
                <a:pos x="f1177" y="f1167"/>
              </a:cxn>
              <a:cxn ang="f600">
                <a:pos x="f1178" y="f1167"/>
              </a:cxn>
              <a:cxn ang="f600">
                <a:pos x="f1179" y="f1180"/>
              </a:cxn>
              <a:cxn ang="f600">
                <a:pos x="f1179" y="f1180"/>
              </a:cxn>
              <a:cxn ang="f600">
                <a:pos x="f1179" y="f1180"/>
              </a:cxn>
              <a:cxn ang="f600">
                <a:pos x="f1181" y="f1182"/>
              </a:cxn>
              <a:cxn ang="f600">
                <a:pos x="f1181" y="f1182"/>
              </a:cxn>
              <a:cxn ang="f600">
                <a:pos x="f1183" y="f1184"/>
              </a:cxn>
              <a:cxn ang="f600">
                <a:pos x="f1185" y="f1186"/>
              </a:cxn>
              <a:cxn ang="f600">
                <a:pos x="f1187" y="f1188"/>
              </a:cxn>
              <a:cxn ang="f600">
                <a:pos x="f1189" y="f1186"/>
              </a:cxn>
              <a:cxn ang="f600">
                <a:pos x="f1190" y="f1184"/>
              </a:cxn>
              <a:cxn ang="f600">
                <a:pos x="f1142" y="f1143"/>
              </a:cxn>
            </a:cxnLst>
            <a:rect l="f993" t="f996" r="f994" b="f995"/>
            <a:pathLst>
              <a:path w="5143500" h="6849340">
                <a:moveTo>
                  <a:pt x="f8" y="f9"/>
                </a:moveTo>
                <a:cubicBezTo>
                  <a:pt x="f8" y="f10"/>
                  <a:pt x="f11" y="f12"/>
                  <a:pt x="f13" y="f12"/>
                </a:cubicBezTo>
                <a:lnTo>
                  <a:pt x="f14" y="f12"/>
                </a:lnTo>
                <a:cubicBezTo>
                  <a:pt x="f15" y="f12"/>
                  <a:pt x="f16" y="f17"/>
                  <a:pt x="f16" y="f9"/>
                </a:cubicBezTo>
                <a:cubicBezTo>
                  <a:pt x="f16" y="f18"/>
                  <a:pt x="f19" y="f20"/>
                  <a:pt x="f14" y="f20"/>
                </a:cubicBezTo>
                <a:lnTo>
                  <a:pt x="f21" y="f20"/>
                </a:lnTo>
                <a:cubicBezTo>
                  <a:pt x="f22" y="f23"/>
                  <a:pt x="f8" y="f24"/>
                  <a:pt x="f8" y="f9"/>
                </a:cubicBezTo>
                <a:close/>
                <a:moveTo>
                  <a:pt x="f25" y="f26"/>
                </a:moveTo>
                <a:lnTo>
                  <a:pt x="f25" y="f27"/>
                </a:lnTo>
                <a:cubicBezTo>
                  <a:pt x="f25" y="f28"/>
                  <a:pt x="f29" y="f30"/>
                  <a:pt x="f31" y="f30"/>
                </a:cubicBezTo>
                <a:lnTo>
                  <a:pt x="f32" y="f30"/>
                </a:lnTo>
                <a:cubicBezTo>
                  <a:pt x="f33" y="f30"/>
                  <a:pt x="f34" y="f35"/>
                  <a:pt x="f34" y="f27"/>
                </a:cubicBezTo>
                <a:lnTo>
                  <a:pt x="f34" y="f26"/>
                </a:lnTo>
                <a:cubicBezTo>
                  <a:pt x="f34" y="f36"/>
                  <a:pt x="f37" y="f38"/>
                  <a:pt x="f32" y="f38"/>
                </a:cubicBezTo>
                <a:lnTo>
                  <a:pt x="f31" y="f38"/>
                </a:lnTo>
                <a:cubicBezTo>
                  <a:pt x="f29" y="f38"/>
                  <a:pt x="f25" y="f39"/>
                  <a:pt x="f25" y="f26"/>
                </a:cubicBezTo>
                <a:close/>
                <a:moveTo>
                  <a:pt x="f40" y="f41"/>
                </a:moveTo>
                <a:lnTo>
                  <a:pt x="f42" y="f41"/>
                </a:lnTo>
                <a:lnTo>
                  <a:pt x="f42" y="f43"/>
                </a:lnTo>
                <a:lnTo>
                  <a:pt x="f40" y="f43"/>
                </a:lnTo>
                <a:lnTo>
                  <a:pt x="f40" y="f41"/>
                </a:lnTo>
                <a:lnTo>
                  <a:pt x="f40" y="f41"/>
                </a:lnTo>
                <a:close/>
                <a:moveTo>
                  <a:pt x="f44" y="f45"/>
                </a:moveTo>
                <a:lnTo>
                  <a:pt x="f46" y="f47"/>
                </a:lnTo>
                <a:cubicBezTo>
                  <a:pt x="f46" y="f48"/>
                  <a:pt x="f49" y="f50"/>
                  <a:pt x="f51" y="f50"/>
                </a:cubicBezTo>
                <a:cubicBezTo>
                  <a:pt x="f52" y="f50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cubicBezTo>
                  <a:pt x="f61" y="f62"/>
                  <a:pt x="f63" y="f64"/>
                  <a:pt x="f65" y="f64"/>
                </a:cubicBezTo>
                <a:cubicBezTo>
                  <a:pt x="f66" y="f64"/>
                  <a:pt x="f67" y="f56"/>
                  <a:pt x="f68" y="f69"/>
                </a:cubicBezTo>
                <a:cubicBezTo>
                  <a:pt x="f68" y="f70"/>
                  <a:pt x="f68" y="f70"/>
                  <a:pt x="f68" y="f71"/>
                </a:cubicBezTo>
                <a:lnTo>
                  <a:pt x="f68" y="f72"/>
                </a:lnTo>
                <a:lnTo>
                  <a:pt x="f73" y="f72"/>
                </a:lnTo>
                <a:cubicBezTo>
                  <a:pt x="f74" y="f72"/>
                  <a:pt x="f5" y="f75"/>
                  <a:pt x="f5" y="f76"/>
                </a:cubicBezTo>
                <a:lnTo>
                  <a:pt x="f5" y="f73"/>
                </a:lnTo>
                <a:cubicBezTo>
                  <a:pt x="f5" y="f77"/>
                  <a:pt x="f78" y="f5"/>
                  <a:pt x="f73" y="f5"/>
                </a:cubicBezTo>
                <a:lnTo>
                  <a:pt x="f79" y="f5"/>
                </a:lnTo>
                <a:cubicBezTo>
                  <a:pt x="f80" y="f5"/>
                  <a:pt x="f81" y="f78"/>
                  <a:pt x="f81" y="f73"/>
                </a:cubicBez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44" y="f45"/>
                </a:cubicBezTo>
                <a:close/>
                <a:moveTo>
                  <a:pt x="f93" y="f94"/>
                </a:moveTo>
                <a:cubicBezTo>
                  <a:pt x="f95" y="f96"/>
                  <a:pt x="f51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5"/>
                  <a:pt x="f107" y="f108"/>
                  <a:pt x="f109" y="f108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4" y="f115"/>
                  <a:pt x="f114" y="f115"/>
                  <a:pt x="f116" y="f115"/>
                </a:cubicBezTo>
                <a:cubicBezTo>
                  <a:pt x="f117" y="f118"/>
                  <a:pt x="f119" y="f118"/>
                  <a:pt x="f120" y="f121"/>
                </a:cubicBezTo>
                <a:lnTo>
                  <a:pt x="f122" y="f121"/>
                </a:lnTo>
                <a:cubicBezTo>
                  <a:pt x="f123" y="f124"/>
                  <a:pt x="f125" y="f126"/>
                  <a:pt x="f127" y="f128"/>
                </a:cubicBezTo>
                <a:cubicBezTo>
                  <a:pt x="f66" y="f129"/>
                  <a:pt x="f130" y="f131"/>
                  <a:pt x="f130" y="f132"/>
                </a:cubicBezTo>
                <a:lnTo>
                  <a:pt x="f130" y="f132"/>
                </a:lnTo>
                <a:lnTo>
                  <a:pt x="f130" y="f132"/>
                </a:lnTo>
                <a:cubicBezTo>
                  <a:pt x="f130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45"/>
                  <a:pt x="f144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lnTo>
                  <a:pt x="f165" y="f166"/>
                </a:lnTo>
                <a:cubicBezTo>
                  <a:pt x="f167" y="f168"/>
                  <a:pt x="f169" y="f170"/>
                  <a:pt x="f171" y="f172"/>
                </a:cubicBezTo>
                <a:lnTo>
                  <a:pt x="f173" y="f174"/>
                </a:lnTo>
                <a:cubicBezTo>
                  <a:pt x="f175" y="f174"/>
                  <a:pt x="f175" y="f176"/>
                  <a:pt x="f177" y="f176"/>
                </a:cubicBezTo>
                <a:cubicBezTo>
                  <a:pt x="f178" y="f176"/>
                  <a:pt x="f179" y="f180"/>
                  <a:pt x="f181" y="f180"/>
                </a:cubicBezTo>
                <a:cubicBezTo>
                  <a:pt x="f182" y="f183"/>
                  <a:pt x="f184" y="f183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2"/>
                  <a:pt x="f194" y="f195"/>
                  <a:pt x="f196" y="f195"/>
                </a:cubicBezTo>
                <a:cubicBezTo>
                  <a:pt x="f197" y="f195"/>
                  <a:pt x="f197" y="f195"/>
                  <a:pt x="f198" y="f199"/>
                </a:cubicBezTo>
                <a:cubicBezTo>
                  <a:pt x="f200" y="f199"/>
                  <a:pt x="f201" y="f202"/>
                  <a:pt x="f203" y="f202"/>
                </a:cubicBezTo>
                <a:cubicBezTo>
                  <a:pt x="f204" y="f205"/>
                  <a:pt x="f206" y="f186"/>
                  <a:pt x="f207" y="f183"/>
                </a:cubicBezTo>
                <a:cubicBezTo>
                  <a:pt x="f208" y="f176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cubicBezTo>
                  <a:pt x="f219" y="f220"/>
                  <a:pt x="f221" y="f222"/>
                  <a:pt x="f93" y="f94"/>
                </a:cubicBezTo>
                <a:close/>
                <a:moveTo>
                  <a:pt x="f68" y="f223"/>
                </a:moveTo>
                <a:lnTo>
                  <a:pt x="f68" y="f224"/>
                </a:lnTo>
                <a:lnTo>
                  <a:pt x="f14" y="f224"/>
                </a:lnTo>
                <a:cubicBezTo>
                  <a:pt x="f15" y="f224"/>
                  <a:pt x="f16" y="f225"/>
                  <a:pt x="f16" y="f226"/>
                </a:cubicBezTo>
                <a:cubicBezTo>
                  <a:pt x="f16" y="f227"/>
                  <a:pt x="f19" y="f228"/>
                  <a:pt x="f14" y="f228"/>
                </a:cubicBezTo>
                <a:lnTo>
                  <a:pt x="f229" y="f228"/>
                </a:lnTo>
                <a:lnTo>
                  <a:pt x="f229" y="f228"/>
                </a:lnTo>
                <a:cubicBezTo>
                  <a:pt x="f230" y="f231"/>
                  <a:pt x="f232" y="f233"/>
                  <a:pt x="f234" y="f235"/>
                </a:cubicBezTo>
                <a:cubicBezTo>
                  <a:pt x="f236" y="f237"/>
                  <a:pt x="f238" y="f162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lnTo>
                  <a:pt x="f246" y="f247"/>
                </a:lnTo>
                <a:cubicBezTo>
                  <a:pt x="f248" y="f249"/>
                  <a:pt x="f250" y="f251"/>
                  <a:pt x="f252" y="f253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lnTo>
                  <a:pt x="f14" y="f259"/>
                </a:lnTo>
                <a:cubicBezTo>
                  <a:pt x="f15" y="f259"/>
                  <a:pt x="f16" y="f260"/>
                  <a:pt x="f16" y="f261"/>
                </a:cubicBezTo>
                <a:cubicBezTo>
                  <a:pt x="f16" y="f262"/>
                  <a:pt x="f19" y="f263"/>
                  <a:pt x="f14" y="f263"/>
                </a:cubicBezTo>
                <a:lnTo>
                  <a:pt x="f258" y="f263"/>
                </a:lnTo>
                <a:cubicBezTo>
                  <a:pt x="f264" y="f265"/>
                  <a:pt x="f266" y="f267"/>
                  <a:pt x="f10" y="f268"/>
                </a:cubicBezTo>
                <a:cubicBezTo>
                  <a:pt x="f269" y="f270"/>
                  <a:pt x="f271" y="f272"/>
                  <a:pt x="f232" y="f273"/>
                </a:cubicBezTo>
                <a:lnTo>
                  <a:pt x="f14" y="f273"/>
                </a:lnTo>
                <a:cubicBezTo>
                  <a:pt x="f15" y="f273"/>
                  <a:pt x="f16" y="f274"/>
                  <a:pt x="f16" y="f275"/>
                </a:cubicBezTo>
                <a:cubicBezTo>
                  <a:pt x="f16" y="f276"/>
                  <a:pt x="f19" y="f277"/>
                  <a:pt x="f14" y="f277"/>
                </a:cubicBezTo>
                <a:lnTo>
                  <a:pt x="f278" y="f277"/>
                </a:lnTo>
                <a:cubicBezTo>
                  <a:pt x="f65" y="f279"/>
                  <a:pt x="f280" y="f281"/>
                  <a:pt x="f282" y="f283"/>
                </a:cubicBezTo>
                <a:cubicBezTo>
                  <a:pt x="f284" y="f285"/>
                  <a:pt x="f286" y="f287"/>
                  <a:pt x="f288" y="f289"/>
                </a:cubicBezTo>
                <a:lnTo>
                  <a:pt x="f290" y="f289"/>
                </a:lnTo>
                <a:cubicBezTo>
                  <a:pt x="f11" y="f291"/>
                  <a:pt x="f292" y="f293"/>
                  <a:pt x="f57" y="f293"/>
                </a:cubicBezTo>
                <a:cubicBezTo>
                  <a:pt x="f294" y="f293"/>
                  <a:pt x="f295" y="f296"/>
                  <a:pt x="f297" y="f298"/>
                </a:cubicBezTo>
                <a:lnTo>
                  <a:pt x="f297" y="f298"/>
                </a:lnTo>
                <a:lnTo>
                  <a:pt x="f297" y="f73"/>
                </a:lnTo>
                <a:cubicBezTo>
                  <a:pt x="f297" y="f299"/>
                  <a:pt x="f300" y="f301"/>
                  <a:pt x="f302" y="f301"/>
                </a:cubicBezTo>
                <a:lnTo>
                  <a:pt x="f73" y="f301"/>
                </a:lnTo>
                <a:cubicBezTo>
                  <a:pt x="f299" y="f301"/>
                  <a:pt x="f301" y="f299"/>
                  <a:pt x="f301" y="f73"/>
                </a:cubicBezTo>
                <a:lnTo>
                  <a:pt x="f301" y="f303"/>
                </a:lnTo>
                <a:cubicBezTo>
                  <a:pt x="f301" y="f304"/>
                  <a:pt x="f299" y="f305"/>
                  <a:pt x="f73" y="f305"/>
                </a:cubicBezTo>
                <a:lnTo>
                  <a:pt x="f306" y="f305"/>
                </a:lnTo>
                <a:lnTo>
                  <a:pt x="f306" y="f307"/>
                </a:lnTo>
                <a:lnTo>
                  <a:pt x="f68" y="f307"/>
                </a:lnTo>
                <a:close/>
                <a:moveTo>
                  <a:pt x="f308" y="f309"/>
                </a:moveTo>
                <a:cubicBezTo>
                  <a:pt x="f310" y="f309"/>
                  <a:pt x="f310" y="f309"/>
                  <a:pt x="f311" y="f312"/>
                </a:cubicBezTo>
                <a:cubicBezTo>
                  <a:pt x="f311" y="f312"/>
                  <a:pt x="f313" y="f312"/>
                  <a:pt x="f313" y="f314"/>
                </a:cubicBezTo>
                <a:lnTo>
                  <a:pt x="f315" y="f314"/>
                </a:lnTo>
                <a:cubicBezTo>
                  <a:pt x="f316" y="f317"/>
                  <a:pt x="f318" y="f317"/>
                  <a:pt x="f319" y="f320"/>
                </a:cubicBezTo>
                <a:cubicBezTo>
                  <a:pt x="f321" y="f320"/>
                  <a:pt x="f321" y="f320"/>
                  <a:pt x="f322" y="f323"/>
                </a:cubicBezTo>
                <a:cubicBezTo>
                  <a:pt x="f324" y="f323"/>
                  <a:pt x="f325" y="f326"/>
                  <a:pt x="f327" y="f326"/>
                </a:cubicBezTo>
                <a:cubicBezTo>
                  <a:pt x="f327" y="f326"/>
                  <a:pt x="f327" y="f326"/>
                  <a:pt x="f328" y="f326"/>
                </a:cubicBezTo>
                <a:cubicBezTo>
                  <a:pt x="f328" y="f326"/>
                  <a:pt x="f328" y="f326"/>
                  <a:pt x="f329" y="f326"/>
                </a:cubicBezTo>
                <a:cubicBezTo>
                  <a:pt x="f330" y="f326"/>
                  <a:pt x="f330" y="f326"/>
                  <a:pt x="f331" y="f332"/>
                </a:cubicBezTo>
                <a:lnTo>
                  <a:pt x="f333" y="f332"/>
                </a:lnTo>
                <a:cubicBezTo>
                  <a:pt x="f334" y="f332"/>
                  <a:pt x="f335" y="f332"/>
                  <a:pt x="f336" y="f337"/>
                </a:cubicBezTo>
                <a:cubicBezTo>
                  <a:pt x="f338" y="f337"/>
                  <a:pt x="f339" y="f340"/>
                  <a:pt x="f341" y="f340"/>
                </a:cubicBezTo>
                <a:cubicBezTo>
                  <a:pt x="f342" y="f340"/>
                  <a:pt x="f343" y="f344"/>
                  <a:pt x="f345" y="f344"/>
                </a:cubicBezTo>
                <a:lnTo>
                  <a:pt x="f345" y="f344"/>
                </a:lnTo>
                <a:lnTo>
                  <a:pt x="f345" y="f344"/>
                </a:lnTo>
                <a:cubicBezTo>
                  <a:pt x="f346" y="f344"/>
                  <a:pt x="f347" y="f348"/>
                  <a:pt x="f349" y="f348"/>
                </a:cubicBezTo>
                <a:cubicBezTo>
                  <a:pt x="f350" y="f348"/>
                  <a:pt x="f351" y="f348"/>
                  <a:pt x="f352" y="f353"/>
                </a:cubicBezTo>
                <a:lnTo>
                  <a:pt x="f354" y="f353"/>
                </a:lnTo>
                <a:cubicBezTo>
                  <a:pt x="f355" y="f353"/>
                  <a:pt x="f355" y="f353"/>
                  <a:pt x="f356" y="f353"/>
                </a:cubicBezTo>
                <a:lnTo>
                  <a:pt x="f356" y="f353"/>
                </a:lnTo>
                <a:cubicBezTo>
                  <a:pt x="f357" y="f353"/>
                  <a:pt x="f357" y="f353"/>
                  <a:pt x="f358" y="f353"/>
                </a:cubicBezTo>
                <a:cubicBezTo>
                  <a:pt x="f359" y="f353"/>
                  <a:pt x="f360" y="f353"/>
                  <a:pt x="f361" y="f353"/>
                </a:cubicBezTo>
                <a:lnTo>
                  <a:pt x="f361" y="f353"/>
                </a:lnTo>
                <a:lnTo>
                  <a:pt x="f361" y="f353"/>
                </a:lnTo>
                <a:cubicBezTo>
                  <a:pt x="f362" y="f353"/>
                  <a:pt x="f362" y="f353"/>
                  <a:pt x="f363" y="f353"/>
                </a:cubicBezTo>
                <a:cubicBezTo>
                  <a:pt x="f364" y="f353"/>
                  <a:pt x="f364" y="f353"/>
                  <a:pt x="f365" y="f353"/>
                </a:cubicBezTo>
                <a:lnTo>
                  <a:pt x="f365" y="f353"/>
                </a:lnTo>
                <a:lnTo>
                  <a:pt x="f365" y="f353"/>
                </a:lnTo>
                <a:cubicBezTo>
                  <a:pt x="f366" y="f353"/>
                  <a:pt x="f367" y="f353"/>
                  <a:pt x="f368" y="f348"/>
                </a:cubicBezTo>
                <a:lnTo>
                  <a:pt x="f368" y="f348"/>
                </a:lnTo>
                <a:lnTo>
                  <a:pt x="f368" y="f348"/>
                </a:lnTo>
                <a:lnTo>
                  <a:pt x="f368" y="f348"/>
                </a:lnTo>
                <a:lnTo>
                  <a:pt x="f369" y="f348"/>
                </a:lnTo>
                <a:lnTo>
                  <a:pt x="f370" y="f348"/>
                </a:lnTo>
                <a:cubicBezTo>
                  <a:pt x="f371" y="f344"/>
                  <a:pt x="f372" y="f373"/>
                  <a:pt x="f374" y="f375"/>
                </a:cubicBezTo>
                <a:lnTo>
                  <a:pt x="f374" y="f375"/>
                </a:lnTo>
                <a:lnTo>
                  <a:pt x="f374" y="f375"/>
                </a:lnTo>
                <a:cubicBezTo>
                  <a:pt x="f376" y="f377"/>
                  <a:pt x="f378" y="f377"/>
                  <a:pt x="f379" y="f380"/>
                </a:cubicBez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cubicBezTo>
                  <a:pt x="f385" y="f386"/>
                  <a:pt x="f387" y="f388"/>
                  <a:pt x="f389" y="f388"/>
                </a:cubicBezTo>
                <a:cubicBezTo>
                  <a:pt x="f390" y="f388"/>
                  <a:pt x="f391" y="f386"/>
                  <a:pt x="f392" y="f384"/>
                </a:cubicBezTo>
                <a:lnTo>
                  <a:pt x="f393" y="f382"/>
                </a:lnTo>
                <a:lnTo>
                  <a:pt x="f308" y="f309"/>
                </a:lnTo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0" name="Rectángulo 120">
            <a:extLst>
              <a:ext uri="{FF2B5EF4-FFF2-40B4-BE49-F238E27FC236}">
                <a16:creationId xmlns:a16="http://schemas.microsoft.com/office/drawing/2014/main" id="{24F14BFC-C3D4-4381-9C58-001C047FF092}"/>
              </a:ext>
            </a:extLst>
          </p:cNvPr>
          <p:cNvSpPr/>
          <p:nvPr/>
        </p:nvSpPr>
        <p:spPr>
          <a:xfrm>
            <a:off x="8792349" y="5428207"/>
            <a:ext cx="1243593" cy="43088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دوره آموزشی کپی‌نویسی خلاق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1" name="Rectángulo 121">
            <a:extLst>
              <a:ext uri="{FF2B5EF4-FFF2-40B4-BE49-F238E27FC236}">
                <a16:creationId xmlns:a16="http://schemas.microsoft.com/office/drawing/2014/main" id="{9E382C68-5925-4BA0-9997-26A6CF4EE808}"/>
              </a:ext>
            </a:extLst>
          </p:cNvPr>
          <p:cNvSpPr/>
          <p:nvPr/>
        </p:nvSpPr>
        <p:spPr>
          <a:xfrm>
            <a:off x="10163546" y="5428207"/>
            <a:ext cx="1243593" cy="43088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دوره آموزشی کپی‌نویسی خلاق</a:t>
            </a:r>
            <a:endParaRPr lang="es-ES" sz="1050" b="1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2" name="Google Shape;284;p19">
            <a:extLst>
              <a:ext uri="{FF2B5EF4-FFF2-40B4-BE49-F238E27FC236}">
                <a16:creationId xmlns:a16="http://schemas.microsoft.com/office/drawing/2014/main" id="{5CCE695A-2B6C-4947-8A5F-33E21878D1AB}"/>
              </a:ext>
            </a:extLst>
          </p:cNvPr>
          <p:cNvSpPr txBox="1"/>
          <p:nvPr/>
        </p:nvSpPr>
        <p:spPr>
          <a:xfrm>
            <a:off x="1009031" y="1776587"/>
            <a:ext cx="2997202" cy="16591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lvl="0" algn="r" rtl="1">
              <a:lnSpc>
                <a:spcPct val="90000"/>
              </a:lnSpc>
              <a:spcBef>
                <a:spcPts val="1335"/>
              </a:spcBef>
              <a:spcAft>
                <a:spcPts val="1335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rPr>
              <a:t>قالب پاورپوین</a:t>
            </a:r>
            <a:r>
              <a:rPr lang="fa-IR" sz="1600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ت مدیریت بازرگانی با تم مدیریت کسب و کار قابل ویرایش می باشد.</a:t>
            </a:r>
            <a:endParaRPr lang="en-US" sz="16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grpSp>
        <p:nvGrpSpPr>
          <p:cNvPr id="33" name="Grupo 22">
            <a:extLst>
              <a:ext uri="{FF2B5EF4-FFF2-40B4-BE49-F238E27FC236}">
                <a16:creationId xmlns:a16="http://schemas.microsoft.com/office/drawing/2014/main" id="{E403187B-5F1D-4DAE-9BAA-183CCD9D8798}"/>
              </a:ext>
            </a:extLst>
          </p:cNvPr>
          <p:cNvGrpSpPr/>
          <p:nvPr/>
        </p:nvGrpSpPr>
        <p:grpSpPr>
          <a:xfrm>
            <a:off x="695803" y="3657106"/>
            <a:ext cx="3260732" cy="2681295"/>
            <a:chOff x="695803" y="3657106"/>
            <a:chExt cx="3260732" cy="2681295"/>
          </a:xfrm>
        </p:grpSpPr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3E106D50-581E-4BE4-A341-606DF0513BE8}"/>
                </a:ext>
              </a:extLst>
            </p:cNvPr>
            <p:cNvSpPr/>
            <p:nvPr/>
          </p:nvSpPr>
          <p:spPr>
            <a:xfrm>
              <a:off x="695803" y="3850785"/>
              <a:ext cx="1341433" cy="2487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435"/>
                <a:gd name="f8" fmla="val 35"/>
                <a:gd name="f9" fmla="val 281"/>
                <a:gd name="f10" fmla="val 31"/>
                <a:gd name="f11" fmla="val 282"/>
                <a:gd name="f12" fmla="val 29"/>
                <a:gd name="f13" fmla="val 283"/>
                <a:gd name="f14" fmla="val 26"/>
                <a:gd name="f15" fmla="val 284"/>
                <a:gd name="f16" fmla="val 13"/>
                <a:gd name="f17" fmla="val 287"/>
                <a:gd name="f18" fmla="val 1"/>
                <a:gd name="f19" fmla="val 279"/>
                <a:gd name="f20" fmla="val 265"/>
                <a:gd name="f21" fmla="val 233"/>
                <a:gd name="f22" fmla="val 200"/>
                <a:gd name="f23" fmla="val 167"/>
                <a:gd name="f24" fmla="val 141"/>
                <a:gd name="f25" fmla="val 28"/>
                <a:gd name="f26" fmla="val 114"/>
                <a:gd name="f27" fmla="val 56"/>
                <a:gd name="f28" fmla="val 109"/>
                <a:gd name="f29" fmla="val 62"/>
                <a:gd name="f30" fmla="val 127"/>
                <a:gd name="f31" fmla="val 68"/>
                <a:gd name="f32" fmla="val 144"/>
                <a:gd name="f33" fmla="val 76"/>
                <a:gd name="f34" fmla="val 165"/>
                <a:gd name="f35" fmla="val 78"/>
                <a:gd name="f36" fmla="val 146"/>
                <a:gd name="f37" fmla="val 82"/>
                <a:gd name="f38" fmla="val 131"/>
                <a:gd name="f39" fmla="val 75"/>
                <a:gd name="f40" fmla="val 115"/>
                <a:gd name="f41" fmla="val 74"/>
                <a:gd name="f42" fmla="val 113"/>
                <a:gd name="f43" fmla="val 72"/>
                <a:gd name="f44" fmla="val 112"/>
                <a:gd name="f45" fmla="val 70"/>
                <a:gd name="f46" fmla="val 110"/>
                <a:gd name="f47" fmla="val 49"/>
                <a:gd name="f48" fmla="val 91"/>
                <a:gd name="f49" fmla="val 40"/>
                <a:gd name="f50" fmla="val 67"/>
                <a:gd name="f51" fmla="val 39"/>
                <a:gd name="f52" fmla="val 38"/>
                <a:gd name="f53" fmla="val 20"/>
                <a:gd name="f54" fmla="val 48"/>
                <a:gd name="f55" fmla="val 7"/>
                <a:gd name="f56" fmla="val 66"/>
                <a:gd name="f57" fmla="val 3"/>
                <a:gd name="f58" fmla="val 77"/>
                <a:gd name="f59" fmla="val 89"/>
                <a:gd name="f60" fmla="val 101"/>
                <a:gd name="f61" fmla="val 2"/>
                <a:gd name="f62" fmla="val 126"/>
                <a:gd name="f63" fmla="val 6"/>
                <a:gd name="f64" fmla="val 137"/>
                <a:gd name="f65" fmla="val 25"/>
                <a:gd name="f66" fmla="val 51"/>
                <a:gd name="f67" fmla="val 118"/>
                <a:gd name="f68" fmla="val 95"/>
                <a:gd name="f69" fmla="val 99"/>
                <a:gd name="f70" fmla="val 94"/>
                <a:gd name="f71" fmla="val 117"/>
                <a:gd name="f72" fmla="val 136"/>
                <a:gd name="f73" fmla="val 153"/>
                <a:gd name="f74" fmla="val 163"/>
                <a:gd name="f75" fmla="val 102"/>
                <a:gd name="f76" fmla="val 105"/>
                <a:gd name="f77" fmla="val 119"/>
                <a:gd name="f78" fmla="val 116"/>
                <a:gd name="f79" fmla="val 134"/>
                <a:gd name="f80" fmla="val 148"/>
                <a:gd name="f81" fmla="val 124"/>
                <a:gd name="f82" fmla="val 161"/>
                <a:gd name="f83" fmla="val 140"/>
                <a:gd name="f84" fmla="val 170"/>
                <a:gd name="f85" fmla="val 130"/>
                <a:gd name="f86" fmla="val 179"/>
                <a:gd name="f87" fmla="val 121"/>
                <a:gd name="f88" fmla="val 188"/>
                <a:gd name="f89" fmla="val 193"/>
                <a:gd name="f90" fmla="val 108"/>
                <a:gd name="f91" fmla="val 197"/>
                <a:gd name="f92" fmla="val 104"/>
                <a:gd name="f93" fmla="val 202"/>
                <a:gd name="f94" fmla="val 211"/>
                <a:gd name="f95" fmla="val 96"/>
                <a:gd name="f96" fmla="val 223"/>
                <a:gd name="f97" fmla="val 229"/>
                <a:gd name="f98" fmla="val 107"/>
                <a:gd name="f99" fmla="val 234"/>
                <a:gd name="f100" fmla="val 227"/>
                <a:gd name="f101" fmla="val 208"/>
                <a:gd name="f102" fmla="val 154"/>
                <a:gd name="f103" fmla="val 187"/>
                <a:gd name="f104" fmla="val 173"/>
                <a:gd name="f105" fmla="val 168"/>
                <a:gd name="f106" fmla="val 159"/>
                <a:gd name="f107" fmla="val 203"/>
                <a:gd name="f108" fmla="val 201"/>
                <a:gd name="f109" fmla="val 135"/>
                <a:gd name="f110" fmla="val 205"/>
                <a:gd name="f111" fmla="val 209"/>
                <a:gd name="f112" fmla="val 213"/>
                <a:gd name="f113" fmla="val 275"/>
                <a:gd name="f114" fmla="val 336"/>
                <a:gd name="f115" fmla="val 398"/>
                <a:gd name="f116" fmla="val 417"/>
                <a:gd name="f117" fmla="val 425"/>
                <a:gd name="f118" fmla="val 429"/>
                <a:gd name="f119" fmla="val 106"/>
                <a:gd name="f120" fmla="val 433"/>
                <a:gd name="f121" fmla="val 428"/>
                <a:gd name="f122" fmla="val 87"/>
                <a:gd name="f123" fmla="val 83"/>
                <a:gd name="f124" fmla="val 419"/>
                <a:gd name="f125" fmla="val 79"/>
                <a:gd name="f126" fmla="val 422"/>
                <a:gd name="f127" fmla="val 63"/>
                <a:gd name="f128" fmla="val 45"/>
                <a:gd name="f129" fmla="val 431"/>
                <a:gd name="f130" fmla="val 36"/>
                <a:gd name="f131" fmla="val 411"/>
                <a:gd name="f132" fmla="val 404"/>
                <a:gd name="f133" fmla="val 397"/>
                <a:gd name="f134" fmla="val 359"/>
                <a:gd name="f135" fmla="val 321"/>
                <a:gd name="f136" fmla="+- 0 0 -90"/>
                <a:gd name="f137" fmla="*/ f3 1 235"/>
                <a:gd name="f138" fmla="*/ f4 1 435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235"/>
                <a:gd name="f147" fmla="*/ f143 1 435"/>
                <a:gd name="f148" fmla="*/ 35 f144 1"/>
                <a:gd name="f149" fmla="*/ 281 f143 1"/>
                <a:gd name="f150" fmla="*/ 26 f144 1"/>
                <a:gd name="f151" fmla="*/ 284 f143 1"/>
                <a:gd name="f152" fmla="*/ 1 f144 1"/>
                <a:gd name="f153" fmla="*/ 265 f143 1"/>
                <a:gd name="f154" fmla="*/ 167 f143 1"/>
                <a:gd name="f155" fmla="*/ 56 f144 1"/>
                <a:gd name="f156" fmla="*/ 109 f143 1"/>
                <a:gd name="f157" fmla="*/ 76 f144 1"/>
                <a:gd name="f158" fmla="*/ 165 f143 1"/>
                <a:gd name="f159" fmla="*/ 75 f144 1"/>
                <a:gd name="f160" fmla="*/ 115 f143 1"/>
                <a:gd name="f161" fmla="*/ 70 f144 1"/>
                <a:gd name="f162" fmla="*/ 110 f143 1"/>
                <a:gd name="f163" fmla="*/ 39 f144 1"/>
                <a:gd name="f164" fmla="*/ 39 f143 1"/>
                <a:gd name="f165" fmla="*/ 66 f144 1"/>
                <a:gd name="f166" fmla="*/ 3 f143 1"/>
                <a:gd name="f167" fmla="*/ 101 f144 1"/>
                <a:gd name="f168" fmla="*/ 2 f143 1"/>
                <a:gd name="f169" fmla="*/ 131 f144 1"/>
                <a:gd name="f170" fmla="*/ 51 f143 1"/>
                <a:gd name="f171" fmla="*/ 99 f144 1"/>
                <a:gd name="f172" fmla="*/ 112 f143 1"/>
                <a:gd name="f173" fmla="*/ 91 f144 1"/>
                <a:gd name="f174" fmla="*/ 136 f143 1"/>
                <a:gd name="f175" fmla="*/ 95 f144 1"/>
                <a:gd name="f176" fmla="*/ 163 f143 1"/>
                <a:gd name="f177" fmla="*/ 105 f144 1"/>
                <a:gd name="f178" fmla="*/ 116 f144 1"/>
                <a:gd name="f179" fmla="*/ 161 f144 1"/>
                <a:gd name="f180" fmla="*/ 140 f143 1"/>
                <a:gd name="f181" fmla="*/ 188 f144 1"/>
                <a:gd name="f182" fmla="*/ 202 f144 1"/>
                <a:gd name="f183" fmla="*/ 101 f143 1"/>
                <a:gd name="f184" fmla="*/ 229 f144 1"/>
                <a:gd name="f185" fmla="*/ 107 f143 1"/>
                <a:gd name="f186" fmla="*/ 227 f144 1"/>
                <a:gd name="f187" fmla="*/ 134 f143 1"/>
                <a:gd name="f188" fmla="*/ 168 f144 1"/>
                <a:gd name="f189" fmla="*/ 193 f143 1"/>
                <a:gd name="f190" fmla="*/ 136 f144 1"/>
                <a:gd name="f191" fmla="*/ 201 f143 1"/>
                <a:gd name="f192" fmla="*/ 135 f144 1"/>
                <a:gd name="f193" fmla="*/ 213 f143 1"/>
                <a:gd name="f194" fmla="*/ 398 f143 1"/>
                <a:gd name="f195" fmla="*/ 117 f144 1"/>
                <a:gd name="f196" fmla="*/ 429 f143 1"/>
                <a:gd name="f197" fmla="*/ 87 f144 1"/>
                <a:gd name="f198" fmla="*/ 417 f143 1"/>
                <a:gd name="f199" fmla="*/ 425 f143 1"/>
                <a:gd name="f200" fmla="*/ 397 f143 1"/>
                <a:gd name="f201" fmla="+- f145 0 f1"/>
                <a:gd name="f202" fmla="*/ f148 1 235"/>
                <a:gd name="f203" fmla="*/ f149 1 435"/>
                <a:gd name="f204" fmla="*/ f150 1 235"/>
                <a:gd name="f205" fmla="*/ f151 1 435"/>
                <a:gd name="f206" fmla="*/ f152 1 235"/>
                <a:gd name="f207" fmla="*/ f153 1 435"/>
                <a:gd name="f208" fmla="*/ f154 1 435"/>
                <a:gd name="f209" fmla="*/ f155 1 235"/>
                <a:gd name="f210" fmla="*/ f156 1 435"/>
                <a:gd name="f211" fmla="*/ f157 1 235"/>
                <a:gd name="f212" fmla="*/ f158 1 435"/>
                <a:gd name="f213" fmla="*/ f159 1 235"/>
                <a:gd name="f214" fmla="*/ f160 1 435"/>
                <a:gd name="f215" fmla="*/ f161 1 235"/>
                <a:gd name="f216" fmla="*/ f162 1 435"/>
                <a:gd name="f217" fmla="*/ f163 1 235"/>
                <a:gd name="f218" fmla="*/ f164 1 435"/>
                <a:gd name="f219" fmla="*/ f165 1 235"/>
                <a:gd name="f220" fmla="*/ f166 1 435"/>
                <a:gd name="f221" fmla="*/ f167 1 235"/>
                <a:gd name="f222" fmla="*/ f168 1 435"/>
                <a:gd name="f223" fmla="*/ f169 1 235"/>
                <a:gd name="f224" fmla="*/ f170 1 435"/>
                <a:gd name="f225" fmla="*/ f171 1 235"/>
                <a:gd name="f226" fmla="*/ f172 1 435"/>
                <a:gd name="f227" fmla="*/ f173 1 235"/>
                <a:gd name="f228" fmla="*/ f174 1 435"/>
                <a:gd name="f229" fmla="*/ f175 1 235"/>
                <a:gd name="f230" fmla="*/ f176 1 435"/>
                <a:gd name="f231" fmla="*/ f177 1 235"/>
                <a:gd name="f232" fmla="*/ f178 1 235"/>
                <a:gd name="f233" fmla="*/ f179 1 235"/>
                <a:gd name="f234" fmla="*/ f180 1 435"/>
                <a:gd name="f235" fmla="*/ f181 1 235"/>
                <a:gd name="f236" fmla="*/ f182 1 235"/>
                <a:gd name="f237" fmla="*/ f183 1 435"/>
                <a:gd name="f238" fmla="*/ f184 1 235"/>
                <a:gd name="f239" fmla="*/ f185 1 435"/>
                <a:gd name="f240" fmla="*/ f186 1 235"/>
                <a:gd name="f241" fmla="*/ f187 1 435"/>
                <a:gd name="f242" fmla="*/ f188 1 235"/>
                <a:gd name="f243" fmla="*/ f189 1 435"/>
                <a:gd name="f244" fmla="*/ f190 1 235"/>
                <a:gd name="f245" fmla="*/ f191 1 435"/>
                <a:gd name="f246" fmla="*/ f192 1 235"/>
                <a:gd name="f247" fmla="*/ f193 1 435"/>
                <a:gd name="f248" fmla="*/ f194 1 435"/>
                <a:gd name="f249" fmla="*/ f195 1 235"/>
                <a:gd name="f250" fmla="*/ f196 1 435"/>
                <a:gd name="f251" fmla="*/ f197 1 235"/>
                <a:gd name="f252" fmla="*/ f198 1 435"/>
                <a:gd name="f253" fmla="*/ f199 1 435"/>
                <a:gd name="f254" fmla="*/ f200 1 435"/>
                <a:gd name="f255" fmla="*/ 0 1 f146"/>
                <a:gd name="f256" fmla="*/ f140 1 f146"/>
                <a:gd name="f257" fmla="*/ 0 1 f147"/>
                <a:gd name="f258" fmla="*/ f141 1 f147"/>
                <a:gd name="f259" fmla="*/ f202 1 f146"/>
                <a:gd name="f260" fmla="*/ f203 1 f147"/>
                <a:gd name="f261" fmla="*/ f204 1 f146"/>
                <a:gd name="f262" fmla="*/ f205 1 f147"/>
                <a:gd name="f263" fmla="*/ f206 1 f146"/>
                <a:gd name="f264" fmla="*/ f207 1 f147"/>
                <a:gd name="f265" fmla="*/ f208 1 f147"/>
                <a:gd name="f266" fmla="*/ f209 1 f146"/>
                <a:gd name="f267" fmla="*/ f210 1 f147"/>
                <a:gd name="f268" fmla="*/ f211 1 f146"/>
                <a:gd name="f269" fmla="*/ f212 1 f147"/>
                <a:gd name="f270" fmla="*/ f213 1 f146"/>
                <a:gd name="f271" fmla="*/ f214 1 f147"/>
                <a:gd name="f272" fmla="*/ f215 1 f146"/>
                <a:gd name="f273" fmla="*/ f216 1 f147"/>
                <a:gd name="f274" fmla="*/ f217 1 f146"/>
                <a:gd name="f275" fmla="*/ f218 1 f147"/>
                <a:gd name="f276" fmla="*/ f219 1 f146"/>
                <a:gd name="f277" fmla="*/ f220 1 f147"/>
                <a:gd name="f278" fmla="*/ f221 1 f146"/>
                <a:gd name="f279" fmla="*/ f222 1 f147"/>
                <a:gd name="f280" fmla="*/ f223 1 f146"/>
                <a:gd name="f281" fmla="*/ f224 1 f147"/>
                <a:gd name="f282" fmla="*/ f225 1 f146"/>
                <a:gd name="f283" fmla="*/ f226 1 f147"/>
                <a:gd name="f284" fmla="*/ f227 1 f146"/>
                <a:gd name="f285" fmla="*/ f228 1 f147"/>
                <a:gd name="f286" fmla="*/ f229 1 f146"/>
                <a:gd name="f287" fmla="*/ f230 1 f147"/>
                <a:gd name="f288" fmla="*/ f231 1 f146"/>
                <a:gd name="f289" fmla="*/ f232 1 f146"/>
                <a:gd name="f290" fmla="*/ f233 1 f146"/>
                <a:gd name="f291" fmla="*/ f234 1 f147"/>
                <a:gd name="f292" fmla="*/ f235 1 f146"/>
                <a:gd name="f293" fmla="*/ f236 1 f146"/>
                <a:gd name="f294" fmla="*/ f237 1 f147"/>
                <a:gd name="f295" fmla="*/ f238 1 f146"/>
                <a:gd name="f296" fmla="*/ f239 1 f147"/>
                <a:gd name="f297" fmla="*/ f240 1 f146"/>
                <a:gd name="f298" fmla="*/ f241 1 f147"/>
                <a:gd name="f299" fmla="*/ f242 1 f146"/>
                <a:gd name="f300" fmla="*/ f243 1 f147"/>
                <a:gd name="f301" fmla="*/ f244 1 f146"/>
                <a:gd name="f302" fmla="*/ f245 1 f147"/>
                <a:gd name="f303" fmla="*/ f246 1 f146"/>
                <a:gd name="f304" fmla="*/ f247 1 f147"/>
                <a:gd name="f305" fmla="*/ f248 1 f147"/>
                <a:gd name="f306" fmla="*/ f249 1 f146"/>
                <a:gd name="f307" fmla="*/ f250 1 f147"/>
                <a:gd name="f308" fmla="*/ f251 1 f146"/>
                <a:gd name="f309" fmla="*/ f252 1 f147"/>
                <a:gd name="f310" fmla="*/ f253 1 f147"/>
                <a:gd name="f311" fmla="*/ f254 1 f147"/>
                <a:gd name="f312" fmla="*/ f255 f137 1"/>
                <a:gd name="f313" fmla="*/ f256 f137 1"/>
                <a:gd name="f314" fmla="*/ f258 f138 1"/>
                <a:gd name="f315" fmla="*/ f257 f138 1"/>
                <a:gd name="f316" fmla="*/ f259 f137 1"/>
                <a:gd name="f317" fmla="*/ f260 f138 1"/>
                <a:gd name="f318" fmla="*/ f261 f137 1"/>
                <a:gd name="f319" fmla="*/ f262 f138 1"/>
                <a:gd name="f320" fmla="*/ f263 f137 1"/>
                <a:gd name="f321" fmla="*/ f264 f138 1"/>
                <a:gd name="f322" fmla="*/ f265 f138 1"/>
                <a:gd name="f323" fmla="*/ f266 f137 1"/>
                <a:gd name="f324" fmla="*/ f267 f138 1"/>
                <a:gd name="f325" fmla="*/ f268 f137 1"/>
                <a:gd name="f326" fmla="*/ f269 f138 1"/>
                <a:gd name="f327" fmla="*/ f270 f137 1"/>
                <a:gd name="f328" fmla="*/ f271 f138 1"/>
                <a:gd name="f329" fmla="*/ f272 f137 1"/>
                <a:gd name="f330" fmla="*/ f273 f138 1"/>
                <a:gd name="f331" fmla="*/ f274 f137 1"/>
                <a:gd name="f332" fmla="*/ f275 f138 1"/>
                <a:gd name="f333" fmla="*/ f276 f137 1"/>
                <a:gd name="f334" fmla="*/ f277 f138 1"/>
                <a:gd name="f335" fmla="*/ f278 f137 1"/>
                <a:gd name="f336" fmla="*/ f279 f138 1"/>
                <a:gd name="f337" fmla="*/ f280 f137 1"/>
                <a:gd name="f338" fmla="*/ f281 f138 1"/>
                <a:gd name="f339" fmla="*/ f282 f137 1"/>
                <a:gd name="f340" fmla="*/ f283 f138 1"/>
                <a:gd name="f341" fmla="*/ f284 f137 1"/>
                <a:gd name="f342" fmla="*/ f285 f138 1"/>
                <a:gd name="f343" fmla="*/ f286 f137 1"/>
                <a:gd name="f344" fmla="*/ f287 f138 1"/>
                <a:gd name="f345" fmla="*/ f288 f137 1"/>
                <a:gd name="f346" fmla="*/ f289 f137 1"/>
                <a:gd name="f347" fmla="*/ f290 f137 1"/>
                <a:gd name="f348" fmla="*/ f291 f138 1"/>
                <a:gd name="f349" fmla="*/ f292 f137 1"/>
                <a:gd name="f350" fmla="*/ f293 f137 1"/>
                <a:gd name="f351" fmla="*/ f294 f138 1"/>
                <a:gd name="f352" fmla="*/ f295 f137 1"/>
                <a:gd name="f353" fmla="*/ f296 f138 1"/>
                <a:gd name="f354" fmla="*/ f297 f137 1"/>
                <a:gd name="f355" fmla="*/ f298 f138 1"/>
                <a:gd name="f356" fmla="*/ f299 f137 1"/>
                <a:gd name="f357" fmla="*/ f300 f138 1"/>
                <a:gd name="f358" fmla="*/ f301 f137 1"/>
                <a:gd name="f359" fmla="*/ f302 f138 1"/>
                <a:gd name="f360" fmla="*/ f303 f137 1"/>
                <a:gd name="f361" fmla="*/ f304 f138 1"/>
                <a:gd name="f362" fmla="*/ f305 f138 1"/>
                <a:gd name="f363" fmla="*/ f306 f137 1"/>
                <a:gd name="f364" fmla="*/ f307 f138 1"/>
                <a:gd name="f365" fmla="*/ f308 f137 1"/>
                <a:gd name="f366" fmla="*/ f309 f138 1"/>
                <a:gd name="f367" fmla="*/ f310 f138 1"/>
                <a:gd name="f368" fmla="*/ f311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1">
                  <a:pos x="f316" y="f317"/>
                </a:cxn>
                <a:cxn ang="f201">
                  <a:pos x="f318" y="f319"/>
                </a:cxn>
                <a:cxn ang="f201">
                  <a:pos x="f320" y="f321"/>
                </a:cxn>
                <a:cxn ang="f201">
                  <a:pos x="f320" y="f322"/>
                </a:cxn>
                <a:cxn ang="f201">
                  <a:pos x="f323" y="f324"/>
                </a:cxn>
                <a:cxn ang="f201">
                  <a:pos x="f325" y="f326"/>
                </a:cxn>
                <a:cxn ang="f201">
                  <a:pos x="f327" y="f328"/>
                </a:cxn>
                <a:cxn ang="f201">
                  <a:pos x="f329" y="f330"/>
                </a:cxn>
                <a:cxn ang="f201">
                  <a:pos x="f331" y="f332"/>
                </a:cxn>
                <a:cxn ang="f201">
                  <a:pos x="f333" y="f334"/>
                </a:cxn>
                <a:cxn ang="f201">
                  <a:pos x="f335" y="f336"/>
                </a:cxn>
                <a:cxn ang="f201">
                  <a:pos x="f337" y="f338"/>
                </a:cxn>
                <a:cxn ang="f201">
                  <a:pos x="f339" y="f340"/>
                </a:cxn>
                <a:cxn ang="f201">
                  <a:pos x="f341" y="f342"/>
                </a:cxn>
                <a:cxn ang="f201">
                  <a:pos x="f343" y="f344"/>
                </a:cxn>
                <a:cxn ang="f201">
                  <a:pos x="f345" y="f342"/>
                </a:cxn>
                <a:cxn ang="f201">
                  <a:pos x="f346" y="f324"/>
                </a:cxn>
                <a:cxn ang="f201">
                  <a:pos x="f347" y="f348"/>
                </a:cxn>
                <a:cxn ang="f201">
                  <a:pos x="f349" y="f340"/>
                </a:cxn>
                <a:cxn ang="f201">
                  <a:pos x="f350" y="f351"/>
                </a:cxn>
                <a:cxn ang="f201">
                  <a:pos x="f352" y="f353"/>
                </a:cxn>
                <a:cxn ang="f201">
                  <a:pos x="f354" y="f355"/>
                </a:cxn>
                <a:cxn ang="f201">
                  <a:pos x="f356" y="f357"/>
                </a:cxn>
                <a:cxn ang="f201">
                  <a:pos x="f358" y="f359"/>
                </a:cxn>
                <a:cxn ang="f201">
                  <a:pos x="f360" y="f361"/>
                </a:cxn>
                <a:cxn ang="f201">
                  <a:pos x="f360" y="f362"/>
                </a:cxn>
                <a:cxn ang="f201">
                  <a:pos x="f363" y="f364"/>
                </a:cxn>
                <a:cxn ang="f201">
                  <a:pos x="f365" y="f366"/>
                </a:cxn>
                <a:cxn ang="f201">
                  <a:pos x="f327" y="f367"/>
                </a:cxn>
                <a:cxn ang="f201">
                  <a:pos x="f331" y="f366"/>
                </a:cxn>
                <a:cxn ang="f201">
                  <a:pos x="f316" y="f368"/>
                </a:cxn>
                <a:cxn ang="f201">
                  <a:pos x="f316" y="f317"/>
                </a:cxn>
              </a:cxnLst>
              <a:rect l="f312" t="f315" r="f313" b="f314"/>
              <a:pathLst>
                <a:path w="235" h="4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5" y="f22"/>
                    <a:pt x="f18" y="f23"/>
                  </a:cubicBezTo>
                  <a:cubicBezTo>
                    <a:pt x="f18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8"/>
                    <a:pt x="f59" y="f5"/>
                    <a:pt x="f60" y="f61"/>
                  </a:cubicBezTo>
                  <a:cubicBezTo>
                    <a:pt x="f62" y="f63"/>
                    <a:pt x="f64" y="f65"/>
                    <a:pt x="f38" y="f66"/>
                  </a:cubicBezTo>
                  <a:cubicBezTo>
                    <a:pt x="f62" y="f41"/>
                    <a:pt x="f67" y="f68"/>
                    <a:pt x="f69" y="f44"/>
                  </a:cubicBezTo>
                  <a:cubicBezTo>
                    <a:pt x="f70" y="f71"/>
                    <a:pt x="f59" y="f62"/>
                    <a:pt x="f48" y="f72"/>
                  </a:cubicBezTo>
                  <a:cubicBezTo>
                    <a:pt x="f70" y="f32"/>
                    <a:pt x="f70" y="f73"/>
                    <a:pt x="f68" y="f74"/>
                  </a:cubicBezTo>
                  <a:cubicBezTo>
                    <a:pt x="f69" y="f73"/>
                    <a:pt x="f75" y="f32"/>
                    <a:pt x="f76" y="f72"/>
                  </a:cubicBezTo>
                  <a:cubicBezTo>
                    <a:pt x="f28" y="f30"/>
                    <a:pt x="f44" y="f77"/>
                    <a:pt x="f78" y="f28"/>
                  </a:cubicBezTo>
                  <a:cubicBezTo>
                    <a:pt x="f79" y="f26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44"/>
                  </a:cubicBezTo>
                  <a:cubicBezTo>
                    <a:pt x="f89" y="f90"/>
                    <a:pt x="f91" y="f92"/>
                    <a:pt x="f93" y="f60"/>
                  </a:cubicBezTo>
                  <a:cubicBezTo>
                    <a:pt x="f94" y="f95"/>
                    <a:pt x="f96" y="f69"/>
                    <a:pt x="f97" y="f98"/>
                  </a:cubicBezTo>
                  <a:cubicBezTo>
                    <a:pt x="f6" y="f40"/>
                    <a:pt x="f99" y="f30"/>
                    <a:pt x="f100" y="f79"/>
                  </a:cubicBezTo>
                  <a:cubicBezTo>
                    <a:pt x="f101" y="f102"/>
                    <a:pt x="f103" y="f104"/>
                    <a:pt x="f105" y="f89"/>
                  </a:cubicBezTo>
                  <a:cubicBezTo>
                    <a:pt x="f106" y="f107"/>
                    <a:pt x="f80" y="f22"/>
                    <a:pt x="f72" y="f108"/>
                  </a:cubicBezTo>
                  <a:cubicBezTo>
                    <a:pt x="f109" y="f110"/>
                    <a:pt x="f109" y="f111"/>
                    <a:pt x="f109" y="f112"/>
                  </a:cubicBezTo>
                  <a:cubicBezTo>
                    <a:pt x="f109" y="f113"/>
                    <a:pt x="f109" y="f114"/>
                    <a:pt x="f109" y="f115"/>
                  </a:cubicBezTo>
                  <a:cubicBezTo>
                    <a:pt x="f109" y="f116"/>
                    <a:pt x="f85" y="f117"/>
                    <a:pt x="f71" y="f118"/>
                  </a:cubicBezTo>
                  <a:cubicBezTo>
                    <a:pt x="f119" y="f120"/>
                    <a:pt x="f95" y="f121"/>
                    <a:pt x="f122" y="f116"/>
                  </a:cubicBezTo>
                  <a:cubicBezTo>
                    <a:pt x="f123" y="f124"/>
                    <a:pt x="f125" y="f126"/>
                    <a:pt x="f39" y="f117"/>
                  </a:cubicBezTo>
                  <a:cubicBezTo>
                    <a:pt x="f127" y="f7"/>
                    <a:pt x="f128" y="f129"/>
                    <a:pt x="f51" y="f116"/>
                  </a:cubicBezTo>
                  <a:cubicBezTo>
                    <a:pt x="f130" y="f131"/>
                    <a:pt x="f130" y="f132"/>
                    <a:pt x="f8" y="f133"/>
                  </a:cubicBezTo>
                  <a:cubicBezTo>
                    <a:pt x="f8" y="f134"/>
                    <a:pt x="f8" y="f135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280C18F9-62EB-4C4C-87D6-8A1A92F3D0D3}"/>
                </a:ext>
              </a:extLst>
            </p:cNvPr>
            <p:cNvSpPr/>
            <p:nvPr/>
          </p:nvSpPr>
          <p:spPr>
            <a:xfrm>
              <a:off x="1562581" y="3657106"/>
              <a:ext cx="2393954" cy="2514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9"/>
                <a:gd name="f7" fmla="val 440"/>
                <a:gd name="f8" fmla="val 310"/>
                <a:gd name="f9" fmla="val 434"/>
                <a:gd name="f10" fmla="val 301"/>
                <a:gd name="f11" fmla="val 299"/>
                <a:gd name="f12" fmla="val 435"/>
                <a:gd name="f13" fmla="val 297"/>
                <a:gd name="f14" fmla="val 429"/>
                <a:gd name="f15" fmla="val 282"/>
                <a:gd name="f16" fmla="val 382"/>
                <a:gd name="f17" fmla="val 266"/>
                <a:gd name="f18" fmla="val 335"/>
                <a:gd name="f19" fmla="val 251"/>
                <a:gd name="f20" fmla="val 287"/>
                <a:gd name="f21" fmla="val 248"/>
                <a:gd name="f22" fmla="val 278"/>
                <a:gd name="f23" fmla="val 244"/>
                <a:gd name="f24" fmla="val 273"/>
                <a:gd name="f25" fmla="val 234"/>
                <a:gd name="f26" fmla="val 275"/>
                <a:gd name="f27" fmla="val 229"/>
                <a:gd name="f28" fmla="val 276"/>
                <a:gd name="f29" fmla="val 223"/>
                <a:gd name="f30" fmla="val 216"/>
                <a:gd name="f31" fmla="val 285"/>
                <a:gd name="f32" fmla="val 294"/>
                <a:gd name="f33" fmla="val 303"/>
                <a:gd name="f34" fmla="val 334"/>
                <a:gd name="f35" fmla="val 366"/>
                <a:gd name="f36" fmla="val 398"/>
                <a:gd name="f37" fmla="val 401"/>
                <a:gd name="f38" fmla="val 213"/>
                <a:gd name="f39" fmla="val 404"/>
                <a:gd name="f40" fmla="val 211"/>
                <a:gd name="f41" fmla="val 408"/>
                <a:gd name="f42" fmla="val 209"/>
                <a:gd name="f43" fmla="val 206"/>
                <a:gd name="f44" fmla="val 361"/>
                <a:gd name="f45" fmla="val 324"/>
                <a:gd name="f46" fmla="val 283"/>
                <a:gd name="f47" fmla="val 280"/>
                <a:gd name="f48" fmla="val 205"/>
                <a:gd name="f49" fmla="val 197"/>
                <a:gd name="f50" fmla="val 189"/>
                <a:gd name="f51" fmla="val 274"/>
                <a:gd name="f52" fmla="val 181"/>
                <a:gd name="f53" fmla="val 179"/>
                <a:gd name="f54" fmla="val 175"/>
                <a:gd name="f55" fmla="val 174"/>
                <a:gd name="f56" fmla="val 166"/>
                <a:gd name="f57" fmla="val 304"/>
                <a:gd name="f58" fmla="val 159"/>
                <a:gd name="f59" fmla="val 326"/>
                <a:gd name="f60" fmla="val 152"/>
                <a:gd name="f61" fmla="val 347"/>
                <a:gd name="f62" fmla="val 142"/>
                <a:gd name="f63" fmla="val 377"/>
                <a:gd name="f64" fmla="val 133"/>
                <a:gd name="f65" fmla="val 407"/>
                <a:gd name="f66" fmla="val 123"/>
                <a:gd name="f67" fmla="val 437"/>
                <a:gd name="f68" fmla="val 119"/>
                <a:gd name="f69" fmla="val 116"/>
                <a:gd name="f70" fmla="val 436"/>
                <a:gd name="f71" fmla="val 112"/>
                <a:gd name="f72" fmla="val 130"/>
                <a:gd name="f73" fmla="val 147"/>
                <a:gd name="f74" fmla="val 329"/>
                <a:gd name="f75" fmla="val 165"/>
                <a:gd name="f76" fmla="val 111"/>
                <a:gd name="f77" fmla="val 58"/>
                <a:gd name="f78" fmla="val 5"/>
                <a:gd name="f79" fmla="val 267"/>
                <a:gd name="f80" fmla="val 259"/>
                <a:gd name="f81" fmla="val 10"/>
                <a:gd name="f82" fmla="val 255"/>
                <a:gd name="f83" fmla="val 11"/>
                <a:gd name="f84" fmla="val 254"/>
                <a:gd name="f85" fmla="val 250"/>
                <a:gd name="f86" fmla="val 247"/>
                <a:gd name="f87" fmla="val 13"/>
                <a:gd name="f88" fmla="val 241"/>
                <a:gd name="f89" fmla="val 15"/>
                <a:gd name="f90" fmla="val 235"/>
                <a:gd name="f91" fmla="val 17"/>
                <a:gd name="f92" fmla="val 228"/>
                <a:gd name="f93" fmla="val 19"/>
                <a:gd name="f94" fmla="val 20"/>
                <a:gd name="f95" fmla="val 22"/>
                <a:gd name="f96" fmla="val 238"/>
                <a:gd name="f97" fmla="val 246"/>
                <a:gd name="f98" fmla="val 148"/>
                <a:gd name="f99" fmla="val 399"/>
                <a:gd name="f100" fmla="val 177"/>
                <a:gd name="f101" fmla="val 98"/>
                <a:gd name="f102" fmla="val 149"/>
                <a:gd name="f103" fmla="val 42"/>
                <a:gd name="f104" fmla="val 65"/>
                <a:gd name="f105" fmla="val 87"/>
                <a:gd name="f106" fmla="val 108"/>
                <a:gd name="f107" fmla="val 23"/>
                <a:gd name="f108" fmla="val 128"/>
                <a:gd name="f109" fmla="val 154"/>
                <a:gd name="f110" fmla="val 18"/>
                <a:gd name="f111" fmla="val 164"/>
                <a:gd name="f112" fmla="val 14"/>
                <a:gd name="f113" fmla="val 163"/>
                <a:gd name="f114" fmla="val 12"/>
                <a:gd name="f115" fmla="val 60"/>
                <a:gd name="f116" fmla="val 8"/>
                <a:gd name="f117" fmla="val 40"/>
                <a:gd name="f118" fmla="val 68"/>
                <a:gd name="f119" fmla="val 96"/>
                <a:gd name="f120" fmla="val 198"/>
                <a:gd name="f121" fmla="val 203"/>
                <a:gd name="f122" fmla="val 208"/>
                <a:gd name="f123" fmla="val 3"/>
                <a:gd name="f124" fmla="val 7"/>
                <a:gd name="f125" fmla="val 221"/>
                <a:gd name="f126" fmla="val 341"/>
                <a:gd name="f127" fmla="val 397"/>
                <a:gd name="f128" fmla="val 405"/>
                <a:gd name="f129" fmla="val 411"/>
                <a:gd name="f130" fmla="val 95"/>
                <a:gd name="f131" fmla="val 169"/>
                <a:gd name="f132" fmla="val 242"/>
                <a:gd name="f133" fmla="val 409"/>
                <a:gd name="f134" fmla="val 416"/>
                <a:gd name="f135" fmla="val 258"/>
                <a:gd name="f136" fmla="val 418"/>
                <a:gd name="f137" fmla="val 268"/>
                <a:gd name="f138" fmla="val 365"/>
                <a:gd name="f139" fmla="val 312"/>
                <a:gd name="f140" fmla="val 257"/>
                <a:gd name="f141" fmla="val 292"/>
                <a:gd name="f142" fmla="+- 0 0 -90"/>
                <a:gd name="f143" fmla="*/ f3 1 419"/>
                <a:gd name="f144" fmla="*/ f4 1 440"/>
                <a:gd name="f145" fmla="val f5"/>
                <a:gd name="f146" fmla="val f6"/>
                <a:gd name="f147" fmla="val f7"/>
                <a:gd name="f148" fmla="*/ f142 f0 1"/>
                <a:gd name="f149" fmla="+- f147 0 f145"/>
                <a:gd name="f150" fmla="+- f146 0 f145"/>
                <a:gd name="f151" fmla="*/ f148 1 f2"/>
                <a:gd name="f152" fmla="*/ f150 1 419"/>
                <a:gd name="f153" fmla="*/ f149 1 440"/>
                <a:gd name="f154" fmla="*/ 310 f150 1"/>
                <a:gd name="f155" fmla="*/ 434 f149 1"/>
                <a:gd name="f156" fmla="*/ 297 f150 1"/>
                <a:gd name="f157" fmla="*/ 429 f149 1"/>
                <a:gd name="f158" fmla="*/ 251 f150 1"/>
                <a:gd name="f159" fmla="*/ 287 f149 1"/>
                <a:gd name="f160" fmla="*/ 234 f150 1"/>
                <a:gd name="f161" fmla="*/ 275 f149 1"/>
                <a:gd name="f162" fmla="*/ 216 f150 1"/>
                <a:gd name="f163" fmla="*/ 303 f149 1"/>
                <a:gd name="f164" fmla="*/ 398 f149 1"/>
                <a:gd name="f165" fmla="*/ 211 f150 1"/>
                <a:gd name="f166" fmla="*/ 408 f149 1"/>
                <a:gd name="f167" fmla="*/ 206 f150 1"/>
                <a:gd name="f168" fmla="*/ 205 f150 1"/>
                <a:gd name="f169" fmla="*/ 181 f150 1"/>
                <a:gd name="f170" fmla="*/ 174 f150 1"/>
                <a:gd name="f171" fmla="*/ 283 f149 1"/>
                <a:gd name="f172" fmla="*/ 152 f150 1"/>
                <a:gd name="f173" fmla="*/ 347 f149 1"/>
                <a:gd name="f174" fmla="*/ 123 f150 1"/>
                <a:gd name="f175" fmla="*/ 437 f149 1"/>
                <a:gd name="f176" fmla="*/ 112 f150 1"/>
                <a:gd name="f177" fmla="*/ 436 f149 1"/>
                <a:gd name="f178" fmla="*/ 165 f150 1"/>
                <a:gd name="f179" fmla="*/ 5 f150 1"/>
                <a:gd name="f180" fmla="*/ 10 f150 1"/>
                <a:gd name="f181" fmla="*/ 255 f149 1"/>
                <a:gd name="f182" fmla="*/ 11 f150 1"/>
                <a:gd name="f183" fmla="*/ 247 f149 1"/>
                <a:gd name="f184" fmla="*/ 17 f150 1"/>
                <a:gd name="f185" fmla="*/ 228 f149 1"/>
                <a:gd name="f186" fmla="*/ 22 f150 1"/>
                <a:gd name="f187" fmla="*/ 229 f149 1"/>
                <a:gd name="f188" fmla="*/ 399 f150 1"/>
                <a:gd name="f189" fmla="*/ 19 f149 1"/>
                <a:gd name="f190" fmla="*/ 87 f149 1"/>
                <a:gd name="f191" fmla="*/ 149 f149 1"/>
                <a:gd name="f192" fmla="*/ 15 f150 1"/>
                <a:gd name="f193" fmla="*/ 164 f149 1"/>
                <a:gd name="f194" fmla="*/ 12 f150 1"/>
                <a:gd name="f195" fmla="*/ 163 f149 1"/>
                <a:gd name="f196" fmla="*/ 8 f149 1"/>
                <a:gd name="f197" fmla="*/ 96 f150 1"/>
                <a:gd name="f198" fmla="*/ 198 f150 1"/>
                <a:gd name="f199" fmla="*/ 213 f150 1"/>
                <a:gd name="f200" fmla="*/ 0 f149 1"/>
                <a:gd name="f201" fmla="*/ 228 f150 1"/>
                <a:gd name="f202" fmla="*/ 397 f150 1"/>
                <a:gd name="f203" fmla="*/ 411 f150 1"/>
                <a:gd name="f204" fmla="*/ 22 f149 1"/>
                <a:gd name="f205" fmla="*/ 242 f149 1"/>
                <a:gd name="f206" fmla="*/ 416 f150 1"/>
                <a:gd name="f207" fmla="*/ 258 f149 1"/>
                <a:gd name="f208" fmla="*/ 418 f150 1"/>
                <a:gd name="f209" fmla="*/ 257 f150 1"/>
                <a:gd name="f210" fmla="+- f151 0 f1"/>
                <a:gd name="f211" fmla="*/ f154 1 419"/>
                <a:gd name="f212" fmla="*/ f155 1 440"/>
                <a:gd name="f213" fmla="*/ f156 1 419"/>
                <a:gd name="f214" fmla="*/ f157 1 440"/>
                <a:gd name="f215" fmla="*/ f158 1 419"/>
                <a:gd name="f216" fmla="*/ f159 1 440"/>
                <a:gd name="f217" fmla="*/ f160 1 419"/>
                <a:gd name="f218" fmla="*/ f161 1 440"/>
                <a:gd name="f219" fmla="*/ f162 1 419"/>
                <a:gd name="f220" fmla="*/ f163 1 440"/>
                <a:gd name="f221" fmla="*/ f164 1 440"/>
                <a:gd name="f222" fmla="*/ f165 1 419"/>
                <a:gd name="f223" fmla="*/ f166 1 440"/>
                <a:gd name="f224" fmla="*/ f167 1 419"/>
                <a:gd name="f225" fmla="*/ f168 1 419"/>
                <a:gd name="f226" fmla="*/ f169 1 419"/>
                <a:gd name="f227" fmla="*/ f170 1 419"/>
                <a:gd name="f228" fmla="*/ f171 1 440"/>
                <a:gd name="f229" fmla="*/ f172 1 419"/>
                <a:gd name="f230" fmla="*/ f173 1 440"/>
                <a:gd name="f231" fmla="*/ f174 1 419"/>
                <a:gd name="f232" fmla="*/ f175 1 440"/>
                <a:gd name="f233" fmla="*/ f176 1 419"/>
                <a:gd name="f234" fmla="*/ f177 1 440"/>
                <a:gd name="f235" fmla="*/ f178 1 419"/>
                <a:gd name="f236" fmla="*/ f179 1 419"/>
                <a:gd name="f237" fmla="*/ f180 1 419"/>
                <a:gd name="f238" fmla="*/ f181 1 440"/>
                <a:gd name="f239" fmla="*/ f182 1 419"/>
                <a:gd name="f240" fmla="*/ f183 1 440"/>
                <a:gd name="f241" fmla="*/ f184 1 419"/>
                <a:gd name="f242" fmla="*/ f185 1 440"/>
                <a:gd name="f243" fmla="*/ f186 1 419"/>
                <a:gd name="f244" fmla="*/ f187 1 440"/>
                <a:gd name="f245" fmla="*/ f188 1 419"/>
                <a:gd name="f246" fmla="*/ f189 1 440"/>
                <a:gd name="f247" fmla="*/ f190 1 440"/>
                <a:gd name="f248" fmla="*/ f191 1 440"/>
                <a:gd name="f249" fmla="*/ f192 1 419"/>
                <a:gd name="f250" fmla="*/ f193 1 440"/>
                <a:gd name="f251" fmla="*/ f194 1 419"/>
                <a:gd name="f252" fmla="*/ f195 1 440"/>
                <a:gd name="f253" fmla="*/ f196 1 440"/>
                <a:gd name="f254" fmla="*/ f197 1 419"/>
                <a:gd name="f255" fmla="*/ f198 1 419"/>
                <a:gd name="f256" fmla="*/ f199 1 419"/>
                <a:gd name="f257" fmla="*/ f200 1 440"/>
                <a:gd name="f258" fmla="*/ f201 1 419"/>
                <a:gd name="f259" fmla="*/ f202 1 419"/>
                <a:gd name="f260" fmla="*/ f203 1 419"/>
                <a:gd name="f261" fmla="*/ f204 1 440"/>
                <a:gd name="f262" fmla="*/ f205 1 440"/>
                <a:gd name="f263" fmla="*/ f206 1 419"/>
                <a:gd name="f264" fmla="*/ f207 1 440"/>
                <a:gd name="f265" fmla="*/ f208 1 419"/>
                <a:gd name="f266" fmla="*/ f209 1 419"/>
                <a:gd name="f267" fmla="*/ 0 1 f152"/>
                <a:gd name="f268" fmla="*/ f146 1 f152"/>
                <a:gd name="f269" fmla="*/ 0 1 f153"/>
                <a:gd name="f270" fmla="*/ f147 1 f153"/>
                <a:gd name="f271" fmla="*/ f211 1 f152"/>
                <a:gd name="f272" fmla="*/ f212 1 f153"/>
                <a:gd name="f273" fmla="*/ f213 1 f152"/>
                <a:gd name="f274" fmla="*/ f214 1 f153"/>
                <a:gd name="f275" fmla="*/ f215 1 f152"/>
                <a:gd name="f276" fmla="*/ f216 1 f153"/>
                <a:gd name="f277" fmla="*/ f217 1 f152"/>
                <a:gd name="f278" fmla="*/ f218 1 f153"/>
                <a:gd name="f279" fmla="*/ f219 1 f152"/>
                <a:gd name="f280" fmla="*/ f220 1 f153"/>
                <a:gd name="f281" fmla="*/ f221 1 f153"/>
                <a:gd name="f282" fmla="*/ f222 1 f152"/>
                <a:gd name="f283" fmla="*/ f223 1 f153"/>
                <a:gd name="f284" fmla="*/ f224 1 f152"/>
                <a:gd name="f285" fmla="*/ f225 1 f152"/>
                <a:gd name="f286" fmla="*/ f226 1 f152"/>
                <a:gd name="f287" fmla="*/ f227 1 f152"/>
                <a:gd name="f288" fmla="*/ f228 1 f153"/>
                <a:gd name="f289" fmla="*/ f229 1 f152"/>
                <a:gd name="f290" fmla="*/ f230 1 f153"/>
                <a:gd name="f291" fmla="*/ f231 1 f152"/>
                <a:gd name="f292" fmla="*/ f232 1 f153"/>
                <a:gd name="f293" fmla="*/ f233 1 f152"/>
                <a:gd name="f294" fmla="*/ f234 1 f153"/>
                <a:gd name="f295" fmla="*/ f235 1 f152"/>
                <a:gd name="f296" fmla="*/ f236 1 f152"/>
                <a:gd name="f297" fmla="*/ f237 1 f152"/>
                <a:gd name="f298" fmla="*/ f238 1 f153"/>
                <a:gd name="f299" fmla="*/ f239 1 f152"/>
                <a:gd name="f300" fmla="*/ f240 1 f153"/>
                <a:gd name="f301" fmla="*/ f241 1 f152"/>
                <a:gd name="f302" fmla="*/ f242 1 f153"/>
                <a:gd name="f303" fmla="*/ f243 1 f152"/>
                <a:gd name="f304" fmla="*/ f244 1 f153"/>
                <a:gd name="f305" fmla="*/ f245 1 f152"/>
                <a:gd name="f306" fmla="*/ f246 1 f153"/>
                <a:gd name="f307" fmla="*/ f247 1 f153"/>
                <a:gd name="f308" fmla="*/ f248 1 f153"/>
                <a:gd name="f309" fmla="*/ f249 1 f152"/>
                <a:gd name="f310" fmla="*/ f250 1 f153"/>
                <a:gd name="f311" fmla="*/ f251 1 f152"/>
                <a:gd name="f312" fmla="*/ f252 1 f153"/>
                <a:gd name="f313" fmla="*/ f253 1 f153"/>
                <a:gd name="f314" fmla="*/ f254 1 f152"/>
                <a:gd name="f315" fmla="*/ f255 1 f152"/>
                <a:gd name="f316" fmla="*/ f256 1 f152"/>
                <a:gd name="f317" fmla="*/ f257 1 f153"/>
                <a:gd name="f318" fmla="*/ f258 1 f152"/>
                <a:gd name="f319" fmla="*/ f259 1 f152"/>
                <a:gd name="f320" fmla="*/ f260 1 f152"/>
                <a:gd name="f321" fmla="*/ f261 1 f153"/>
                <a:gd name="f322" fmla="*/ f262 1 f153"/>
                <a:gd name="f323" fmla="*/ f263 1 f152"/>
                <a:gd name="f324" fmla="*/ f264 1 f153"/>
                <a:gd name="f325" fmla="*/ f265 1 f152"/>
                <a:gd name="f326" fmla="*/ f266 1 f152"/>
                <a:gd name="f327" fmla="*/ f267 f143 1"/>
                <a:gd name="f328" fmla="*/ f268 f143 1"/>
                <a:gd name="f329" fmla="*/ f270 f144 1"/>
                <a:gd name="f330" fmla="*/ f269 f144 1"/>
                <a:gd name="f331" fmla="*/ f271 f143 1"/>
                <a:gd name="f332" fmla="*/ f272 f144 1"/>
                <a:gd name="f333" fmla="*/ f273 f143 1"/>
                <a:gd name="f334" fmla="*/ f274 f144 1"/>
                <a:gd name="f335" fmla="*/ f275 f143 1"/>
                <a:gd name="f336" fmla="*/ f276 f144 1"/>
                <a:gd name="f337" fmla="*/ f277 f143 1"/>
                <a:gd name="f338" fmla="*/ f278 f144 1"/>
                <a:gd name="f339" fmla="*/ f279 f143 1"/>
                <a:gd name="f340" fmla="*/ f280 f144 1"/>
                <a:gd name="f341" fmla="*/ f281 f144 1"/>
                <a:gd name="f342" fmla="*/ f282 f143 1"/>
                <a:gd name="f343" fmla="*/ f283 f144 1"/>
                <a:gd name="f344" fmla="*/ f284 f143 1"/>
                <a:gd name="f345" fmla="*/ f285 f143 1"/>
                <a:gd name="f346" fmla="*/ f286 f143 1"/>
                <a:gd name="f347" fmla="*/ f287 f143 1"/>
                <a:gd name="f348" fmla="*/ f288 f144 1"/>
                <a:gd name="f349" fmla="*/ f289 f143 1"/>
                <a:gd name="f350" fmla="*/ f290 f144 1"/>
                <a:gd name="f351" fmla="*/ f291 f143 1"/>
                <a:gd name="f352" fmla="*/ f292 f144 1"/>
                <a:gd name="f353" fmla="*/ f293 f143 1"/>
                <a:gd name="f354" fmla="*/ f294 f144 1"/>
                <a:gd name="f355" fmla="*/ f295 f143 1"/>
                <a:gd name="f356" fmla="*/ f296 f143 1"/>
                <a:gd name="f357" fmla="*/ f297 f143 1"/>
                <a:gd name="f358" fmla="*/ f298 f144 1"/>
                <a:gd name="f359" fmla="*/ f299 f143 1"/>
                <a:gd name="f360" fmla="*/ f300 f144 1"/>
                <a:gd name="f361" fmla="*/ f301 f143 1"/>
                <a:gd name="f362" fmla="*/ f302 f144 1"/>
                <a:gd name="f363" fmla="*/ f303 f143 1"/>
                <a:gd name="f364" fmla="*/ f304 f144 1"/>
                <a:gd name="f365" fmla="*/ f305 f143 1"/>
                <a:gd name="f366" fmla="*/ f306 f144 1"/>
                <a:gd name="f367" fmla="*/ f307 f144 1"/>
                <a:gd name="f368" fmla="*/ f308 f144 1"/>
                <a:gd name="f369" fmla="*/ f309 f143 1"/>
                <a:gd name="f370" fmla="*/ f310 f144 1"/>
                <a:gd name="f371" fmla="*/ f311 f143 1"/>
                <a:gd name="f372" fmla="*/ f312 f144 1"/>
                <a:gd name="f373" fmla="*/ f313 f144 1"/>
                <a:gd name="f374" fmla="*/ f314 f143 1"/>
                <a:gd name="f375" fmla="*/ f315 f143 1"/>
                <a:gd name="f376" fmla="*/ f316 f143 1"/>
                <a:gd name="f377" fmla="*/ f317 f144 1"/>
                <a:gd name="f378" fmla="*/ f318 f143 1"/>
                <a:gd name="f379" fmla="*/ f319 f143 1"/>
                <a:gd name="f380" fmla="*/ f320 f143 1"/>
                <a:gd name="f381" fmla="*/ f321 f144 1"/>
                <a:gd name="f382" fmla="*/ f322 f144 1"/>
                <a:gd name="f383" fmla="*/ f323 f143 1"/>
                <a:gd name="f384" fmla="*/ f324 f144 1"/>
                <a:gd name="f385" fmla="*/ f325 f143 1"/>
                <a:gd name="f386" fmla="*/ f326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31" y="f332"/>
                </a:cxn>
                <a:cxn ang="f210">
                  <a:pos x="f333" y="f334"/>
                </a:cxn>
                <a:cxn ang="f210">
                  <a:pos x="f335" y="f336"/>
                </a:cxn>
                <a:cxn ang="f210">
                  <a:pos x="f337" y="f338"/>
                </a:cxn>
                <a:cxn ang="f210">
                  <a:pos x="f339" y="f338"/>
                </a:cxn>
                <a:cxn ang="f210">
                  <a:pos x="f339" y="f340"/>
                </a:cxn>
                <a:cxn ang="f210">
                  <a:pos x="f339" y="f341"/>
                </a:cxn>
                <a:cxn ang="f210">
                  <a:pos x="f342" y="f343"/>
                </a:cxn>
                <a:cxn ang="f210">
                  <a:pos x="f344" y="f341"/>
                </a:cxn>
                <a:cxn ang="f210">
                  <a:pos x="f344" y="f336"/>
                </a:cxn>
                <a:cxn ang="f210">
                  <a:pos x="f345" y="f338"/>
                </a:cxn>
                <a:cxn ang="f210">
                  <a:pos x="f346" y="f338"/>
                </a:cxn>
                <a:cxn ang="f210">
                  <a:pos x="f347" y="f348"/>
                </a:cxn>
                <a:cxn ang="f210">
                  <a:pos x="f349" y="f350"/>
                </a:cxn>
                <a:cxn ang="f210">
                  <a:pos x="f351" y="f352"/>
                </a:cxn>
                <a:cxn ang="f210">
                  <a:pos x="f353" y="f354"/>
                </a:cxn>
                <a:cxn ang="f210">
                  <a:pos x="f355" y="f338"/>
                </a:cxn>
                <a:cxn ang="f210">
                  <a:pos x="f356" y="f338"/>
                </a:cxn>
                <a:cxn ang="f210">
                  <a:pos x="f357" y="f358"/>
                </a:cxn>
                <a:cxn ang="f210">
                  <a:pos x="f359" y="f360"/>
                </a:cxn>
                <a:cxn ang="f210">
                  <a:pos x="f361" y="f362"/>
                </a:cxn>
                <a:cxn ang="f210">
                  <a:pos x="f363" y="f364"/>
                </a:cxn>
                <a:cxn ang="f210">
                  <a:pos x="f363" y="f358"/>
                </a:cxn>
                <a:cxn ang="f210">
                  <a:pos x="f365" y="f358"/>
                </a:cxn>
                <a:cxn ang="f210">
                  <a:pos x="f365" y="f366"/>
                </a:cxn>
                <a:cxn ang="f210">
                  <a:pos x="f363" y="f366"/>
                </a:cxn>
                <a:cxn ang="f210">
                  <a:pos x="f363" y="f367"/>
                </a:cxn>
                <a:cxn ang="f210">
                  <a:pos x="f363" y="f368"/>
                </a:cxn>
                <a:cxn ang="f210">
                  <a:pos x="f369" y="f370"/>
                </a:cxn>
                <a:cxn ang="f210">
                  <a:pos x="f371" y="f372"/>
                </a:cxn>
                <a:cxn ang="f210">
                  <a:pos x="f371" y="f373"/>
                </a:cxn>
                <a:cxn ang="f210">
                  <a:pos x="f374" y="f373"/>
                </a:cxn>
                <a:cxn ang="f210">
                  <a:pos x="f375" y="f373"/>
                </a:cxn>
                <a:cxn ang="f210">
                  <a:pos x="f376" y="f377"/>
                </a:cxn>
                <a:cxn ang="f210">
                  <a:pos x="f378" y="f373"/>
                </a:cxn>
                <a:cxn ang="f210">
                  <a:pos x="f379" y="f373"/>
                </a:cxn>
                <a:cxn ang="f210">
                  <a:pos x="f380" y="f373"/>
                </a:cxn>
                <a:cxn ang="f210">
                  <a:pos x="f380" y="f381"/>
                </a:cxn>
                <a:cxn ang="f210">
                  <a:pos x="f380" y="f382"/>
                </a:cxn>
                <a:cxn ang="f210">
                  <a:pos x="f383" y="f384"/>
                </a:cxn>
                <a:cxn ang="f210">
                  <a:pos x="f385" y="f338"/>
                </a:cxn>
                <a:cxn ang="f210">
                  <a:pos x="f386" y="f338"/>
                </a:cxn>
                <a:cxn ang="f210">
                  <a:pos x="f331" y="f332"/>
                </a:cxn>
              </a:cxnLst>
              <a:rect l="f327" t="f330" r="f328" b="f329"/>
              <a:pathLst>
                <a:path w="419" h="440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6"/>
                    <a:pt x="f30" y="f26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5"/>
                    <a:pt x="f30" y="f36"/>
                  </a:cubicBezTo>
                  <a:cubicBezTo>
                    <a:pt x="f30" y="f37"/>
                    <a:pt x="f38" y="f39"/>
                    <a:pt x="f40" y="f41"/>
                  </a:cubicBezTo>
                  <a:cubicBezTo>
                    <a:pt x="f42" y="f39"/>
                    <a:pt x="f43" y="f37"/>
                    <a:pt x="f43" y="f36"/>
                  </a:cubicBezTo>
                  <a:cubicBezTo>
                    <a:pt x="f43" y="f44"/>
                    <a:pt x="f43" y="f45"/>
                    <a:pt x="f43" y="f20"/>
                  </a:cubicBezTo>
                  <a:cubicBezTo>
                    <a:pt x="f43" y="f46"/>
                    <a:pt x="f43" y="f47"/>
                    <a:pt x="f48" y="f26"/>
                  </a:cubicBezTo>
                  <a:cubicBezTo>
                    <a:pt x="f49" y="f26"/>
                    <a:pt x="f50" y="f51"/>
                    <a:pt x="f52" y="f26"/>
                  </a:cubicBezTo>
                  <a:cubicBezTo>
                    <a:pt x="f53" y="f28"/>
                    <a:pt x="f54" y="f47"/>
                    <a:pt x="f55" y="f46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16"/>
                    <a:pt x="f73" y="f74"/>
                    <a:pt x="f75" y="f26"/>
                  </a:cubicBezTo>
                  <a:cubicBezTo>
                    <a:pt x="f76" y="f26"/>
                    <a:pt x="f77" y="f26"/>
                    <a:pt x="f78" y="f26"/>
                  </a:cubicBezTo>
                  <a:cubicBezTo>
                    <a:pt x="f78" y="f79"/>
                    <a:pt x="f5" y="f80"/>
                    <a:pt x="f81" y="f82"/>
                  </a:cubicBezTo>
                  <a:cubicBezTo>
                    <a:pt x="f83" y="f84"/>
                    <a:pt x="f83" y="f85"/>
                    <a:pt x="f83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27"/>
                    <a:pt x="f94" y="f27"/>
                    <a:pt x="f95" y="f27"/>
                  </a:cubicBezTo>
                  <a:cubicBezTo>
                    <a:pt x="f95" y="f96"/>
                    <a:pt x="f95" y="f97"/>
                    <a:pt x="f95" y="f82"/>
                  </a:cubicBezTo>
                  <a:cubicBezTo>
                    <a:pt x="f98" y="f82"/>
                    <a:pt x="f24" y="f82"/>
                    <a:pt x="f99" y="f82"/>
                  </a:cubicBezTo>
                  <a:cubicBezTo>
                    <a:pt x="f99" y="f100"/>
                    <a:pt x="f99" y="f101"/>
                    <a:pt x="f99" y="f93"/>
                  </a:cubicBezTo>
                  <a:cubicBezTo>
                    <a:pt x="f51" y="f93"/>
                    <a:pt x="f102" y="f93"/>
                    <a:pt x="f95" y="f93"/>
                  </a:cubicBezTo>
                  <a:cubicBezTo>
                    <a:pt x="f95" y="f103"/>
                    <a:pt x="f95" y="f104"/>
                    <a:pt x="f95" y="f105"/>
                  </a:cubicBezTo>
                  <a:cubicBezTo>
                    <a:pt x="f95" y="f106"/>
                    <a:pt x="f107" y="f108"/>
                    <a:pt x="f95" y="f102"/>
                  </a:cubicBezTo>
                  <a:cubicBezTo>
                    <a:pt x="f95" y="f109"/>
                    <a:pt x="f110" y="f58"/>
                    <a:pt x="f89" y="f111"/>
                  </a:cubicBezTo>
                  <a:cubicBezTo>
                    <a:pt x="f112" y="f113"/>
                    <a:pt x="f87" y="f113"/>
                    <a:pt x="f114" y="f113"/>
                  </a:cubicBezTo>
                  <a:cubicBezTo>
                    <a:pt x="f114" y="f76"/>
                    <a:pt x="f114" y="f115"/>
                    <a:pt x="f114" y="f116"/>
                  </a:cubicBezTo>
                  <a:cubicBezTo>
                    <a:pt x="f117" y="f116"/>
                    <a:pt x="f118" y="f116"/>
                    <a:pt x="f119" y="f116"/>
                  </a:cubicBezTo>
                  <a:cubicBezTo>
                    <a:pt x="f72" y="f116"/>
                    <a:pt x="f111" y="f116"/>
                    <a:pt x="f120" y="f116"/>
                  </a:cubicBezTo>
                  <a:cubicBezTo>
                    <a:pt x="f121" y="f116"/>
                    <a:pt x="f122" y="f123"/>
                    <a:pt x="f38" y="f5"/>
                  </a:cubicBezTo>
                  <a:cubicBezTo>
                    <a:pt x="f30" y="f124"/>
                    <a:pt x="f125" y="f116"/>
                    <a:pt x="f92" y="f116"/>
                  </a:cubicBezTo>
                  <a:cubicBezTo>
                    <a:pt x="f31" y="f116"/>
                    <a:pt x="f126" y="f116"/>
                    <a:pt x="f127" y="f116"/>
                  </a:cubicBezTo>
                  <a:cubicBezTo>
                    <a:pt x="f37" y="f116"/>
                    <a:pt x="f128" y="f116"/>
                    <a:pt x="f129" y="f116"/>
                  </a:cubicBezTo>
                  <a:cubicBezTo>
                    <a:pt x="f129" y="f87"/>
                    <a:pt x="f129" y="f110"/>
                    <a:pt x="f129" y="f95"/>
                  </a:cubicBezTo>
                  <a:cubicBezTo>
                    <a:pt x="f129" y="f130"/>
                    <a:pt x="f129" y="f131"/>
                    <a:pt x="f129" y="f132"/>
                  </a:cubicBezTo>
                  <a:cubicBezTo>
                    <a:pt x="f129" y="f21"/>
                    <a:pt x="f133" y="f84"/>
                    <a:pt x="f134" y="f135"/>
                  </a:cubicBezTo>
                  <a:cubicBezTo>
                    <a:pt x="f6" y="f80"/>
                    <a:pt x="f136" y="f137"/>
                    <a:pt x="f136" y="f26"/>
                  </a:cubicBezTo>
                  <a:cubicBezTo>
                    <a:pt x="f138" y="f26"/>
                    <a:pt x="f139" y="f26"/>
                    <a:pt x="f140" y="f26"/>
                  </a:cubicBezTo>
                  <a:cubicBezTo>
                    <a:pt x="f26" y="f74"/>
                    <a:pt x="f141" y="f16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B9EF6113-AF2F-42BB-BB44-D34A70A93B60}"/>
                </a:ext>
              </a:extLst>
            </p:cNvPr>
            <p:cNvSpPr/>
            <p:nvPr/>
          </p:nvSpPr>
          <p:spPr>
            <a:xfrm>
              <a:off x="2865921" y="4068266"/>
              <a:ext cx="873123" cy="8683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152"/>
                <a:gd name="f8" fmla="val 75"/>
                <a:gd name="f9" fmla="val 4"/>
                <a:gd name="f10" fmla="val 112"/>
                <a:gd name="f11" fmla="val 148"/>
                <a:gd name="f12" fmla="val 34"/>
                <a:gd name="f13" fmla="val 150"/>
                <a:gd name="f14" fmla="val 71"/>
                <a:gd name="f15" fmla="val 118"/>
                <a:gd name="f16" fmla="val 115"/>
                <a:gd name="f17" fmla="val 151"/>
                <a:gd name="f18" fmla="val 117"/>
                <a:gd name="f19" fmla="val 2"/>
                <a:gd name="f20" fmla="val 78"/>
                <a:gd name="f21" fmla="val 26"/>
                <a:gd name="f22" fmla="val 50"/>
                <a:gd name="f23" fmla="val 53"/>
                <a:gd name="f24" fmla="val 29"/>
                <a:gd name="f25" fmla="+- 0 0 -90"/>
                <a:gd name="f26" fmla="*/ f3 1 153"/>
                <a:gd name="f27" fmla="*/ f4 1 15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53"/>
                <a:gd name="f36" fmla="*/ f32 1 152"/>
                <a:gd name="f37" fmla="*/ 75 f33 1"/>
                <a:gd name="f38" fmla="*/ 4 f32 1"/>
                <a:gd name="f39" fmla="*/ 150 f33 1"/>
                <a:gd name="f40" fmla="*/ 71 f32 1"/>
                <a:gd name="f41" fmla="*/ 152 f32 1"/>
                <a:gd name="f42" fmla="*/ 2 f33 1"/>
                <a:gd name="f43" fmla="*/ 78 f32 1"/>
                <a:gd name="f44" fmla="+- f34 0 f1"/>
                <a:gd name="f45" fmla="*/ f37 1 153"/>
                <a:gd name="f46" fmla="*/ f38 1 152"/>
                <a:gd name="f47" fmla="*/ f39 1 153"/>
                <a:gd name="f48" fmla="*/ f40 1 152"/>
                <a:gd name="f49" fmla="*/ f41 1 152"/>
                <a:gd name="f50" fmla="*/ f42 1 153"/>
                <a:gd name="f51" fmla="*/ f43 1 152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5"/>
                <a:gd name="f59" fmla="*/ f48 1 f36"/>
                <a:gd name="f60" fmla="*/ f49 1 f36"/>
                <a:gd name="f61" fmla="*/ f50 1 f35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6 1"/>
                <a:gd name="f70" fmla="*/ f59 f27 1"/>
                <a:gd name="f71" fmla="*/ f60 f27 1"/>
                <a:gd name="f72" fmla="*/ f61 f26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9" y="f70"/>
                </a:cxn>
                <a:cxn ang="f44">
                  <a:pos x="f67" y="f71"/>
                </a:cxn>
                <a:cxn ang="f44">
                  <a:pos x="f72" y="f73"/>
                </a:cxn>
                <a:cxn ang="f44">
                  <a:pos x="f67" y="f73"/>
                </a:cxn>
                <a:cxn ang="f44">
                  <a:pos x="f67" y="f68"/>
                </a:cxn>
              </a:cxnLst>
              <a:rect l="f63" t="f66" r="f64" b="f65"/>
              <a:pathLst>
                <a:path w="153" h="152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6" y="f15"/>
                    <a:pt x="f16" y="f7"/>
                    <a:pt x="f8" y="f7"/>
                  </a:cubicBezTo>
                  <a:cubicBezTo>
                    <a:pt x="f12" y="f17"/>
                    <a:pt x="f5" y="f18"/>
                    <a:pt x="f19" y="f20"/>
                  </a:cubicBezTo>
                  <a:cubicBezTo>
                    <a:pt x="f21" y="f20"/>
                    <a:pt x="f22" y="f20"/>
                    <a:pt x="f8" y="f20"/>
                  </a:cubicBezTo>
                  <a:cubicBezTo>
                    <a:pt x="f8" y="f23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69A89FAC-F653-47C1-9854-5728952BB529}"/>
                </a:ext>
              </a:extLst>
            </p:cNvPr>
            <p:cNvSpPr/>
            <p:nvPr/>
          </p:nvSpPr>
          <p:spPr>
            <a:xfrm>
              <a:off x="2797661" y="4000006"/>
              <a:ext cx="427033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77"/>
                <a:gd name="f8" fmla="val 53"/>
                <a:gd name="f9" fmla="val 32"/>
                <a:gd name="f10" fmla="val 10"/>
                <a:gd name="f11" fmla="val 5"/>
                <a:gd name="f12" fmla="val 1"/>
                <a:gd name="f13" fmla="val 70"/>
                <a:gd name="f14" fmla="val 6"/>
                <a:gd name="f15" fmla="val 27"/>
                <a:gd name="f16" fmla="val 43"/>
                <a:gd name="f17" fmla="val 4"/>
                <a:gd name="f18" fmla="val 28"/>
                <a:gd name="f19" fmla="val 52"/>
                <a:gd name="f20" fmla="+- 0 0 -90"/>
                <a:gd name="f21" fmla="*/ f3 1 75"/>
                <a:gd name="f22" fmla="*/ f4 1 7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75"/>
                <a:gd name="f31" fmla="*/ f27 1 77"/>
                <a:gd name="f32" fmla="*/ 75 f28 1"/>
                <a:gd name="f33" fmla="*/ 77 f27 1"/>
                <a:gd name="f34" fmla="*/ 10 f28 1"/>
                <a:gd name="f35" fmla="*/ 1 f28 1"/>
                <a:gd name="f36" fmla="*/ 70 f27 1"/>
                <a:gd name="f37" fmla="*/ 4 f27 1"/>
                <a:gd name="f38" fmla="+- f29 0 f1"/>
                <a:gd name="f39" fmla="*/ f32 1 75"/>
                <a:gd name="f40" fmla="*/ f33 1 77"/>
                <a:gd name="f41" fmla="*/ f34 1 75"/>
                <a:gd name="f42" fmla="*/ f35 1 75"/>
                <a:gd name="f43" fmla="*/ f36 1 77"/>
                <a:gd name="f44" fmla="*/ f37 1 7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0"/>
                </a:cxn>
                <a:cxn ang="f38">
                  <a:pos x="f62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75" h="77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5" y="f7"/>
                    <a:pt x="f12" y="f13"/>
                  </a:cubicBezTo>
                  <a:cubicBezTo>
                    <a:pt x="f14" y="f15"/>
                    <a:pt x="f16" y="f5"/>
                    <a:pt x="f6" y="f17"/>
                  </a:cubicBezTo>
                  <a:cubicBezTo>
                    <a:pt x="f6" y="f18"/>
                    <a:pt x="f6" y="f19"/>
                    <a:pt x="f6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8DB65536-C7D5-44DB-B990-7DB05050DE34}"/>
                </a:ext>
              </a:extLst>
            </p:cNvPr>
            <p:cNvSpPr/>
            <p:nvPr/>
          </p:nvSpPr>
          <p:spPr>
            <a:xfrm>
              <a:off x="2180121" y="4354016"/>
              <a:ext cx="182559" cy="577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01"/>
                <a:gd name="f8" fmla="val 12"/>
                <a:gd name="f9" fmla="val 75"/>
                <a:gd name="f10" fmla="val 4"/>
                <a:gd name="f11" fmla="val 48"/>
                <a:gd name="f12" fmla="val 6"/>
                <a:gd name="f13" fmla="val 21"/>
                <a:gd name="f14" fmla="val 20"/>
                <a:gd name="f15" fmla="val 18"/>
                <a:gd name="f16" fmla="val 2"/>
                <a:gd name="f17" fmla="val 16"/>
                <a:gd name="f18" fmla="val 11"/>
                <a:gd name="f19" fmla="val 10"/>
                <a:gd name="f20" fmla="val 15"/>
                <a:gd name="f21" fmla="val 25"/>
                <a:gd name="f22" fmla="val 30"/>
                <a:gd name="f23" fmla="val 22"/>
                <a:gd name="f24" fmla="val 24"/>
                <a:gd name="f25" fmla="val 23"/>
                <a:gd name="f26" fmla="val 83"/>
                <a:gd name="f27" fmla="+- 0 0 -90"/>
                <a:gd name="f28" fmla="*/ f3 1 32"/>
                <a:gd name="f29" fmla="*/ f4 1 10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2"/>
                <a:gd name="f38" fmla="*/ f34 1 101"/>
                <a:gd name="f39" fmla="*/ 0 f35 1"/>
                <a:gd name="f40" fmla="*/ 101 f34 1"/>
                <a:gd name="f41" fmla="*/ 6 f35 1"/>
                <a:gd name="f42" fmla="*/ 21 f34 1"/>
                <a:gd name="f43" fmla="*/ 2 f35 1"/>
                <a:gd name="f44" fmla="*/ 16 f34 1"/>
                <a:gd name="f45" fmla="*/ 15 f35 1"/>
                <a:gd name="f46" fmla="*/ 0 f34 1"/>
                <a:gd name="f47" fmla="*/ 30 f35 1"/>
                <a:gd name="f48" fmla="*/ 32 f35 1"/>
                <a:gd name="f49" fmla="+- f36 0 f1"/>
                <a:gd name="f50" fmla="*/ f39 1 32"/>
                <a:gd name="f51" fmla="*/ f40 1 101"/>
                <a:gd name="f52" fmla="*/ f41 1 32"/>
                <a:gd name="f53" fmla="*/ f42 1 101"/>
                <a:gd name="f54" fmla="*/ f43 1 32"/>
                <a:gd name="f55" fmla="*/ f44 1 101"/>
                <a:gd name="f56" fmla="*/ f45 1 32"/>
                <a:gd name="f57" fmla="*/ f46 1 101"/>
                <a:gd name="f58" fmla="*/ f47 1 32"/>
                <a:gd name="f59" fmla="*/ f48 1 32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7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3"/>
                </a:cxn>
                <a:cxn ang="f49">
                  <a:pos x="f87" y="f79"/>
                </a:cxn>
                <a:cxn ang="f49">
                  <a:pos x="f78" y="f79"/>
                </a:cxn>
              </a:cxnLst>
              <a:rect l="f74" t="f77" r="f75" b="f76"/>
              <a:pathLst>
                <a:path w="32" h="10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14"/>
                    <a:pt x="f10" y="f15"/>
                    <a:pt x="f16" y="f17"/>
                  </a:cubicBezTo>
                  <a:cubicBezTo>
                    <a:pt x="f12" y="f18"/>
                    <a:pt x="f19" y="f12"/>
                    <a:pt x="f20" y="f5"/>
                  </a:cubicBezTo>
                  <a:cubicBezTo>
                    <a:pt x="f14" y="f12"/>
                    <a:pt x="f21" y="f18"/>
                    <a:pt x="f22" y="f17"/>
                  </a:cubicBezTo>
                  <a:cubicBezTo>
                    <a:pt x="f23" y="f24"/>
                    <a:pt x="f25" y="f26"/>
                    <a:pt x="f6" y="f7"/>
                  </a:cubicBezTo>
                  <a:cubicBezTo>
                    <a:pt x="f13" y="f7"/>
                    <a:pt x="f18" y="f7"/>
                    <a:pt x="f5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20121C54-1955-4915-B2B9-5374D6D6B7D4}"/>
                </a:ext>
              </a:extLst>
            </p:cNvPr>
            <p:cNvSpPr/>
            <p:nvPr/>
          </p:nvSpPr>
          <p:spPr>
            <a:xfrm>
              <a:off x="2357917" y="4474671"/>
              <a:ext cx="200025" cy="4746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83"/>
                <a:gd name="f8" fmla="val 13"/>
                <a:gd name="f9" fmla="val 17"/>
                <a:gd name="f10" fmla="val 5"/>
                <a:gd name="f11" fmla="val 22"/>
                <a:gd name="f12" fmla="val 9"/>
                <a:gd name="f13" fmla="val 25"/>
                <a:gd name="f14" fmla="val 12"/>
                <a:gd name="f15" fmla="val 24"/>
                <a:gd name="f16" fmla="val 19"/>
                <a:gd name="f17" fmla="val 23"/>
                <a:gd name="f18" fmla="val 31"/>
                <a:gd name="f19" fmla="val 37"/>
                <a:gd name="f20" fmla="val 43"/>
                <a:gd name="f21" fmla="val 49"/>
                <a:gd name="f22" fmla="val 21"/>
                <a:gd name="f23" fmla="val 61"/>
                <a:gd name="f24" fmla="val 72"/>
                <a:gd name="f25" fmla="val 80"/>
                <a:gd name="f26" fmla="val 28"/>
                <a:gd name="f27" fmla="val 14"/>
                <a:gd name="f28" fmla="val 77"/>
                <a:gd name="f29" fmla="val 4"/>
                <a:gd name="f30" fmla="val 69"/>
                <a:gd name="f31" fmla="val 3"/>
                <a:gd name="f32" fmla="val 63"/>
                <a:gd name="f33" fmla="val 2"/>
                <a:gd name="f34" fmla="val 51"/>
                <a:gd name="f35" fmla="val 38"/>
                <a:gd name="f36" fmla="val 26"/>
                <a:gd name="f37" fmla="val 1"/>
                <a:gd name="f38" fmla="val 10"/>
                <a:gd name="f39" fmla="val 8"/>
                <a:gd name="f40" fmla="+- 0 0 -90"/>
                <a:gd name="f41" fmla="*/ f3 1 35"/>
                <a:gd name="f42" fmla="*/ f4 1 83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5"/>
                <a:gd name="f51" fmla="*/ f47 1 83"/>
                <a:gd name="f52" fmla="*/ 13 f48 1"/>
                <a:gd name="f53" fmla="*/ 0 f47 1"/>
                <a:gd name="f54" fmla="*/ 25 f48 1"/>
                <a:gd name="f55" fmla="*/ 12 f47 1"/>
                <a:gd name="f56" fmla="*/ 22 f48 1"/>
                <a:gd name="f57" fmla="*/ 31 f47 1"/>
                <a:gd name="f58" fmla="*/ 49 f47 1"/>
                <a:gd name="f59" fmla="*/ 35 f48 1"/>
                <a:gd name="f60" fmla="*/ 80 f47 1"/>
                <a:gd name="f61" fmla="*/ 14 f48 1"/>
                <a:gd name="f62" fmla="*/ 3 f48 1"/>
                <a:gd name="f63" fmla="*/ 63 f47 1"/>
                <a:gd name="f64" fmla="*/ 26 f47 1"/>
                <a:gd name="f65" fmla="*/ 0 f48 1"/>
                <a:gd name="f66" fmla="*/ 13 f47 1"/>
                <a:gd name="f67" fmla="+- f49 0 f1"/>
                <a:gd name="f68" fmla="*/ f52 1 35"/>
                <a:gd name="f69" fmla="*/ f53 1 83"/>
                <a:gd name="f70" fmla="*/ f54 1 35"/>
                <a:gd name="f71" fmla="*/ f55 1 83"/>
                <a:gd name="f72" fmla="*/ f56 1 35"/>
                <a:gd name="f73" fmla="*/ f57 1 83"/>
                <a:gd name="f74" fmla="*/ f58 1 83"/>
                <a:gd name="f75" fmla="*/ f59 1 35"/>
                <a:gd name="f76" fmla="*/ f60 1 83"/>
                <a:gd name="f77" fmla="*/ f61 1 35"/>
                <a:gd name="f78" fmla="*/ f62 1 35"/>
                <a:gd name="f79" fmla="*/ f63 1 83"/>
                <a:gd name="f80" fmla="*/ f64 1 83"/>
                <a:gd name="f81" fmla="*/ f65 1 35"/>
                <a:gd name="f82" fmla="*/ f66 1 83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1"/>
                <a:gd name="f94" fmla="*/ f75 1 f50"/>
                <a:gd name="f95" fmla="*/ f76 1 f51"/>
                <a:gd name="f96" fmla="*/ f77 1 f50"/>
                <a:gd name="f97" fmla="*/ f78 1 f50"/>
                <a:gd name="f98" fmla="*/ f79 1 f51"/>
                <a:gd name="f99" fmla="*/ f80 1 f51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2 1"/>
                <a:gd name="f113" fmla="*/ f94 f41 1"/>
                <a:gd name="f114" fmla="*/ f95 f42 1"/>
                <a:gd name="f115" fmla="*/ f96 f41 1"/>
                <a:gd name="f116" fmla="*/ f97 f41 1"/>
                <a:gd name="f117" fmla="*/ f98 f42 1"/>
                <a:gd name="f118" fmla="*/ f99 f42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0" y="f112"/>
                </a:cxn>
                <a:cxn ang="f67">
                  <a:pos x="f113" y="f114"/>
                </a:cxn>
                <a:cxn ang="f67">
                  <a:pos x="f115" y="f114"/>
                </a:cxn>
                <a:cxn ang="f67">
                  <a:pos x="f116" y="f117"/>
                </a:cxn>
                <a:cxn ang="f67">
                  <a:pos x="f116" y="f118"/>
                </a:cxn>
                <a:cxn ang="f67">
                  <a:pos x="f119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35" h="8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3"/>
                    <a:pt x="f11" y="f18"/>
                  </a:cubicBezTo>
                  <a:cubicBezTo>
                    <a:pt x="f11" y="f19"/>
                    <a:pt x="f17" y="f20"/>
                    <a:pt x="f11" y="f21"/>
                  </a:cubicBezTo>
                  <a:cubicBezTo>
                    <a:pt x="f22" y="f23"/>
                    <a:pt x="f11" y="f24"/>
                    <a:pt x="f6" y="f25"/>
                  </a:cubicBezTo>
                  <a:cubicBezTo>
                    <a:pt x="f26" y="f25"/>
                    <a:pt x="f16" y="f7"/>
                    <a:pt x="f27" y="f25"/>
                  </a:cubicBezTo>
                  <a:cubicBezTo>
                    <a:pt x="f12" y="f28"/>
                    <a:pt x="f29" y="f30"/>
                    <a:pt x="f31" y="f32"/>
                  </a:cubicBezTo>
                  <a:cubicBezTo>
                    <a:pt x="f33" y="f34"/>
                    <a:pt x="f31" y="f35"/>
                    <a:pt x="f31" y="f36"/>
                  </a:cubicBezTo>
                  <a:cubicBezTo>
                    <a:pt x="f31" y="f11"/>
                    <a:pt x="f37" y="f16"/>
                    <a:pt x="f5" y="f8"/>
                  </a:cubicBezTo>
                  <a:cubicBezTo>
                    <a:pt x="f31" y="f38"/>
                    <a:pt x="f39" y="f10"/>
                    <a:pt x="f8" y="f5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41274F48-DC44-400A-924A-10070E4D427E}"/>
                </a:ext>
              </a:extLst>
            </p:cNvPr>
            <p:cNvSpPr/>
            <p:nvPr/>
          </p:nvSpPr>
          <p:spPr>
            <a:xfrm>
              <a:off x="1980096" y="4593735"/>
              <a:ext cx="21113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62"/>
                <a:gd name="f8" fmla="val 14"/>
                <a:gd name="f9" fmla="val 35"/>
                <a:gd name="f10" fmla="val 18"/>
                <a:gd name="f11" fmla="val 34"/>
                <a:gd name="f12" fmla="val 21"/>
                <a:gd name="f13" fmla="val 33"/>
                <a:gd name="f14" fmla="val 23"/>
                <a:gd name="f15" fmla="val 26"/>
                <a:gd name="f16" fmla="val 29"/>
                <a:gd name="f17" fmla="val 32"/>
                <a:gd name="f18" fmla="val 60"/>
                <a:gd name="f19" fmla="val 30"/>
                <a:gd name="f20" fmla="val 58"/>
                <a:gd name="f21" fmla="val 19"/>
                <a:gd name="f22" fmla="val 47"/>
                <a:gd name="f23" fmla="val 11"/>
                <a:gd name="f24" fmla="val 10"/>
                <a:gd name="f25" fmla="val 6"/>
                <a:gd name="f26" fmla="val 24"/>
                <a:gd name="f27" fmla="val 28"/>
                <a:gd name="f28" fmla="val 5"/>
                <a:gd name="f29" fmla="+- 0 0 -90"/>
                <a:gd name="f30" fmla="*/ f3 1 37"/>
                <a:gd name="f31" fmla="*/ f4 1 62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7"/>
                <a:gd name="f40" fmla="*/ f36 1 62"/>
                <a:gd name="f41" fmla="*/ 37 f37 1"/>
                <a:gd name="f42" fmla="*/ 14 f36 1"/>
                <a:gd name="f43" fmla="*/ 33 f37 1"/>
                <a:gd name="f44" fmla="*/ 23 f36 1"/>
                <a:gd name="f45" fmla="*/ 32 f36 1"/>
                <a:gd name="f46" fmla="*/ 0 f37 1"/>
                <a:gd name="f47" fmla="*/ 58 f36 1"/>
                <a:gd name="f48" fmla="*/ 11 f37 1"/>
                <a:gd name="f49" fmla="*/ 24 f37 1"/>
                <a:gd name="f50" fmla="*/ 0 f36 1"/>
                <a:gd name="f51" fmla="+- f38 0 f1"/>
                <a:gd name="f52" fmla="*/ f41 1 37"/>
                <a:gd name="f53" fmla="*/ f42 1 62"/>
                <a:gd name="f54" fmla="*/ f43 1 37"/>
                <a:gd name="f55" fmla="*/ f44 1 62"/>
                <a:gd name="f56" fmla="*/ f45 1 62"/>
                <a:gd name="f57" fmla="*/ f46 1 37"/>
                <a:gd name="f58" fmla="*/ f47 1 62"/>
                <a:gd name="f59" fmla="*/ f48 1 37"/>
                <a:gd name="f60" fmla="*/ f49 1 37"/>
                <a:gd name="f61" fmla="*/ f50 1 62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40"/>
                <a:gd name="f71" fmla="*/ f57 1 f39"/>
                <a:gd name="f72" fmla="*/ f58 1 f40"/>
                <a:gd name="f73" fmla="*/ f59 1 f39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1 1"/>
                <a:gd name="f85" fmla="*/ f71 f30 1"/>
                <a:gd name="f86" fmla="*/ f72 f31 1"/>
                <a:gd name="f87" fmla="*/ f73 f30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2" y="f84"/>
                </a:cxn>
                <a:cxn ang="f51">
                  <a:pos x="f85" y="f86"/>
                </a:cxn>
                <a:cxn ang="f51">
                  <a:pos x="f87" y="f81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37" h="6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3" y="f16"/>
                    <a:pt x="f13" y="f17"/>
                  </a:cubicBezTo>
                  <a:cubicBezTo>
                    <a:pt x="f13" y="f18"/>
                    <a:pt x="f19" y="f7"/>
                    <a:pt x="f5" y="f20"/>
                  </a:cubicBezTo>
                  <a:cubicBezTo>
                    <a:pt x="f21" y="f22"/>
                    <a:pt x="f10" y="f17"/>
                    <a:pt x="f23" y="f8"/>
                  </a:cubicBezTo>
                  <a:cubicBezTo>
                    <a:pt x="f8" y="f24"/>
                    <a:pt x="f10" y="f25"/>
                    <a:pt x="f26" y="f5"/>
                  </a:cubicBezTo>
                  <a:cubicBezTo>
                    <a:pt x="f27" y="f28"/>
                    <a:pt x="f13" y="f24"/>
                    <a:pt x="f6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CAB8BD92-2CAB-4591-8FD9-47CCB1FA1A80}"/>
                </a:ext>
              </a:extLst>
            </p:cNvPr>
            <p:cNvSpPr/>
            <p:nvPr/>
          </p:nvSpPr>
          <p:spPr>
            <a:xfrm>
              <a:off x="1962631" y="3942856"/>
              <a:ext cx="61118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9"/>
                <a:gd name="f8" fmla="val 5"/>
                <a:gd name="f9" fmla="val 3"/>
                <a:gd name="f10" fmla="val 4"/>
                <a:gd name="f11" fmla="val 1"/>
                <a:gd name="f12" fmla="val 7"/>
                <a:gd name="f13" fmla="val 38"/>
                <a:gd name="f14" fmla="val 70"/>
                <a:gd name="f15" fmla="val 101"/>
                <a:gd name="f16" fmla="val 103"/>
                <a:gd name="f17" fmla="val 105"/>
                <a:gd name="f18" fmla="val 6"/>
                <a:gd name="f19" fmla="val 68"/>
                <a:gd name="f20" fmla="val 35"/>
                <a:gd name="f21" fmla="val 2"/>
                <a:gd name="f22" fmla="val 8"/>
                <a:gd name="f23" fmla="+- 0 0 -90"/>
                <a:gd name="f24" fmla="*/ f3 1 107"/>
                <a:gd name="f25" fmla="*/ f4 1 9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07"/>
                <a:gd name="f34" fmla="*/ f30 1 9"/>
                <a:gd name="f35" fmla="*/ 0 f31 1"/>
                <a:gd name="f36" fmla="*/ 5 f30 1"/>
                <a:gd name="f37" fmla="*/ 7 f31 1"/>
                <a:gd name="f38" fmla="*/ 1 f30 1"/>
                <a:gd name="f39" fmla="*/ 101 f31 1"/>
                <a:gd name="f40" fmla="*/ 107 f31 1"/>
                <a:gd name="f41" fmla="*/ 9 f30 1"/>
                <a:gd name="f42" fmla="*/ 3 f31 1"/>
                <a:gd name="f43" fmla="+- f32 0 f1"/>
                <a:gd name="f44" fmla="*/ f35 1 107"/>
                <a:gd name="f45" fmla="*/ f36 1 9"/>
                <a:gd name="f46" fmla="*/ f37 1 107"/>
                <a:gd name="f47" fmla="*/ f38 1 9"/>
                <a:gd name="f48" fmla="*/ f39 1 107"/>
                <a:gd name="f49" fmla="*/ f40 1 107"/>
                <a:gd name="f50" fmla="*/ f41 1 9"/>
                <a:gd name="f51" fmla="*/ f42 1 107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3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69"/>
                </a:cxn>
                <a:cxn ang="f43">
                  <a:pos x="f72" y="f74"/>
                </a:cxn>
                <a:cxn ang="f43">
                  <a:pos x="f75" y="f74"/>
                </a:cxn>
                <a:cxn ang="f43">
                  <a:pos x="f68" y="f69"/>
                </a:cxn>
              </a:cxnLst>
              <a:rect l="f64" t="f67" r="f65" b="f66"/>
              <a:pathLst>
                <a:path w="107" h="9">
                  <a:moveTo>
                    <a:pt x="f5" y="f8"/>
                  </a:moveTo>
                  <a:cubicBezTo>
                    <a:pt x="f9" y="f10"/>
                    <a:pt x="f8" y="f11"/>
                    <a:pt x="f12" y="f11"/>
                  </a:cubicBezTo>
                  <a:cubicBezTo>
                    <a:pt x="f13" y="f5"/>
                    <a:pt x="f14" y="f5"/>
                    <a:pt x="f15" y="f11"/>
                  </a:cubicBezTo>
                  <a:cubicBezTo>
                    <a:pt x="f16" y="f11"/>
                    <a:pt x="f17" y="f9"/>
                    <a:pt x="f6" y="f8"/>
                  </a:cubicBezTo>
                  <a:cubicBezTo>
                    <a:pt x="f17" y="f18"/>
                    <a:pt x="f16" y="f7"/>
                    <a:pt x="f15" y="f7"/>
                  </a:cubicBezTo>
                  <a:cubicBezTo>
                    <a:pt x="f19" y="f7"/>
                    <a:pt x="f20" y="f7"/>
                    <a:pt x="f9" y="f7"/>
                  </a:cubicBezTo>
                  <a:cubicBezTo>
                    <a:pt x="f21" y="f22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5BA2CF69-6155-44CD-A704-5182DE2D1EA2}"/>
                </a:ext>
              </a:extLst>
            </p:cNvPr>
            <p:cNvSpPr/>
            <p:nvPr/>
          </p:nvSpPr>
          <p:spPr>
            <a:xfrm>
              <a:off x="1962631" y="4057156"/>
              <a:ext cx="61118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9"/>
                <a:gd name="f8" fmla="val 6"/>
                <a:gd name="f9" fmla="val 2"/>
                <a:gd name="f10" fmla="val 4"/>
                <a:gd name="f11" fmla="val 1"/>
                <a:gd name="f12" fmla="val 37"/>
                <a:gd name="f13" fmla="val 69"/>
                <a:gd name="f14" fmla="val 100"/>
                <a:gd name="f15" fmla="val 102"/>
                <a:gd name="f16" fmla="val 104"/>
                <a:gd name="f17" fmla="val 3"/>
                <a:gd name="f18" fmla="val 5"/>
                <a:gd name="f19" fmla="val 105"/>
                <a:gd name="f20" fmla="val 103"/>
                <a:gd name="f21" fmla="val 101"/>
                <a:gd name="f22" fmla="val 68"/>
                <a:gd name="f23" fmla="val 35"/>
                <a:gd name="f24" fmla="val 8"/>
                <a:gd name="f25" fmla="val 7"/>
                <a:gd name="f26" fmla="+- 0 0 -90"/>
                <a:gd name="f27" fmla="*/ f3 1 107"/>
                <a:gd name="f28" fmla="*/ f4 1 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07"/>
                <a:gd name="f37" fmla="*/ f33 1 9"/>
                <a:gd name="f38" fmla="*/ 0 f34 1"/>
                <a:gd name="f39" fmla="*/ 6 f33 1"/>
                <a:gd name="f40" fmla="*/ 6 f34 1"/>
                <a:gd name="f41" fmla="*/ 1 f33 1"/>
                <a:gd name="f42" fmla="*/ 100 f34 1"/>
                <a:gd name="f43" fmla="*/ 107 f34 1"/>
                <a:gd name="f44" fmla="*/ 5 f33 1"/>
                <a:gd name="f45" fmla="*/ 101 f34 1"/>
                <a:gd name="f46" fmla="*/ 9 f33 1"/>
                <a:gd name="f47" fmla="*/ 2 f34 1"/>
                <a:gd name="f48" fmla="+- f35 0 f1"/>
                <a:gd name="f49" fmla="*/ f38 1 107"/>
                <a:gd name="f50" fmla="*/ f39 1 9"/>
                <a:gd name="f51" fmla="*/ f40 1 107"/>
                <a:gd name="f52" fmla="*/ f41 1 9"/>
                <a:gd name="f53" fmla="*/ f42 1 107"/>
                <a:gd name="f54" fmla="*/ f43 1 107"/>
                <a:gd name="f55" fmla="*/ f44 1 9"/>
                <a:gd name="f56" fmla="*/ f45 1 107"/>
                <a:gd name="f57" fmla="*/ f46 1 9"/>
                <a:gd name="f58" fmla="*/ f47 1 107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6"/>
                <a:gd name="f69" fmla="*/ f55 1 f37"/>
                <a:gd name="f70" fmla="*/ f56 1 f36"/>
                <a:gd name="f71" fmla="*/ f57 1 f37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7 1"/>
                <a:gd name="f83" fmla="*/ f69 f28 1"/>
                <a:gd name="f84" fmla="*/ f70 f27 1"/>
                <a:gd name="f85" fmla="*/ f71 f28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2" y="f83"/>
                </a:cxn>
                <a:cxn ang="f48">
                  <a:pos x="f84" y="f85"/>
                </a:cxn>
                <a:cxn ang="f48">
                  <a:pos x="f86" y="f85"/>
                </a:cxn>
                <a:cxn ang="f48">
                  <a:pos x="f77" y="f78"/>
                </a:cxn>
              </a:cxnLst>
              <a:rect l="f73" t="f76" r="f74" b="f75"/>
              <a:pathLst>
                <a:path w="107" h="9">
                  <a:moveTo>
                    <a:pt x="f5" y="f8"/>
                  </a:moveTo>
                  <a:cubicBezTo>
                    <a:pt x="f9" y="f10"/>
                    <a:pt x="f10" y="f11"/>
                    <a:pt x="f8" y="f11"/>
                  </a:cubicBezTo>
                  <a:cubicBezTo>
                    <a:pt x="f12" y="f11"/>
                    <a:pt x="f13" y="f5"/>
                    <a:pt x="f14" y="f11"/>
                  </a:cubicBezTo>
                  <a:cubicBezTo>
                    <a:pt x="f15" y="f11"/>
                    <a:pt x="f16" y="f17"/>
                    <a:pt x="f6" y="f18"/>
                  </a:cubicBezTo>
                  <a:cubicBezTo>
                    <a:pt x="f19" y="f8"/>
                    <a:pt x="f20" y="f7"/>
                    <a:pt x="f21" y="f7"/>
                  </a:cubicBezTo>
                  <a:cubicBezTo>
                    <a:pt x="f22" y="f7"/>
                    <a:pt x="f23" y="f7"/>
                    <a:pt x="f9" y="f7"/>
                  </a:cubicBezTo>
                  <a:cubicBezTo>
                    <a:pt x="f11" y="f24"/>
                    <a:pt x="f5" y="f25"/>
                    <a:pt x="f5" y="f8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09374FAE-3C63-42B4-9EFF-9997492F1ACB}"/>
                </a:ext>
              </a:extLst>
            </p:cNvPr>
            <p:cNvSpPr/>
            <p:nvPr/>
          </p:nvSpPr>
          <p:spPr>
            <a:xfrm>
              <a:off x="1968986" y="4176220"/>
              <a:ext cx="6048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8"/>
                <a:gd name="f8" fmla="val 52"/>
                <a:gd name="f9" fmla="val 37"/>
                <a:gd name="f10" fmla="val 22"/>
                <a:gd name="f11" fmla="val 7"/>
                <a:gd name="f12" fmla="val 4"/>
                <a:gd name="f13" fmla="val 2"/>
                <a:gd name="f14" fmla="val 6"/>
                <a:gd name="f15" fmla="val 3"/>
                <a:gd name="f16" fmla="val 68"/>
                <a:gd name="f17" fmla="val 100"/>
                <a:gd name="f18" fmla="val 1"/>
                <a:gd name="f19" fmla="val 102"/>
                <a:gd name="f20" fmla="val 104"/>
                <a:gd name="f21" fmla="val 103"/>
                <a:gd name="f22" fmla="val 101"/>
                <a:gd name="f23" fmla="val 99"/>
                <a:gd name="f24" fmla="val 83"/>
                <a:gd name="f25" fmla="val 67"/>
                <a:gd name="f26" fmla="+- 0 0 -90"/>
                <a:gd name="f27" fmla="*/ f3 1 106"/>
                <a:gd name="f28" fmla="*/ f4 1 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8"/>
                <a:gd name="f37" fmla="*/ f34 1 106"/>
                <a:gd name="f38" fmla="*/ 52 f34 1"/>
                <a:gd name="f39" fmla="*/ 8 f33 1"/>
                <a:gd name="f40" fmla="*/ 7 f34 1"/>
                <a:gd name="f41" fmla="*/ 0 f34 1"/>
                <a:gd name="f42" fmla="*/ 4 f33 1"/>
                <a:gd name="f43" fmla="*/ 6 f34 1"/>
                <a:gd name="f44" fmla="*/ 0 f33 1"/>
                <a:gd name="f45" fmla="*/ 100 f34 1"/>
                <a:gd name="f46" fmla="*/ 1 f33 1"/>
                <a:gd name="f47" fmla="*/ 106 f34 1"/>
                <a:gd name="f48" fmla="*/ 99 f34 1"/>
                <a:gd name="f49" fmla="+- f35 0 f1"/>
                <a:gd name="f50" fmla="*/ f38 1 106"/>
                <a:gd name="f51" fmla="*/ f39 1 8"/>
                <a:gd name="f52" fmla="*/ f40 1 106"/>
                <a:gd name="f53" fmla="*/ f41 1 106"/>
                <a:gd name="f54" fmla="*/ f42 1 8"/>
                <a:gd name="f55" fmla="*/ f43 1 106"/>
                <a:gd name="f56" fmla="*/ f44 1 8"/>
                <a:gd name="f57" fmla="*/ f45 1 106"/>
                <a:gd name="f58" fmla="*/ f46 1 8"/>
                <a:gd name="f59" fmla="*/ f47 1 106"/>
                <a:gd name="f60" fmla="*/ f48 1 106"/>
                <a:gd name="f61" fmla="*/ 0 1 f37"/>
                <a:gd name="f62" fmla="*/ f30 1 f37"/>
                <a:gd name="f63" fmla="*/ 0 1 f36"/>
                <a:gd name="f64" fmla="*/ f31 1 f36"/>
                <a:gd name="f65" fmla="*/ f50 1 f37"/>
                <a:gd name="f66" fmla="*/ f51 1 f36"/>
                <a:gd name="f67" fmla="*/ f52 1 f37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7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7 1"/>
                <a:gd name="f84" fmla="*/ f69 f28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1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84"/>
                </a:cxn>
                <a:cxn ang="f49">
                  <a:pos x="f90" y="f81"/>
                </a:cxn>
                <a:cxn ang="f49">
                  <a:pos x="f80" y="f81"/>
                </a:cxn>
              </a:cxnLst>
              <a:rect l="f76" t="f79" r="f77" b="f78"/>
              <a:pathLst>
                <a:path w="105" h="8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5" y="f12"/>
                  </a:cubicBezTo>
                  <a:cubicBezTo>
                    <a:pt x="f13" y="f15"/>
                    <a:pt x="f12" y="f5"/>
                    <a:pt x="f14" y="f5"/>
                  </a:cubicBezTo>
                  <a:cubicBezTo>
                    <a:pt x="f9" y="f5"/>
                    <a:pt x="f16" y="f5"/>
                    <a:pt x="f17" y="f18"/>
                  </a:cubicBezTo>
                  <a:cubicBezTo>
                    <a:pt x="f19" y="f18"/>
                    <a:pt x="f20" y="f15"/>
                    <a:pt x="f6" y="f12"/>
                  </a:cubicBezTo>
                  <a:cubicBezTo>
                    <a:pt x="f21" y="f14"/>
                    <a:pt x="f22" y="f7"/>
                    <a:pt x="f23" y="f7"/>
                  </a:cubicBezTo>
                  <a:cubicBezTo>
                    <a:pt x="f24" y="f7"/>
                    <a:pt x="f25" y="f7"/>
                    <a:pt x="f8" y="f7"/>
                  </a:cubicBezTo>
                  <a:close/>
                </a:path>
              </a:pathLst>
            </a:custGeom>
            <a:solidFill>
              <a:srgbClr val="4677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 dirty="0">
                <a:solidFill>
                  <a:srgbClr val="242423"/>
                </a:solidFill>
                <a:uFillTx/>
                <a:latin typeface="Century Gothic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3;p13">
            <a:extLst>
              <a:ext uri="{FF2B5EF4-FFF2-40B4-BE49-F238E27FC236}">
                <a16:creationId xmlns:a16="http://schemas.microsoft.com/office/drawing/2014/main" id="{474938E0-794A-4B87-AC78-96FE7E2DD086}"/>
              </a:ext>
            </a:extLst>
          </p:cNvPr>
          <p:cNvSpPr txBox="1">
            <a:spLocks noGrp="1"/>
          </p:cNvSpPr>
          <p:nvPr>
            <p:ph type="title" sz="quarter" idx="4294967295"/>
          </p:nvPr>
        </p:nvSpPr>
        <p:spPr>
          <a:xfrm>
            <a:off x="1385182" y="2133898"/>
            <a:ext cx="5258403" cy="7662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algn="ctr" rtl="1">
              <a:lnSpc>
                <a:spcPct val="100000"/>
              </a:lnSpc>
            </a:pPr>
            <a:r>
              <a:rPr lang="fa-IR" sz="6000" b="1" dirty="0">
                <a:solidFill>
                  <a:srgbClr val="252525"/>
                </a:solidFill>
                <a:latin typeface="Roboto Condensed"/>
                <a:ea typeface="Roboto Condensed"/>
                <a:cs typeface="B Nazanin" panose="00000400000000000000" pitchFamily="2" charset="-78"/>
              </a:rPr>
              <a:t>قالب رایگان</a:t>
            </a:r>
            <a:endParaRPr lang="es-PE" sz="6000" b="1" dirty="0">
              <a:solidFill>
                <a:srgbClr val="252525"/>
              </a:solidFill>
              <a:latin typeface="Roboto Condensed"/>
              <a:ea typeface="Roboto Condensed"/>
              <a:cs typeface="B Nazanin" panose="00000400000000000000" pitchFamily="2" charset="-78"/>
            </a:endParaRPr>
          </a:p>
        </p:txBody>
      </p:sp>
      <p:sp>
        <p:nvSpPr>
          <p:cNvPr id="3" name="Google Shape;214;p13">
            <a:extLst>
              <a:ext uri="{FF2B5EF4-FFF2-40B4-BE49-F238E27FC236}">
                <a16:creationId xmlns:a16="http://schemas.microsoft.com/office/drawing/2014/main" id="{C78CC285-CF3B-4BCE-901F-8B12ECC5A89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948086" y="2900101"/>
            <a:ext cx="6132597" cy="31454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ct val="0"/>
              </a:spcBef>
              <a:buNone/>
            </a:pPr>
            <a:r>
              <a:rPr lang="fa-IR" dirty="0">
                <a:solidFill>
                  <a:srgbClr val="000000"/>
                </a:solidFill>
                <a:latin typeface="Roboto Condensed Light"/>
                <a:ea typeface="Roboto Condensed Light"/>
                <a:cs typeface="B Nazanin" panose="000004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می-کند تا مفاهیم خود را به طور روان و قابل درک ارائه دهید. همپنین، این قالب حاوی گزینه های ویرایش پذیری است و شما می-توانید آن را به صورتی که می خواهید ویرایش کنید.</a:t>
            </a:r>
            <a:endParaRPr lang="es-ES" sz="2667" b="1" dirty="0">
              <a:solidFill>
                <a:srgbClr val="242423"/>
              </a:solidFill>
              <a:latin typeface="Roboto Condensed Light"/>
              <a:ea typeface="Roboto Condensed Light"/>
              <a:cs typeface="B Nazanin" panose="00000400000000000000" pitchFamily="2" charset="-78"/>
            </a:endParaRPr>
          </a:p>
        </p:txBody>
      </p:sp>
      <p:pic>
        <p:nvPicPr>
          <p:cNvPr id="4" name="Google Shape;215;p13" descr="10.jpg">
            <a:extLst>
              <a:ext uri="{FF2B5EF4-FFF2-40B4-BE49-F238E27FC236}">
                <a16:creationId xmlns:a16="http://schemas.microsoft.com/office/drawing/2014/main" id="{4B78B6E9-D3B0-472F-B21A-2DBAAFBC343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 l="15648" r="28102"/>
          <a:stretch>
            <a:fillRect/>
          </a:stretch>
        </p:blipFill>
        <p:spPr>
          <a:xfrm>
            <a:off x="7537079" y="1572319"/>
            <a:ext cx="4135968" cy="4135968"/>
          </a:xfrm>
          <a:prstGeom prst="rect">
            <a:avLst/>
          </a:prstGeom>
          <a:noFill/>
          <a:ln w="38103" cap="flat">
            <a:solidFill>
              <a:srgbClr val="3F5378"/>
            </a:solidFill>
            <a:prstDash val="solid"/>
            <a:miter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0;p20">
            <a:extLst>
              <a:ext uri="{FF2B5EF4-FFF2-40B4-BE49-F238E27FC236}">
                <a16:creationId xmlns:a16="http://schemas.microsoft.com/office/drawing/2014/main" id="{0016F812-9669-4B95-8A87-722807C8EB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8573" y="523429"/>
            <a:ext cx="7323200" cy="1021604"/>
          </a:xfrm>
        </p:spPr>
        <p:txBody>
          <a:bodyPr lIns="121898" tIns="121898" rIns="121898" bIns="121898"/>
          <a:lstStyle/>
          <a:p>
            <a:pPr lvl="0" algn="r" rtl="1"/>
            <a:r>
              <a:rPr lang="fa-IR" sz="3600" b="1" dirty="0">
                <a:solidFill>
                  <a:srgbClr val="F2F2F2"/>
                </a:solidFill>
                <a:cs typeface="B Nazanin" panose="00000400000000000000" pitchFamily="2" charset="-78"/>
              </a:rPr>
              <a:t>هزار کلمه</a:t>
            </a:r>
            <a:endParaRPr lang="en-US" sz="3600" b="1" dirty="0">
              <a:solidFill>
                <a:srgbClr val="F2F2F2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301;p20">
            <a:extLst>
              <a:ext uri="{FF2B5EF4-FFF2-40B4-BE49-F238E27FC236}">
                <a16:creationId xmlns:a16="http://schemas.microsoft.com/office/drawing/2014/main" id="{9EBB3E13-F695-46FB-B5AF-9555877B049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85703" y="3427152"/>
            <a:ext cx="4917999" cy="2619317"/>
          </a:xfrm>
        </p:spPr>
        <p:txBody>
          <a:bodyPr lIns="121898" tIns="121898" rIns="121898" bIns="121898"/>
          <a:lstStyle/>
          <a:p>
            <a:pPr marL="0" lvl="0" indent="0" algn="r" rtl="1">
              <a:spcAft>
                <a:spcPts val="1335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303;p20">
            <a:extLst>
              <a:ext uri="{FF2B5EF4-FFF2-40B4-BE49-F238E27FC236}">
                <a16:creationId xmlns:a16="http://schemas.microsoft.com/office/drawing/2014/main" id="{B3746AA0-5D2D-40D1-B143-B4BF9A8CC769}"/>
              </a:ext>
            </a:extLst>
          </p:cNvPr>
          <p:cNvSpPr txBox="1"/>
          <p:nvPr/>
        </p:nvSpPr>
        <p:spPr>
          <a:xfrm>
            <a:off x="10157328" y="6182002"/>
            <a:ext cx="1983196" cy="420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AC99F77-1441-4E70-B274-D8F819A05CEE}" type="slidenum">
              <a:rPr>
                <a:cs typeface="B Nazanin" panose="00000400000000000000" pitchFamily="2" charset="-78"/>
              </a:rPr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8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Rombo 1">
            <a:extLst>
              <a:ext uri="{FF2B5EF4-FFF2-40B4-BE49-F238E27FC236}">
                <a16:creationId xmlns:a16="http://schemas.microsoft.com/office/drawing/2014/main" id="{81651D6F-2C90-47CE-BF89-A0DD0FF0898E}"/>
              </a:ext>
            </a:extLst>
          </p:cNvPr>
          <p:cNvSpPr/>
          <p:nvPr/>
        </p:nvSpPr>
        <p:spPr>
          <a:xfrm>
            <a:off x="6649114" y="1195120"/>
            <a:ext cx="5139449" cy="5139449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abs f0"/>
              <a:gd name="f5" fmla="abs f1"/>
              <a:gd name="f6" fmla="abs f2"/>
              <a:gd name="f7" fmla="val f3"/>
              <a:gd name="f8" fmla="?: f4 f0 1"/>
              <a:gd name="f9" fmla="?: f5 f1 1"/>
              <a:gd name="f10" fmla="?: f6 f2 1"/>
              <a:gd name="f11" fmla="*/ f8 1 21600"/>
              <a:gd name="f12" fmla="*/ f9 1 21600"/>
              <a:gd name="f13" fmla="*/ 21600 f8 1"/>
              <a:gd name="f14" fmla="*/ 21600 f9 1"/>
              <a:gd name="f15" fmla="min f12 f11"/>
              <a:gd name="f16" fmla="*/ f13 1 f10"/>
              <a:gd name="f17" fmla="*/ f14 1 f10"/>
              <a:gd name="f18" fmla="val f16"/>
              <a:gd name="f19" fmla="val f17"/>
              <a:gd name="f20" fmla="*/ f7 f15 1"/>
              <a:gd name="f21" fmla="+- f19 0 f7"/>
              <a:gd name="f22" fmla="+- f18 0 f7"/>
              <a:gd name="f23" fmla="*/ f18 f15 1"/>
              <a:gd name="f24" fmla="*/ f19 f15 1"/>
              <a:gd name="f25" fmla="*/ f21 1 2"/>
              <a:gd name="f26" fmla="*/ f21 1 4"/>
              <a:gd name="f27" fmla="*/ f22 1 2"/>
              <a:gd name="f28" fmla="*/ f22 1 4"/>
              <a:gd name="f29" fmla="*/ f22 3 1"/>
              <a:gd name="f30" fmla="*/ f21 3 1"/>
              <a:gd name="f31" fmla="+- f7 f25 0"/>
              <a:gd name="f32" fmla="+- f7 f27 0"/>
              <a:gd name="f33" fmla="*/ f29 1 4"/>
              <a:gd name="f34" fmla="*/ f30 1 4"/>
              <a:gd name="f35" fmla="*/ f28 f15 1"/>
              <a:gd name="f36" fmla="*/ f26 f15 1"/>
              <a:gd name="f37" fmla="*/ f33 f15 1"/>
              <a:gd name="f38" fmla="*/ f34 f15 1"/>
              <a:gd name="f39" fmla="*/ f31 f15 1"/>
              <a:gd name="f40" fmla="*/ f3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5" t="f36" r="f37" b="f38"/>
            <a:pathLst>
              <a:path>
                <a:moveTo>
                  <a:pt x="f20" y="f39"/>
                </a:moveTo>
                <a:lnTo>
                  <a:pt x="f40" y="f20"/>
                </a:lnTo>
                <a:lnTo>
                  <a:pt x="f23" y="f39"/>
                </a:lnTo>
                <a:lnTo>
                  <a:pt x="f40" y="f24"/>
                </a:lnTo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 dirty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Rectángulo 12">
            <a:extLst>
              <a:ext uri="{FF2B5EF4-FFF2-40B4-BE49-F238E27FC236}">
                <a16:creationId xmlns:a16="http://schemas.microsoft.com/office/drawing/2014/main" id="{0746C876-D2AE-49CD-B422-5A4B2278403E}"/>
              </a:ext>
            </a:extLst>
          </p:cNvPr>
          <p:cNvSpPr/>
          <p:nvPr/>
        </p:nvSpPr>
        <p:spPr>
          <a:xfrm>
            <a:off x="1085703" y="2359042"/>
            <a:ext cx="4457187" cy="81560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معنی پروژه</a:t>
            </a:r>
            <a:endParaRPr lang="es-ES" sz="18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8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3;p19">
            <a:extLst>
              <a:ext uri="{FF2B5EF4-FFF2-40B4-BE49-F238E27FC236}">
                <a16:creationId xmlns:a16="http://schemas.microsoft.com/office/drawing/2014/main" id="{18916270-5792-441D-9391-5222F0A837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60602" y="225829"/>
            <a:ext cx="7011198" cy="1021604"/>
          </a:xfrm>
        </p:spPr>
        <p:txBody>
          <a:bodyPr lIns="121898" tIns="121898" rIns="121898" bIns="121898"/>
          <a:lstStyle/>
          <a:p>
            <a:pPr lvl="0" algn="r" rtl="1"/>
            <a:r>
              <a:rPr lang="fa-IR" sz="3600" b="1" dirty="0">
                <a:solidFill>
                  <a:srgbClr val="FFFFFF"/>
                </a:solidFill>
                <a:cs typeface="B Nazanin" panose="00000400000000000000" pitchFamily="2" charset="-78"/>
              </a:rPr>
              <a:t>در دو یا سه ستون</a:t>
            </a:r>
            <a:endParaRPr lang="en-US" sz="3600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285;p19">
            <a:extLst>
              <a:ext uri="{FF2B5EF4-FFF2-40B4-BE49-F238E27FC236}">
                <a16:creationId xmlns:a16="http://schemas.microsoft.com/office/drawing/2014/main" id="{03684042-7AF5-4E41-B32F-A310CD41E68B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4965405" y="1627019"/>
            <a:ext cx="2887014" cy="36131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</a:p>
          <a:p>
            <a:pPr marL="0" lvl="0" indent="0" algn="r" rtl="1">
              <a:buNone/>
            </a:pPr>
            <a:r>
              <a:rPr lang="fa-IR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Google Shape;286;p19">
            <a:extLst>
              <a:ext uri="{FF2B5EF4-FFF2-40B4-BE49-F238E27FC236}">
                <a16:creationId xmlns:a16="http://schemas.microsoft.com/office/drawing/2014/main" id="{F718232A-06DC-41AD-AD62-B670210EC593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8041419" y="1627019"/>
            <a:ext cx="2887014" cy="3613196"/>
          </a:xfrm>
          <a:prstGeom prst="rect">
            <a:avLst/>
          </a:prstGeom>
          <a:noFill/>
          <a:ln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عنوان</a:t>
            </a:r>
            <a:endParaRPr lang="en-US" b="1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  <a:p>
            <a:pPr marL="0" lvl="0" indent="0" algn="r" rtl="1">
              <a:spcBef>
                <a:spcPts val="1335"/>
              </a:spcBef>
              <a:buNone/>
            </a:pPr>
            <a:r>
              <a:rPr lang="fa-IR" dirty="0">
                <a:solidFill>
                  <a:srgbClr val="242423"/>
                </a:solidFill>
                <a:latin typeface="Century Gothic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dirty="0">
              <a:solidFill>
                <a:srgbClr val="242423"/>
              </a:solidFill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Google Shape;287;p19">
            <a:extLst>
              <a:ext uri="{FF2B5EF4-FFF2-40B4-BE49-F238E27FC236}">
                <a16:creationId xmlns:a16="http://schemas.microsoft.com/office/drawing/2014/main" id="{5D9AB85F-BC43-4658-B708-EB8416F2ECCF}"/>
              </a:ext>
            </a:extLst>
          </p:cNvPr>
          <p:cNvSpPr txBox="1"/>
          <p:nvPr/>
        </p:nvSpPr>
        <p:spPr>
          <a:xfrm>
            <a:off x="10157328" y="6182002"/>
            <a:ext cx="1983196" cy="420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B6F1427-2ED1-4E62-ACC6-4E1CFCA8B186}" type="slidenum">
              <a:rPr>
                <a:cs typeface="B Nazanin" panose="00000400000000000000" pitchFamily="2" charset="-78"/>
              </a:rPr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B1827D9-F8EB-4484-B0DE-4160B2605994}"/>
              </a:ext>
            </a:extLst>
          </p:cNvPr>
          <p:cNvSpPr/>
          <p:nvPr/>
        </p:nvSpPr>
        <p:spPr>
          <a:xfrm>
            <a:off x="1809753" y="2384426"/>
            <a:ext cx="1422404" cy="40084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293"/>
              <a:gd name="f8" fmla="val 7"/>
              <a:gd name="f9" fmla="val 50"/>
              <a:gd name="f10" fmla="val 23"/>
              <a:gd name="f11" fmla="val 33"/>
              <a:gd name="f12" fmla="val 37"/>
              <a:gd name="f13" fmla="val 17"/>
              <a:gd name="f14" fmla="val 52"/>
              <a:gd name="f15" fmla="val 67"/>
              <a:gd name="f16" fmla="val 81"/>
              <a:gd name="f17" fmla="val 97"/>
              <a:gd name="f18" fmla="val 90"/>
              <a:gd name="f19" fmla="val 85"/>
              <a:gd name="f20" fmla="val 51"/>
              <a:gd name="f21" fmla="val 78"/>
              <a:gd name="f22" fmla="val 82"/>
              <a:gd name="f23" fmla="val 145"/>
              <a:gd name="f24" fmla="val 79"/>
              <a:gd name="f25" fmla="val 193"/>
              <a:gd name="f26" fmla="val 241"/>
              <a:gd name="f27" fmla="val 254"/>
              <a:gd name="f28" fmla="val 264"/>
              <a:gd name="f29" fmla="val 274"/>
              <a:gd name="f30" fmla="val 94"/>
              <a:gd name="f31" fmla="val 280"/>
              <a:gd name="f32" fmla="val 98"/>
              <a:gd name="f33" fmla="val 286"/>
              <a:gd name="f34" fmla="val 69"/>
              <a:gd name="f35" fmla="val 35"/>
              <a:gd name="f36" fmla="val 283"/>
              <a:gd name="f37" fmla="val 14"/>
              <a:gd name="f38" fmla="val 21"/>
              <a:gd name="f39" fmla="val 260"/>
              <a:gd name="f40" fmla="val 25"/>
              <a:gd name="f41" fmla="val 255"/>
              <a:gd name="f42" fmla="val 251"/>
              <a:gd name="f43" fmla="val 26"/>
              <a:gd name="f44" fmla="val 187"/>
              <a:gd name="f45" fmla="val 123"/>
              <a:gd name="f46" fmla="val 59"/>
              <a:gd name="f47" fmla="val 57"/>
              <a:gd name="f48" fmla="val 54"/>
              <a:gd name="f49" fmla="val 20"/>
              <a:gd name="f50" fmla="+- 0 0 -90"/>
              <a:gd name="f51" fmla="*/ f3 1 104"/>
              <a:gd name="f52" fmla="*/ f4 1 293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104"/>
              <a:gd name="f61" fmla="*/ f57 1 293"/>
              <a:gd name="f62" fmla="*/ 7 f58 1"/>
              <a:gd name="f63" fmla="*/ 50 f57 1"/>
              <a:gd name="f64" fmla="*/ 52 f58 1"/>
              <a:gd name="f65" fmla="*/ 0 f57 1"/>
              <a:gd name="f66" fmla="*/ 97 f58 1"/>
              <a:gd name="f67" fmla="*/ 78 f58 1"/>
              <a:gd name="f68" fmla="*/ 51 f57 1"/>
              <a:gd name="f69" fmla="*/ 97 f57 1"/>
              <a:gd name="f70" fmla="*/ 241 f57 1"/>
              <a:gd name="f71" fmla="*/ 90 f58 1"/>
              <a:gd name="f72" fmla="*/ 274 f57 1"/>
              <a:gd name="f73" fmla="*/ 104 f58 1"/>
              <a:gd name="f74" fmla="*/ 293 f57 1"/>
              <a:gd name="f75" fmla="*/ 0 f58 1"/>
              <a:gd name="f76" fmla="*/ 21 f58 1"/>
              <a:gd name="f77" fmla="*/ 264 f57 1"/>
              <a:gd name="f78" fmla="*/ 25 f58 1"/>
              <a:gd name="f79" fmla="*/ 251 f57 1"/>
              <a:gd name="f80" fmla="*/ 26 f58 1"/>
              <a:gd name="f81" fmla="*/ 59 f57 1"/>
              <a:gd name="f82" fmla="+- f59 0 f1"/>
              <a:gd name="f83" fmla="*/ f62 1 104"/>
              <a:gd name="f84" fmla="*/ f63 1 293"/>
              <a:gd name="f85" fmla="*/ f64 1 104"/>
              <a:gd name="f86" fmla="*/ f65 1 293"/>
              <a:gd name="f87" fmla="*/ f66 1 104"/>
              <a:gd name="f88" fmla="*/ f67 1 104"/>
              <a:gd name="f89" fmla="*/ f68 1 293"/>
              <a:gd name="f90" fmla="*/ f69 1 293"/>
              <a:gd name="f91" fmla="*/ f70 1 293"/>
              <a:gd name="f92" fmla="*/ f71 1 104"/>
              <a:gd name="f93" fmla="*/ f72 1 293"/>
              <a:gd name="f94" fmla="*/ f73 1 104"/>
              <a:gd name="f95" fmla="*/ f74 1 293"/>
              <a:gd name="f96" fmla="*/ f75 1 104"/>
              <a:gd name="f97" fmla="*/ f76 1 104"/>
              <a:gd name="f98" fmla="*/ f77 1 293"/>
              <a:gd name="f99" fmla="*/ f78 1 104"/>
              <a:gd name="f100" fmla="*/ f79 1 293"/>
              <a:gd name="f101" fmla="*/ f80 1 104"/>
              <a:gd name="f102" fmla="*/ f81 1 293"/>
              <a:gd name="f103" fmla="*/ 0 1 f60"/>
              <a:gd name="f104" fmla="*/ f54 1 f60"/>
              <a:gd name="f105" fmla="*/ 0 1 f61"/>
              <a:gd name="f106" fmla="*/ f55 1 f61"/>
              <a:gd name="f107" fmla="*/ f83 1 f60"/>
              <a:gd name="f108" fmla="*/ f84 1 f61"/>
              <a:gd name="f109" fmla="*/ f85 1 f60"/>
              <a:gd name="f110" fmla="*/ f86 1 f61"/>
              <a:gd name="f111" fmla="*/ f87 1 f60"/>
              <a:gd name="f112" fmla="*/ f88 1 f60"/>
              <a:gd name="f113" fmla="*/ f89 1 f61"/>
              <a:gd name="f114" fmla="*/ f90 1 f61"/>
              <a:gd name="f115" fmla="*/ f91 1 f61"/>
              <a:gd name="f116" fmla="*/ f92 1 f60"/>
              <a:gd name="f117" fmla="*/ f93 1 f61"/>
              <a:gd name="f118" fmla="*/ f94 1 f60"/>
              <a:gd name="f119" fmla="*/ f95 1 f61"/>
              <a:gd name="f120" fmla="*/ f96 1 f60"/>
              <a:gd name="f121" fmla="*/ f97 1 f60"/>
              <a:gd name="f122" fmla="*/ f98 1 f61"/>
              <a:gd name="f123" fmla="*/ f99 1 f60"/>
              <a:gd name="f124" fmla="*/ f100 1 f61"/>
              <a:gd name="f125" fmla="*/ f101 1 f60"/>
              <a:gd name="f126" fmla="*/ f102 1 f61"/>
              <a:gd name="f127" fmla="*/ f103 f51 1"/>
              <a:gd name="f128" fmla="*/ f104 f51 1"/>
              <a:gd name="f129" fmla="*/ f106 f52 1"/>
              <a:gd name="f130" fmla="*/ f105 f52 1"/>
              <a:gd name="f131" fmla="*/ f107 f51 1"/>
              <a:gd name="f132" fmla="*/ f108 f52 1"/>
              <a:gd name="f133" fmla="*/ f109 f51 1"/>
              <a:gd name="f134" fmla="*/ f110 f52 1"/>
              <a:gd name="f135" fmla="*/ f111 f51 1"/>
              <a:gd name="f136" fmla="*/ f112 f51 1"/>
              <a:gd name="f137" fmla="*/ f113 f52 1"/>
              <a:gd name="f138" fmla="*/ f114 f52 1"/>
              <a:gd name="f139" fmla="*/ f115 f52 1"/>
              <a:gd name="f140" fmla="*/ f116 f51 1"/>
              <a:gd name="f141" fmla="*/ f117 f52 1"/>
              <a:gd name="f142" fmla="*/ f118 f51 1"/>
              <a:gd name="f143" fmla="*/ f119 f52 1"/>
              <a:gd name="f144" fmla="*/ f120 f51 1"/>
              <a:gd name="f145" fmla="*/ f121 f51 1"/>
              <a:gd name="f146" fmla="*/ f122 f52 1"/>
              <a:gd name="f147" fmla="*/ f123 f51 1"/>
              <a:gd name="f148" fmla="*/ f124 f52 1"/>
              <a:gd name="f149" fmla="*/ f125 f51 1"/>
              <a:gd name="f150" fmla="*/ f126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31" y="f132"/>
              </a:cxn>
              <a:cxn ang="f82">
                <a:pos x="f133" y="f134"/>
              </a:cxn>
              <a:cxn ang="f82">
                <a:pos x="f135" y="f132"/>
              </a:cxn>
              <a:cxn ang="f82">
                <a:pos x="f136" y="f137"/>
              </a:cxn>
              <a:cxn ang="f82">
                <a:pos x="f136" y="f138"/>
              </a:cxn>
              <a:cxn ang="f82">
                <a:pos x="f136" y="f139"/>
              </a:cxn>
              <a:cxn ang="f82">
                <a:pos x="f140" y="f141"/>
              </a:cxn>
              <a:cxn ang="f82">
                <a:pos x="f142" y="f143"/>
              </a:cxn>
              <a:cxn ang="f82">
                <a:pos x="f144" y="f143"/>
              </a:cxn>
              <a:cxn ang="f82">
                <a:pos x="f145" y="f146"/>
              </a:cxn>
              <a:cxn ang="f82">
                <a:pos x="f147" y="f148"/>
              </a:cxn>
              <a:cxn ang="f82">
                <a:pos x="f149" y="f150"/>
              </a:cxn>
              <a:cxn ang="f82">
                <a:pos x="f147" y="f137"/>
              </a:cxn>
              <a:cxn ang="f82">
                <a:pos x="f131" y="f132"/>
              </a:cxn>
            </a:cxnLst>
            <a:rect l="f127" t="f130" r="f128" b="f129"/>
            <a:pathLst>
              <a:path w="104" h="293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3"/>
                  <a:pt x="f16" y="f11"/>
                  <a:pt x="f17" y="f9"/>
                </a:cubicBezTo>
                <a:cubicBezTo>
                  <a:pt x="f18" y="f9"/>
                  <a:pt x="f19" y="f20"/>
                  <a:pt x="f21" y="f20"/>
                </a:cubicBezTo>
                <a:cubicBezTo>
                  <a:pt x="f21" y="f15"/>
                  <a:pt x="f21" y="f22"/>
                  <a:pt x="f21" y="f17"/>
                </a:cubicBezTo>
                <a:cubicBezTo>
                  <a:pt x="f21" y="f23"/>
                  <a:pt x="f24" y="f25"/>
                  <a:pt x="f21" y="f26"/>
                </a:cubicBezTo>
                <a:cubicBezTo>
                  <a:pt x="f21" y="f27"/>
                  <a:pt x="f22" y="f28"/>
                  <a:pt x="f18" y="f29"/>
                </a:cubicBezTo>
                <a:cubicBezTo>
                  <a:pt x="f30" y="f31"/>
                  <a:pt x="f32" y="f33"/>
                  <a:pt x="f6" y="f7"/>
                </a:cubicBezTo>
                <a:cubicBezTo>
                  <a:pt x="f34" y="f7"/>
                  <a:pt x="f35" y="f7"/>
                  <a:pt x="f5" y="f7"/>
                </a:cubicBezTo>
                <a:cubicBezTo>
                  <a:pt x="f8" y="f36"/>
                  <a:pt x="f37" y="f29"/>
                  <a:pt x="f38" y="f28"/>
                </a:cubicBezTo>
                <a:cubicBezTo>
                  <a:pt x="f10" y="f39"/>
                  <a:pt x="f40" y="f41"/>
                  <a:pt x="f40" y="f42"/>
                </a:cubicBezTo>
                <a:cubicBezTo>
                  <a:pt x="f43" y="f44"/>
                  <a:pt x="f43" y="f45"/>
                  <a:pt x="f43" y="f46"/>
                </a:cubicBezTo>
                <a:cubicBezTo>
                  <a:pt x="f43" y="f47"/>
                  <a:pt x="f40" y="f48"/>
                  <a:pt x="f40" y="f20"/>
                </a:cubicBezTo>
                <a:cubicBezTo>
                  <a:pt x="f49" y="f20"/>
                  <a:pt x="f37" y="f20"/>
                  <a:pt x="f8" y="f9"/>
                </a:cubicBezTo>
                <a:close/>
              </a:path>
            </a:pathLst>
          </a:custGeom>
          <a:solidFill>
            <a:srgbClr val="5C5C5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FA4B702-9BC6-46BC-B50F-5610F9164EEF}"/>
              </a:ext>
            </a:extLst>
          </p:cNvPr>
          <p:cNvSpPr/>
          <p:nvPr/>
        </p:nvSpPr>
        <p:spPr>
          <a:xfrm>
            <a:off x="3027358" y="3178170"/>
            <a:ext cx="1612901" cy="32273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8"/>
              <a:gd name="f7" fmla="val 236"/>
              <a:gd name="f8" fmla="val 89"/>
              <a:gd name="f9" fmla="val 63"/>
              <a:gd name="f10" fmla="val 38"/>
              <a:gd name="f11" fmla="val 36"/>
              <a:gd name="f12" fmla="val 33"/>
              <a:gd name="f13" fmla="val 234"/>
              <a:gd name="f14" fmla="val 233"/>
              <a:gd name="f15" fmla="val 28"/>
              <a:gd name="f16" fmla="val 220"/>
              <a:gd name="f17" fmla="val 20"/>
              <a:gd name="f18" fmla="val 206"/>
              <a:gd name="f19" fmla="val 19"/>
              <a:gd name="f20" fmla="val 193"/>
              <a:gd name="f21" fmla="val 17"/>
              <a:gd name="f22" fmla="val 148"/>
              <a:gd name="f23" fmla="val 18"/>
              <a:gd name="f24" fmla="val 103"/>
              <a:gd name="f25" fmla="val 58"/>
              <a:gd name="f26" fmla="val 56"/>
              <a:gd name="f27" fmla="val 55"/>
              <a:gd name="f28" fmla="val 52"/>
              <a:gd name="f29" fmla="val 12"/>
              <a:gd name="f30" fmla="val 51"/>
              <a:gd name="f31" fmla="val 7"/>
              <a:gd name="f32" fmla="val 50"/>
              <a:gd name="f33" fmla="val 15"/>
              <a:gd name="f34" fmla="val 29"/>
              <a:gd name="f35" fmla="val 44"/>
              <a:gd name="f36" fmla="val 59"/>
              <a:gd name="f37" fmla="val 74"/>
              <a:gd name="f38" fmla="val 83"/>
              <a:gd name="f39" fmla="val 77"/>
              <a:gd name="f40" fmla="val 70"/>
              <a:gd name="f41" fmla="val 69"/>
              <a:gd name="f42" fmla="val 87"/>
              <a:gd name="f43" fmla="val 104"/>
              <a:gd name="f44" fmla="val 133"/>
              <a:gd name="f45" fmla="val 162"/>
              <a:gd name="f46" fmla="val 71"/>
              <a:gd name="f47" fmla="val 191"/>
              <a:gd name="f48" fmla="val 196"/>
              <a:gd name="f49" fmla="val 201"/>
              <a:gd name="f50" fmla="val 204"/>
              <a:gd name="f51" fmla="val 215"/>
              <a:gd name="f52" fmla="val 102"/>
              <a:gd name="f53" fmla="val 224"/>
              <a:gd name="f54" fmla="+- 0 0 -90"/>
              <a:gd name="f55" fmla="*/ f3 1 118"/>
              <a:gd name="f56" fmla="*/ f4 1 236"/>
              <a:gd name="f57" fmla="val f5"/>
              <a:gd name="f58" fmla="val f6"/>
              <a:gd name="f59" fmla="val f7"/>
              <a:gd name="f60" fmla="*/ f54 f0 1"/>
              <a:gd name="f61" fmla="+- f59 0 f57"/>
              <a:gd name="f62" fmla="+- f58 0 f57"/>
              <a:gd name="f63" fmla="*/ f60 1 f2"/>
              <a:gd name="f64" fmla="*/ f62 1 118"/>
              <a:gd name="f65" fmla="*/ f61 1 236"/>
              <a:gd name="f66" fmla="*/ 118 f62 1"/>
              <a:gd name="f67" fmla="*/ 236 f61 1"/>
              <a:gd name="f68" fmla="*/ 38 f62 1"/>
              <a:gd name="f69" fmla="*/ 33 f62 1"/>
              <a:gd name="f70" fmla="*/ 233 f61 1"/>
              <a:gd name="f71" fmla="*/ 19 f62 1"/>
              <a:gd name="f72" fmla="*/ 193 f61 1"/>
              <a:gd name="f73" fmla="*/ 18 f62 1"/>
              <a:gd name="f74" fmla="*/ 58 f61 1"/>
              <a:gd name="f75" fmla="*/ 52 f61 1"/>
              <a:gd name="f76" fmla="*/ 0 f62 1"/>
              <a:gd name="f77" fmla="*/ 50 f61 1"/>
              <a:gd name="f78" fmla="*/ 44 f62 1"/>
              <a:gd name="f79" fmla="*/ 0 f61 1"/>
              <a:gd name="f80" fmla="*/ 89 f62 1"/>
              <a:gd name="f81" fmla="*/ 70 f62 1"/>
              <a:gd name="f82" fmla="*/ 104 f61 1"/>
              <a:gd name="f83" fmla="*/ 71 f62 1"/>
              <a:gd name="f84" fmla="*/ 191 f61 1"/>
              <a:gd name="f85" fmla="*/ 77 f62 1"/>
              <a:gd name="f86" fmla="*/ 204 f61 1"/>
              <a:gd name="f87" fmla="+- f63 0 f1"/>
              <a:gd name="f88" fmla="*/ f66 1 118"/>
              <a:gd name="f89" fmla="*/ f67 1 236"/>
              <a:gd name="f90" fmla="*/ f68 1 118"/>
              <a:gd name="f91" fmla="*/ f69 1 118"/>
              <a:gd name="f92" fmla="*/ f70 1 236"/>
              <a:gd name="f93" fmla="*/ f71 1 118"/>
              <a:gd name="f94" fmla="*/ f72 1 236"/>
              <a:gd name="f95" fmla="*/ f73 1 118"/>
              <a:gd name="f96" fmla="*/ f74 1 236"/>
              <a:gd name="f97" fmla="*/ f75 1 236"/>
              <a:gd name="f98" fmla="*/ f76 1 118"/>
              <a:gd name="f99" fmla="*/ f77 1 236"/>
              <a:gd name="f100" fmla="*/ f78 1 118"/>
              <a:gd name="f101" fmla="*/ f79 1 236"/>
              <a:gd name="f102" fmla="*/ f80 1 118"/>
              <a:gd name="f103" fmla="*/ f81 1 118"/>
              <a:gd name="f104" fmla="*/ f82 1 236"/>
              <a:gd name="f105" fmla="*/ f83 1 118"/>
              <a:gd name="f106" fmla="*/ f84 1 236"/>
              <a:gd name="f107" fmla="*/ f85 1 118"/>
              <a:gd name="f108" fmla="*/ f86 1 236"/>
              <a:gd name="f109" fmla="*/ 0 1 f64"/>
              <a:gd name="f110" fmla="*/ f58 1 f64"/>
              <a:gd name="f111" fmla="*/ 0 1 f65"/>
              <a:gd name="f112" fmla="*/ f59 1 f65"/>
              <a:gd name="f113" fmla="*/ f88 1 f64"/>
              <a:gd name="f114" fmla="*/ f89 1 f65"/>
              <a:gd name="f115" fmla="*/ f90 1 f64"/>
              <a:gd name="f116" fmla="*/ f91 1 f64"/>
              <a:gd name="f117" fmla="*/ f92 1 f65"/>
              <a:gd name="f118" fmla="*/ f93 1 f64"/>
              <a:gd name="f119" fmla="*/ f94 1 f65"/>
              <a:gd name="f120" fmla="*/ f95 1 f64"/>
              <a:gd name="f121" fmla="*/ f96 1 f65"/>
              <a:gd name="f122" fmla="*/ f97 1 f65"/>
              <a:gd name="f123" fmla="*/ f98 1 f64"/>
              <a:gd name="f124" fmla="*/ f99 1 f65"/>
              <a:gd name="f125" fmla="*/ f100 1 f64"/>
              <a:gd name="f126" fmla="*/ f101 1 f65"/>
              <a:gd name="f127" fmla="*/ f102 1 f64"/>
              <a:gd name="f128" fmla="*/ f103 1 f64"/>
              <a:gd name="f129" fmla="*/ f104 1 f65"/>
              <a:gd name="f130" fmla="*/ f105 1 f64"/>
              <a:gd name="f131" fmla="*/ f106 1 f65"/>
              <a:gd name="f132" fmla="*/ f107 1 f64"/>
              <a:gd name="f133" fmla="*/ f108 1 f65"/>
              <a:gd name="f134" fmla="*/ f109 f55 1"/>
              <a:gd name="f135" fmla="*/ f110 f55 1"/>
              <a:gd name="f136" fmla="*/ f112 f56 1"/>
              <a:gd name="f137" fmla="*/ f111 f56 1"/>
              <a:gd name="f138" fmla="*/ f113 f55 1"/>
              <a:gd name="f139" fmla="*/ f114 f56 1"/>
              <a:gd name="f140" fmla="*/ f115 f55 1"/>
              <a:gd name="f141" fmla="*/ f116 f55 1"/>
              <a:gd name="f142" fmla="*/ f117 f56 1"/>
              <a:gd name="f143" fmla="*/ f118 f55 1"/>
              <a:gd name="f144" fmla="*/ f119 f56 1"/>
              <a:gd name="f145" fmla="*/ f120 f55 1"/>
              <a:gd name="f146" fmla="*/ f121 f56 1"/>
              <a:gd name="f147" fmla="*/ f122 f56 1"/>
              <a:gd name="f148" fmla="*/ f123 f55 1"/>
              <a:gd name="f149" fmla="*/ f124 f56 1"/>
              <a:gd name="f150" fmla="*/ f125 f55 1"/>
              <a:gd name="f151" fmla="*/ f126 f56 1"/>
              <a:gd name="f152" fmla="*/ f127 f55 1"/>
              <a:gd name="f153" fmla="*/ f128 f55 1"/>
              <a:gd name="f154" fmla="*/ f129 f56 1"/>
              <a:gd name="f155" fmla="*/ f130 f55 1"/>
              <a:gd name="f156" fmla="*/ f131 f56 1"/>
              <a:gd name="f157" fmla="*/ f132 f55 1"/>
              <a:gd name="f158" fmla="*/ f133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38" y="f139"/>
              </a:cxn>
              <a:cxn ang="f87">
                <a:pos x="f140" y="f139"/>
              </a:cxn>
              <a:cxn ang="f87">
                <a:pos x="f141" y="f142"/>
              </a:cxn>
              <a:cxn ang="f87">
                <a:pos x="f143" y="f144"/>
              </a:cxn>
              <a:cxn ang="f87">
                <a:pos x="f145" y="f146"/>
              </a:cxn>
              <a:cxn ang="f87">
                <a:pos x="f145" y="f147"/>
              </a:cxn>
              <a:cxn ang="f87">
                <a:pos x="f148" y="f149"/>
              </a:cxn>
              <a:cxn ang="f87">
                <a:pos x="f150" y="f151"/>
              </a:cxn>
              <a:cxn ang="f87">
                <a:pos x="f152" y="f149"/>
              </a:cxn>
              <a:cxn ang="f87">
                <a:pos x="f153" y="f147"/>
              </a:cxn>
              <a:cxn ang="f87">
                <a:pos x="f153" y="f154"/>
              </a:cxn>
              <a:cxn ang="f87">
                <a:pos x="f155" y="f156"/>
              </a:cxn>
              <a:cxn ang="f87">
                <a:pos x="f157" y="f158"/>
              </a:cxn>
              <a:cxn ang="f87">
                <a:pos x="f138" y="f139"/>
              </a:cxn>
            </a:cxnLst>
            <a:rect l="f134" t="f137" r="f135" b="f136"/>
            <a:pathLst>
              <a:path w="118" h="236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1" y="f7"/>
                  <a:pt x="f12" y="f13"/>
                  <a:pt x="f12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3" y="f25"/>
                </a:cubicBezTo>
                <a:cubicBezTo>
                  <a:pt x="f23" y="f26"/>
                  <a:pt x="f23" y="f27"/>
                  <a:pt x="f23" y="f28"/>
                </a:cubicBezTo>
                <a:cubicBezTo>
                  <a:pt x="f29" y="f30"/>
                  <a:pt x="f31" y="f30"/>
                  <a:pt x="f5" y="f32"/>
                </a:cubicBezTo>
                <a:cubicBezTo>
                  <a:pt x="f33" y="f12"/>
                  <a:pt x="f34" y="f21"/>
                  <a:pt x="f35" y="f5"/>
                </a:cubicBezTo>
                <a:cubicBezTo>
                  <a:pt x="f36" y="f21"/>
                  <a:pt x="f37" y="f12"/>
                  <a:pt x="f8" y="f32"/>
                </a:cubicBezTo>
                <a:cubicBezTo>
                  <a:pt x="f38" y="f30"/>
                  <a:pt x="f39" y="f30"/>
                  <a:pt x="f40" y="f28"/>
                </a:cubicBezTo>
                <a:cubicBezTo>
                  <a:pt x="f40" y="f41"/>
                  <a:pt x="f40" y="f42"/>
                  <a:pt x="f40" y="f43"/>
                </a:cubicBezTo>
                <a:cubicBezTo>
                  <a:pt x="f40" y="f44"/>
                  <a:pt x="f40" y="f45"/>
                  <a:pt x="f46" y="f47"/>
                </a:cubicBezTo>
                <a:cubicBezTo>
                  <a:pt x="f46" y="f48"/>
                  <a:pt x="f37" y="f49"/>
                  <a:pt x="f39" y="f50"/>
                </a:cubicBezTo>
                <a:cubicBezTo>
                  <a:pt x="f8" y="f51"/>
                  <a:pt x="f52" y="f53"/>
                  <a:pt x="f6" y="f7"/>
                </a:cubicBezTo>
                <a:close/>
              </a:path>
            </a:pathLst>
          </a:custGeom>
          <a:solidFill>
            <a:srgbClr val="5C5C5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95991E8-F456-413B-8023-66EE6D56CF5A}"/>
              </a:ext>
            </a:extLst>
          </p:cNvPr>
          <p:cNvSpPr/>
          <p:nvPr/>
        </p:nvSpPr>
        <p:spPr>
          <a:xfrm>
            <a:off x="442917" y="4052885"/>
            <a:ext cx="1612901" cy="2352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8"/>
              <a:gd name="f7" fmla="val 172"/>
              <a:gd name="f8" fmla="val 99"/>
              <a:gd name="f9" fmla="val 51"/>
              <a:gd name="f10" fmla="val 76"/>
              <a:gd name="f11" fmla="val 100"/>
              <a:gd name="f12" fmla="val 124"/>
              <a:gd name="f13" fmla="val 141"/>
              <a:gd name="f14" fmla="val 91"/>
              <a:gd name="f15" fmla="val 154"/>
              <a:gd name="f16" fmla="val 85"/>
              <a:gd name="f17" fmla="val 168"/>
              <a:gd name="f18" fmla="val 170"/>
              <a:gd name="f19" fmla="val 81"/>
              <a:gd name="f20" fmla="val 78"/>
              <a:gd name="f21" fmla="val 53"/>
              <a:gd name="f22" fmla="val 28"/>
              <a:gd name="f23" fmla="val 14"/>
              <a:gd name="f24" fmla="val 161"/>
              <a:gd name="f25" fmla="val 27"/>
              <a:gd name="f26" fmla="val 151"/>
              <a:gd name="f27" fmla="val 40"/>
              <a:gd name="f28" fmla="val 142"/>
              <a:gd name="f29" fmla="val 45"/>
              <a:gd name="f30" fmla="val 138"/>
              <a:gd name="f31" fmla="val 47"/>
              <a:gd name="f32" fmla="val 134"/>
              <a:gd name="f33" fmla="val 127"/>
              <a:gd name="f34" fmla="val 102"/>
              <a:gd name="f35" fmla="val 77"/>
              <a:gd name="f36" fmla="val 41"/>
              <a:gd name="f37" fmla="val 35"/>
              <a:gd name="f38" fmla="val 50"/>
              <a:gd name="f39" fmla="val 43"/>
              <a:gd name="f40" fmla="val 33"/>
              <a:gd name="f41" fmla="val 58"/>
              <a:gd name="f42" fmla="val 17"/>
              <a:gd name="f43" fmla="val 73"/>
              <a:gd name="f44" fmla="val 88"/>
              <a:gd name="f45" fmla="val 16"/>
              <a:gd name="f46" fmla="val 32"/>
              <a:gd name="f47" fmla="val 110"/>
              <a:gd name="f48" fmla="val 105"/>
              <a:gd name="f49" fmla="+- 0 0 -90"/>
              <a:gd name="f50" fmla="*/ f3 1 118"/>
              <a:gd name="f51" fmla="*/ f4 1 172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118"/>
              <a:gd name="f60" fmla="*/ f56 1 172"/>
              <a:gd name="f61" fmla="*/ 99 f57 1"/>
              <a:gd name="f62" fmla="*/ 51 f56 1"/>
              <a:gd name="f63" fmla="*/ 100 f57 1"/>
              <a:gd name="f64" fmla="*/ 124 f56 1"/>
              <a:gd name="f65" fmla="*/ 85 f57 1"/>
              <a:gd name="f66" fmla="*/ 168 f56 1"/>
              <a:gd name="f67" fmla="*/ 78 f57 1"/>
              <a:gd name="f68" fmla="*/ 172 f56 1"/>
              <a:gd name="f69" fmla="*/ 0 f57 1"/>
              <a:gd name="f70" fmla="*/ 40 f57 1"/>
              <a:gd name="f71" fmla="*/ 142 f56 1"/>
              <a:gd name="f72" fmla="*/ 47 f57 1"/>
              <a:gd name="f73" fmla="*/ 127 f56 1"/>
              <a:gd name="f74" fmla="*/ 28 f57 1"/>
              <a:gd name="f75" fmla="*/ 50 f56 1"/>
              <a:gd name="f76" fmla="*/ 73 f57 1"/>
              <a:gd name="f77" fmla="*/ 0 f56 1"/>
              <a:gd name="f78" fmla="*/ 118 f57 1"/>
              <a:gd name="f79" fmla="+- f58 0 f1"/>
              <a:gd name="f80" fmla="*/ f61 1 118"/>
              <a:gd name="f81" fmla="*/ f62 1 172"/>
              <a:gd name="f82" fmla="*/ f63 1 118"/>
              <a:gd name="f83" fmla="*/ f64 1 172"/>
              <a:gd name="f84" fmla="*/ f65 1 118"/>
              <a:gd name="f85" fmla="*/ f66 1 172"/>
              <a:gd name="f86" fmla="*/ f67 1 118"/>
              <a:gd name="f87" fmla="*/ f68 1 172"/>
              <a:gd name="f88" fmla="*/ f69 1 118"/>
              <a:gd name="f89" fmla="*/ f70 1 118"/>
              <a:gd name="f90" fmla="*/ f71 1 172"/>
              <a:gd name="f91" fmla="*/ f72 1 118"/>
              <a:gd name="f92" fmla="*/ f73 1 172"/>
              <a:gd name="f93" fmla="*/ f74 1 118"/>
              <a:gd name="f94" fmla="*/ f75 1 172"/>
              <a:gd name="f95" fmla="*/ f76 1 118"/>
              <a:gd name="f96" fmla="*/ f77 1 172"/>
              <a:gd name="f97" fmla="*/ f78 1 118"/>
              <a:gd name="f98" fmla="*/ 0 1 f59"/>
              <a:gd name="f99" fmla="*/ f53 1 f59"/>
              <a:gd name="f100" fmla="*/ 0 1 f60"/>
              <a:gd name="f101" fmla="*/ f54 1 f60"/>
              <a:gd name="f102" fmla="*/ f80 1 f59"/>
              <a:gd name="f103" fmla="*/ f81 1 f60"/>
              <a:gd name="f104" fmla="*/ f82 1 f59"/>
              <a:gd name="f105" fmla="*/ f83 1 f60"/>
              <a:gd name="f106" fmla="*/ f84 1 f59"/>
              <a:gd name="f107" fmla="*/ f85 1 f60"/>
              <a:gd name="f108" fmla="*/ f86 1 f59"/>
              <a:gd name="f109" fmla="*/ f87 1 f60"/>
              <a:gd name="f110" fmla="*/ f88 1 f59"/>
              <a:gd name="f111" fmla="*/ f89 1 f59"/>
              <a:gd name="f112" fmla="*/ f90 1 f60"/>
              <a:gd name="f113" fmla="*/ f91 1 f59"/>
              <a:gd name="f114" fmla="*/ f92 1 f60"/>
              <a:gd name="f115" fmla="*/ f93 1 f59"/>
              <a:gd name="f116" fmla="*/ f94 1 f60"/>
              <a:gd name="f117" fmla="*/ f95 1 f59"/>
              <a:gd name="f118" fmla="*/ f96 1 f60"/>
              <a:gd name="f119" fmla="*/ f97 1 f59"/>
              <a:gd name="f120" fmla="*/ f98 f50 1"/>
              <a:gd name="f121" fmla="*/ f99 f50 1"/>
              <a:gd name="f122" fmla="*/ f101 f51 1"/>
              <a:gd name="f123" fmla="*/ f100 f51 1"/>
              <a:gd name="f124" fmla="*/ f102 f50 1"/>
              <a:gd name="f125" fmla="*/ f103 f51 1"/>
              <a:gd name="f126" fmla="*/ f104 f50 1"/>
              <a:gd name="f127" fmla="*/ f105 f51 1"/>
              <a:gd name="f128" fmla="*/ f106 f50 1"/>
              <a:gd name="f129" fmla="*/ f107 f51 1"/>
              <a:gd name="f130" fmla="*/ f108 f50 1"/>
              <a:gd name="f131" fmla="*/ f109 f51 1"/>
              <a:gd name="f132" fmla="*/ f110 f50 1"/>
              <a:gd name="f133" fmla="*/ f111 f50 1"/>
              <a:gd name="f134" fmla="*/ f112 f51 1"/>
              <a:gd name="f135" fmla="*/ f113 f50 1"/>
              <a:gd name="f136" fmla="*/ f114 f51 1"/>
              <a:gd name="f137" fmla="*/ f115 f50 1"/>
              <a:gd name="f138" fmla="*/ f116 f51 1"/>
              <a:gd name="f139" fmla="*/ f117 f50 1"/>
              <a:gd name="f140" fmla="*/ f118 f51 1"/>
              <a:gd name="f141" fmla="*/ f119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124" y="f125"/>
              </a:cxn>
              <a:cxn ang="f79">
                <a:pos x="f126" y="f127"/>
              </a:cxn>
              <a:cxn ang="f79">
                <a:pos x="f128" y="f129"/>
              </a:cxn>
              <a:cxn ang="f79">
                <a:pos x="f130" y="f131"/>
              </a:cxn>
              <a:cxn ang="f79">
                <a:pos x="f132" y="f131"/>
              </a:cxn>
              <a:cxn ang="f79">
                <a:pos x="f133" y="f134"/>
              </a:cxn>
              <a:cxn ang="f79">
                <a:pos x="f135" y="f136"/>
              </a:cxn>
              <a:cxn ang="f79">
                <a:pos x="f135" y="f125"/>
              </a:cxn>
              <a:cxn ang="f79">
                <a:pos x="f137" y="f138"/>
              </a:cxn>
              <a:cxn ang="f79">
                <a:pos x="f139" y="f140"/>
              </a:cxn>
              <a:cxn ang="f79">
                <a:pos x="f141" y="f138"/>
              </a:cxn>
              <a:cxn ang="f79">
                <a:pos x="f124" y="f125"/>
              </a:cxn>
            </a:cxnLst>
            <a:rect l="f120" t="f123" r="f121" b="f122"/>
            <a:pathLst>
              <a:path w="118" h="172">
                <a:moveTo>
                  <a:pt x="f8" y="f9"/>
                </a:moveTo>
                <a:cubicBezTo>
                  <a:pt x="f8" y="f10"/>
                  <a:pt x="f8" y="f11"/>
                  <a:pt x="f11" y="f12"/>
                </a:cubicBezTo>
                <a:cubicBezTo>
                  <a:pt x="f11" y="f13"/>
                  <a:pt x="f14" y="f15"/>
                  <a:pt x="f16" y="f17"/>
                </a:cubicBezTo>
                <a:cubicBezTo>
                  <a:pt x="f16" y="f18"/>
                  <a:pt x="f19" y="f7"/>
                  <a:pt x="f20" y="f7"/>
                </a:cubicBezTo>
                <a:cubicBezTo>
                  <a:pt x="f21" y="f7"/>
                  <a:pt x="f22" y="f7"/>
                  <a:pt x="f5" y="f7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1" y="f33"/>
                </a:cubicBezTo>
                <a:cubicBezTo>
                  <a:pt x="f31" y="f34"/>
                  <a:pt x="f31" y="f35"/>
                  <a:pt x="f31" y="f9"/>
                </a:cubicBezTo>
                <a:cubicBezTo>
                  <a:pt x="f36" y="f9"/>
                  <a:pt x="f37" y="f38"/>
                  <a:pt x="f22" y="f38"/>
                </a:cubicBezTo>
                <a:cubicBezTo>
                  <a:pt x="f39" y="f40"/>
                  <a:pt x="f41" y="f42"/>
                  <a:pt x="f43" y="f5"/>
                </a:cubicBezTo>
                <a:cubicBezTo>
                  <a:pt x="f44" y="f45"/>
                  <a:pt x="f34" y="f46"/>
                  <a:pt x="f6" y="f38"/>
                </a:cubicBezTo>
                <a:cubicBezTo>
                  <a:pt x="f47" y="f38"/>
                  <a:pt x="f48" y="f38"/>
                  <a:pt x="f8" y="f9"/>
                </a:cubicBezTo>
                <a:close/>
              </a:path>
            </a:pathLst>
          </a:custGeom>
          <a:solidFill>
            <a:srgbClr val="5C5C5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0158B41-DAA6-42EB-BB8F-BA09A7B71E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4847" y="303882"/>
            <a:ext cx="7011198" cy="1021604"/>
          </a:xfrm>
        </p:spPr>
        <p:txBody>
          <a:bodyPr anchorCtr="1"/>
          <a:lstStyle/>
          <a:p>
            <a:pPr lvl="0" algn="r" rtl="1"/>
            <a:r>
              <a:rPr lang="fa-IR" b="1" dirty="0">
                <a:solidFill>
                  <a:srgbClr val="FFFFFF"/>
                </a:solidFill>
                <a:cs typeface="B Nazanin" panose="00000400000000000000" pitchFamily="2" charset="-78"/>
              </a:rPr>
              <a:t>پاراگراف تمدید شد</a:t>
            </a:r>
            <a:endParaRPr lang="es-ES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Rectángulo 5">
            <a:extLst>
              <a:ext uri="{FF2B5EF4-FFF2-40B4-BE49-F238E27FC236}">
                <a16:creationId xmlns:a16="http://schemas.microsoft.com/office/drawing/2014/main" id="{3B2A15E3-1A5A-4C2C-89EA-7FCADDAEB34F}"/>
              </a:ext>
            </a:extLst>
          </p:cNvPr>
          <p:cNvSpPr/>
          <p:nvPr/>
        </p:nvSpPr>
        <p:spPr>
          <a:xfrm>
            <a:off x="947739" y="3037490"/>
            <a:ext cx="4516889" cy="328551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ct val="150000"/>
              </a:lnSpc>
              <a:spcBef>
                <a:spcPct val="0"/>
              </a:spcBef>
              <a:spcAft>
                <a:spcPts val="18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24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4" name="Lágrima 2">
            <a:extLst>
              <a:ext uri="{FF2B5EF4-FFF2-40B4-BE49-F238E27FC236}">
                <a16:creationId xmlns:a16="http://schemas.microsoft.com/office/drawing/2014/main" id="{BC80E7EF-2227-4DBC-A5AA-98DBCC7A171C}"/>
              </a:ext>
            </a:extLst>
          </p:cNvPr>
          <p:cNvSpPr/>
          <p:nvPr/>
        </p:nvSpPr>
        <p:spPr>
          <a:xfrm rot="5400013">
            <a:off x="5979883" y="1554306"/>
            <a:ext cx="4870460" cy="4870460"/>
          </a:xfrm>
          <a:custGeom>
            <a:avLst>
              <a:gd name="f10" fmla="val 10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sqrt 2"/>
              <a:gd name="f10" fmla="val 100000"/>
              <a:gd name="f11" fmla="+- 0 0 -180"/>
              <a:gd name="f12" fmla="+- 0 0 -360"/>
              <a:gd name="f13" fmla="abs f4"/>
              <a:gd name="f14" fmla="abs f5"/>
              <a:gd name="f15" fmla="abs f6"/>
              <a:gd name="f16" fmla="val f7"/>
              <a:gd name="f17" fmla="val f10"/>
              <a:gd name="f18" fmla="+- 2700000 f2 0"/>
              <a:gd name="f19" fmla="*/ f11 f1 1"/>
              <a:gd name="f20" fmla="*/ f12 f1 1"/>
              <a:gd name="f21" fmla="?: f13 f4 1"/>
              <a:gd name="f22" fmla="?: f14 f5 1"/>
              <a:gd name="f23" fmla="?: f15 f6 1"/>
              <a:gd name="f24" fmla="*/ f18 f8 1"/>
              <a:gd name="f25" fmla="*/ f19 1 f3"/>
              <a:gd name="f26" fmla="*/ f20 1 f3"/>
              <a:gd name="f27" fmla="*/ f21 1 21600"/>
              <a:gd name="f28" fmla="*/ f22 1 21600"/>
              <a:gd name="f29" fmla="*/ 21600 f21 1"/>
              <a:gd name="f30" fmla="*/ 21600 f22 1"/>
              <a:gd name="f31" fmla="*/ f24 1 f1"/>
              <a:gd name="f32" fmla="+- f25 0 f2"/>
              <a:gd name="f33" fmla="+- f26 0 f2"/>
              <a:gd name="f34" fmla="min f28 f27"/>
              <a:gd name="f35" fmla="*/ f29 1 f23"/>
              <a:gd name="f36" fmla="*/ f30 1 f23"/>
              <a:gd name="f37" fmla="+- 0 0 f31"/>
              <a:gd name="f38" fmla="val f35"/>
              <a:gd name="f39" fmla="val f36"/>
              <a:gd name="f40" fmla="+- 0 0 f37"/>
              <a:gd name="f41" fmla="*/ f16 f34 1"/>
              <a:gd name="f42" fmla="+- f39 0 f16"/>
              <a:gd name="f43" fmla="+- f38 0 f16"/>
              <a:gd name="f44" fmla="*/ f40 f1 1"/>
              <a:gd name="f45" fmla="*/ f38 f34 1"/>
              <a:gd name="f46" fmla="*/ f42 1 2"/>
              <a:gd name="f47" fmla="*/ f43 1 2"/>
              <a:gd name="f48" fmla="*/ f44 1 f8"/>
              <a:gd name="f49" fmla="+- f16 f46 0"/>
              <a:gd name="f50" fmla="+- f16 f47 0"/>
              <a:gd name="f51" fmla="*/ f47 f9 1"/>
              <a:gd name="f52" fmla="*/ f46 f9 1"/>
              <a:gd name="f53" fmla="+- f48 0 f2"/>
              <a:gd name="f54" fmla="*/ f47 f34 1"/>
              <a:gd name="f55" fmla="*/ f46 f34 1"/>
              <a:gd name="f56" fmla="*/ f51 f17 1"/>
              <a:gd name="f57" fmla="*/ f52 f17 1"/>
              <a:gd name="f58" fmla="cos 1 f53"/>
              <a:gd name="f59" fmla="sin 1 f53"/>
              <a:gd name="f60" fmla="*/ f49 f34 1"/>
              <a:gd name="f61" fmla="*/ f56 1 100000"/>
              <a:gd name="f62" fmla="*/ f57 1 100000"/>
              <a:gd name="f63" fmla="+- 0 0 f58"/>
              <a:gd name="f64" fmla="+- 0 0 f59"/>
              <a:gd name="f65" fmla="+- 0 0 f63"/>
              <a:gd name="f66" fmla="+- 0 0 f64"/>
              <a:gd name="f67" fmla="*/ f65 f61 1"/>
              <a:gd name="f68" fmla="*/ f66 f62 1"/>
              <a:gd name="f69" fmla="*/ f65 f47 1"/>
              <a:gd name="f70" fmla="*/ f66 f46 1"/>
              <a:gd name="f71" fmla="+- f50 f67 0"/>
              <a:gd name="f72" fmla="+- f49 0 f68"/>
              <a:gd name="f73" fmla="+- f50 0 f69"/>
              <a:gd name="f74" fmla="+- f50 f69 0"/>
              <a:gd name="f75" fmla="+- f49 0 f70"/>
              <a:gd name="f76" fmla="+- f49 f70 0"/>
              <a:gd name="f77" fmla="+- f50 f71 0"/>
              <a:gd name="f78" fmla="+- f49 f72 0"/>
              <a:gd name="f79" fmla="*/ f73 f34 1"/>
              <a:gd name="f80" fmla="*/ f75 f34 1"/>
              <a:gd name="f81" fmla="*/ f74 f34 1"/>
              <a:gd name="f82" fmla="*/ f76 f34 1"/>
              <a:gd name="f83" fmla="*/ f71 f34 1"/>
              <a:gd name="f84" fmla="*/ f72 f34 1"/>
              <a:gd name="f85" fmla="*/ f77 1 2"/>
              <a:gd name="f86" fmla="*/ f78 1 2"/>
              <a:gd name="f87" fmla="*/ f85 f34 1"/>
              <a:gd name="f88" fmla="*/ f86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81" y="f82"/>
              </a:cxn>
              <a:cxn ang="f32">
                <a:pos x="f79" y="f82"/>
              </a:cxn>
              <a:cxn ang="f33">
                <a:pos x="f79" y="f80"/>
              </a:cxn>
              <a:cxn ang="f33">
                <a:pos x="f83" y="f84"/>
              </a:cxn>
            </a:cxnLst>
            <a:rect l="f79" t="f80" r="f81" b="f82"/>
            <a:pathLst>
              <a:path>
                <a:moveTo>
                  <a:pt x="f41" y="f60"/>
                </a:moveTo>
                <a:arcTo wR="f54" hR="f55" stAng="f1" swAng="f2"/>
                <a:quadBezTo>
                  <a:pt x="f87" y="f41"/>
                  <a:pt x="f83" y="f84"/>
                </a:quadBezTo>
                <a:quadBezTo>
                  <a:pt x="f45" y="f88"/>
                  <a:pt x="f45" y="f60"/>
                </a:quadBezTo>
                <a:arcTo wR="f54" hR="f55" stAng="f7" swAng="f1"/>
                <a:close/>
              </a:path>
            </a:pathLst>
          </a:custGeom>
          <a:blipFill>
            <a:blip r:embed="rId2">
              <a:alphaModFix/>
            </a:blip>
            <a:stretch>
              <a:fillRect/>
            </a:stretch>
          </a:blipFill>
          <a:ln w="38103" cap="flat">
            <a:solidFill>
              <a:srgbClr val="4677EA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Rectángulo 6">
            <a:extLst>
              <a:ext uri="{FF2B5EF4-FFF2-40B4-BE49-F238E27FC236}">
                <a16:creationId xmlns:a16="http://schemas.microsoft.com/office/drawing/2014/main" id="{F2FF4D2D-5432-4564-9F6D-3DE0CC837AE3}"/>
              </a:ext>
            </a:extLst>
          </p:cNvPr>
          <p:cNvSpPr/>
          <p:nvPr/>
        </p:nvSpPr>
        <p:spPr>
          <a:xfrm>
            <a:off x="947739" y="1682395"/>
            <a:ext cx="3550788" cy="109260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معنی پروژه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800" b="0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9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26">
            <a:extLst>
              <a:ext uri="{FF2B5EF4-FFF2-40B4-BE49-F238E27FC236}">
                <a16:creationId xmlns:a16="http://schemas.microsoft.com/office/drawing/2014/main" id="{B49257FB-AC33-4B6D-906B-A0DC2B66C0F0}"/>
              </a:ext>
            </a:extLst>
          </p:cNvPr>
          <p:cNvSpPr/>
          <p:nvPr/>
        </p:nvSpPr>
        <p:spPr>
          <a:xfrm>
            <a:off x="913604" y="2476250"/>
            <a:ext cx="380216" cy="38021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AE4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3461AFDE-5785-4530-BB95-A2C11DD7EC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35463" y="613480"/>
            <a:ext cx="4185355" cy="742913"/>
          </a:xfrm>
        </p:spPr>
        <p:txBody>
          <a:bodyPr/>
          <a:lstStyle/>
          <a:p>
            <a:pPr lvl="0" algn="r" rtl="1"/>
            <a:r>
              <a:rPr lang="fa-IR" sz="3600" b="1" dirty="0">
                <a:solidFill>
                  <a:srgbClr val="FFFFFF"/>
                </a:solidFill>
                <a:cs typeface="B Nazanin" panose="00000400000000000000" pitchFamily="2" charset="-78"/>
              </a:rPr>
              <a:t>تجربه کاری</a:t>
            </a:r>
            <a:endParaRPr lang="es-ES" sz="3600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4" name="Rectángulo 6">
            <a:extLst>
              <a:ext uri="{FF2B5EF4-FFF2-40B4-BE49-F238E27FC236}">
                <a16:creationId xmlns:a16="http://schemas.microsoft.com/office/drawing/2014/main" id="{A81C7B51-550A-4F83-A683-8FD1B01CEBA6}"/>
              </a:ext>
            </a:extLst>
          </p:cNvPr>
          <p:cNvSpPr/>
          <p:nvPr/>
        </p:nvSpPr>
        <p:spPr>
          <a:xfrm>
            <a:off x="-55526" y="2848195"/>
            <a:ext cx="4049822" cy="412420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000" dirty="0">
                <a:solidFill>
                  <a:srgbClr val="5C5C59"/>
                </a:solidFill>
                <a:latin typeface="Century Gothic"/>
                <a:cs typeface="B Nazanin" panose="00000400000000000000" pitchFamily="2" charset="-78"/>
              </a:rPr>
              <a:t>06/2013 - 09/2013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روزنامه نگار</a:t>
            </a:r>
            <a:endParaRPr lang="en-US" sz="3600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2800" b="1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0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6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5" name="Elipse 7">
            <a:extLst>
              <a:ext uri="{FF2B5EF4-FFF2-40B4-BE49-F238E27FC236}">
                <a16:creationId xmlns:a16="http://schemas.microsoft.com/office/drawing/2014/main" id="{CC21E6FF-5D5B-4711-9F54-AD4238BD7FC4}"/>
              </a:ext>
            </a:extLst>
          </p:cNvPr>
          <p:cNvSpPr/>
          <p:nvPr/>
        </p:nvSpPr>
        <p:spPr>
          <a:xfrm>
            <a:off x="1045159" y="2607804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cxnSp>
        <p:nvCxnSpPr>
          <p:cNvPr id="6" name="Conector recto 23">
            <a:extLst>
              <a:ext uri="{FF2B5EF4-FFF2-40B4-BE49-F238E27FC236}">
                <a16:creationId xmlns:a16="http://schemas.microsoft.com/office/drawing/2014/main" id="{CF75BE23-702B-4384-A633-87447DFC6016}"/>
              </a:ext>
            </a:extLst>
          </p:cNvPr>
          <p:cNvCxnSpPr/>
          <p:nvPr/>
        </p:nvCxnSpPr>
        <p:spPr>
          <a:xfrm>
            <a:off x="1129402" y="2675525"/>
            <a:ext cx="11062594" cy="0"/>
          </a:xfrm>
          <a:prstGeom prst="straightConnector1">
            <a:avLst/>
          </a:prstGeom>
          <a:noFill/>
          <a:ln w="6345" cap="flat">
            <a:solidFill>
              <a:srgbClr val="4677EA"/>
            </a:solidFill>
            <a:prstDash val="solid"/>
            <a:miter/>
          </a:ln>
        </p:spPr>
      </p:cxnSp>
      <p:sp>
        <p:nvSpPr>
          <p:cNvPr id="7" name="Elipse 27">
            <a:extLst>
              <a:ext uri="{FF2B5EF4-FFF2-40B4-BE49-F238E27FC236}">
                <a16:creationId xmlns:a16="http://schemas.microsoft.com/office/drawing/2014/main" id="{26554B61-C2C2-41BB-B191-890EDE7EDB10}"/>
              </a:ext>
            </a:extLst>
          </p:cNvPr>
          <p:cNvSpPr/>
          <p:nvPr/>
        </p:nvSpPr>
        <p:spPr>
          <a:xfrm>
            <a:off x="4181377" y="2512012"/>
            <a:ext cx="380216" cy="38021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AE4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8" name="Elipse 29">
            <a:extLst>
              <a:ext uri="{FF2B5EF4-FFF2-40B4-BE49-F238E27FC236}">
                <a16:creationId xmlns:a16="http://schemas.microsoft.com/office/drawing/2014/main" id="{0315DD00-C09F-47B4-9652-E287D4015D6C}"/>
              </a:ext>
            </a:extLst>
          </p:cNvPr>
          <p:cNvSpPr/>
          <p:nvPr/>
        </p:nvSpPr>
        <p:spPr>
          <a:xfrm>
            <a:off x="4312932" y="2643566"/>
            <a:ext cx="117107" cy="11710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4677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FFFFFF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sp>
        <p:nvSpPr>
          <p:cNvPr id="9" name="Rectángulo 34">
            <a:extLst>
              <a:ext uri="{FF2B5EF4-FFF2-40B4-BE49-F238E27FC236}">
                <a16:creationId xmlns:a16="http://schemas.microsoft.com/office/drawing/2014/main" id="{7D56E690-A8B1-4F40-A637-58E2303E01F0}"/>
              </a:ext>
            </a:extLst>
          </p:cNvPr>
          <p:cNvSpPr/>
          <p:nvPr/>
        </p:nvSpPr>
        <p:spPr>
          <a:xfrm>
            <a:off x="4049823" y="3086566"/>
            <a:ext cx="3426997" cy="366638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b="0" i="0" u="none" strike="noStrike" kern="1200" cap="none" spc="0" baseline="0" dirty="0">
                <a:solidFill>
                  <a:srgbClr val="5C5C59"/>
                </a:solidFill>
                <a:uFillTx/>
                <a:latin typeface="Century Gothic"/>
                <a:cs typeface="B Nazanin" panose="00000400000000000000" pitchFamily="2" charset="-78"/>
              </a:rPr>
              <a:t>10/2014- 05/2016</a:t>
            </a:r>
          </a:p>
          <a:p>
            <a:pPr lvl="0" algn="r" rtl="1">
              <a:spcBef>
                <a:spcPct val="0"/>
              </a:spcBef>
              <a:spcAft>
                <a:spcPts val="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dirty="0">
                <a:solidFill>
                  <a:srgbClr val="4677EA"/>
                </a:solidFill>
                <a:latin typeface="Century Gothic"/>
                <a:cs typeface="B Nazanin" panose="00000400000000000000" pitchFamily="2" charset="-78"/>
              </a:rPr>
              <a:t>روزنامه نگار</a:t>
            </a:r>
            <a:endParaRPr lang="en-US" sz="3200" b="1" dirty="0">
              <a:solidFill>
                <a:srgbClr val="4677EA"/>
              </a:solidFill>
              <a:latin typeface="Century Gothic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dirty="0">
                <a:solidFill>
                  <a:srgbClr val="3B3838"/>
                </a:solidFill>
                <a:latin typeface="Century Gothic"/>
                <a:cs typeface="B Nazanin" panose="00000400000000000000" pitchFamily="2" charset="-78"/>
              </a:rPr>
              <a:t>زیرنویس</a:t>
            </a:r>
            <a:endParaRPr lang="es-ES" sz="2400" b="1" i="0" u="none" strike="noStrike" kern="1200" cap="none" spc="0" baseline="0" dirty="0">
              <a:solidFill>
                <a:srgbClr val="3B3838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1200" cap="none" spc="0" baseline="0" dirty="0">
              <a:solidFill>
                <a:srgbClr val="242423"/>
              </a:solidFill>
              <a:uFillTx/>
              <a:latin typeface="Century Gothic"/>
              <a:cs typeface="B Nazanin" panose="00000400000000000000" pitchFamily="2" charset="-78"/>
            </a:endParaRPr>
          </a:p>
          <a:p>
            <a:pPr lvl="0" algn="r" rtl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000000"/>
                </a:solidFill>
                <a:latin typeface="Century Gothic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400" b="0" i="0" u="none" strike="noStrike" kern="1200" cap="none" spc="0" baseline="0" dirty="0">
              <a:solidFill>
                <a:srgbClr val="000000"/>
              </a:solidFill>
              <a:uFillTx/>
              <a:latin typeface="Century Gothic"/>
              <a:cs typeface="B Nazanin" panose="00000400000000000000" pitchFamily="2" charset="-78"/>
            </a:endParaRPr>
          </a:p>
        </p:txBody>
      </p:sp>
      <p:pic>
        <p:nvPicPr>
          <p:cNvPr id="10" name="Picture 2" descr="Gratis Fotos de stock gratuitas de adentro, contemporáneo, creatividad Foto de stock">
            <a:extLst>
              <a:ext uri="{FF2B5EF4-FFF2-40B4-BE49-F238E27FC236}">
                <a16:creationId xmlns:a16="http://schemas.microsoft.com/office/drawing/2014/main" id="{B35F17BA-3713-4E58-8D25-F6BBDE50473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1388" r="12202"/>
          <a:stretch>
            <a:fillRect/>
          </a:stretch>
        </p:blipFill>
        <p:spPr>
          <a:xfrm>
            <a:off x="7476820" y="1563239"/>
            <a:ext cx="4349453" cy="51402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1803</Words>
  <Application>Microsoft Office PowerPoint</Application>
  <PresentationFormat>Widescreen</PresentationFormat>
  <Paragraphs>222</Paragraphs>
  <Slides>37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56" baseType="lpstr">
      <vt:lpstr>Amatic SC</vt:lpstr>
      <vt:lpstr>Arial</vt:lpstr>
      <vt:lpstr>Arial (Títulos)</vt:lpstr>
      <vt:lpstr>Arial Black</vt:lpstr>
      <vt:lpstr>Arvo</vt:lpstr>
      <vt:lpstr>Barlow</vt:lpstr>
      <vt:lpstr>Barlow Medium</vt:lpstr>
      <vt:lpstr>Calibri</vt:lpstr>
      <vt:lpstr>Calibri Light</vt:lpstr>
      <vt:lpstr>Century Gothic</vt:lpstr>
      <vt:lpstr>Lato</vt:lpstr>
      <vt:lpstr>Lato Black</vt:lpstr>
      <vt:lpstr>Open Sans Light</vt:lpstr>
      <vt:lpstr>Oswald</vt:lpstr>
      <vt:lpstr>Oswald Medium</vt:lpstr>
      <vt:lpstr>Roboto Condensed</vt:lpstr>
      <vt:lpstr>Roboto Condensed Light</vt:lpstr>
      <vt:lpstr>Roboto Medium</vt:lpstr>
      <vt:lpstr>Tema de Office</vt:lpstr>
      <vt:lpstr>20begir.com</vt:lpstr>
      <vt:lpstr>ارائه</vt:lpstr>
      <vt:lpstr>PowerPoint Presentation</vt:lpstr>
      <vt:lpstr>تحصیلات</vt:lpstr>
      <vt:lpstr>قالب رایگان</vt:lpstr>
      <vt:lpstr>هزار کلمه</vt:lpstr>
      <vt:lpstr>در دو یا سه ستون</vt:lpstr>
      <vt:lpstr>پاراگراف تمدید شد</vt:lpstr>
      <vt:lpstr>تجربه کاری</vt:lpstr>
      <vt:lpstr>تجربه کاری</vt:lpstr>
      <vt:lpstr>PowerPoint Presentation</vt:lpstr>
      <vt:lpstr>اینفوگرافیک آموزش و پرورش</vt:lpstr>
      <vt:lpstr>عنوان</vt:lpstr>
      <vt:lpstr>عنوان</vt:lpstr>
      <vt:lpstr>اطلاعات تکمیلی</vt:lpstr>
      <vt:lpstr>قالب رایگان</vt:lpstr>
      <vt:lpstr>PowerPoint Presentation</vt:lpstr>
      <vt:lpstr>PowerPoint Presentation</vt:lpstr>
      <vt:lpstr>بیایید برخی از مفاهیم را مرور کنیم</vt:lpstr>
      <vt:lpstr>عنوان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2023-10-22T06:12:52Z</dcterms:created>
  <dcterms:modified xsi:type="dcterms:W3CDTF">2023-10-26T09:04:46Z</dcterms:modified>
</cp:coreProperties>
</file>