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68199" autoAdjust="0"/>
  </p:normalViewPr>
  <p:slideViewPr>
    <p:cSldViewPr snapToGrid="0">
      <p:cViewPr varScale="1">
        <p:scale>
          <a:sx n="66" d="100"/>
          <a:sy n="66" d="100"/>
        </p:scale>
        <p:origin x="7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a2f7acca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a2f7acca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073618e6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073618e60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3350" y="3612700"/>
            <a:ext cx="3705300" cy="1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4875" y="793950"/>
            <a:ext cx="67851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15600" y="745775"/>
            <a:ext cx="6975900" cy="24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5135153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2"/>
          </p:nvPr>
        </p:nvSpPr>
        <p:spPr>
          <a:xfrm>
            <a:off x="7494930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3"/>
          </p:nvPr>
        </p:nvSpPr>
        <p:spPr>
          <a:xfrm>
            <a:off x="9854707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5135150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5"/>
          </p:nvPr>
        </p:nvSpPr>
        <p:spPr>
          <a:xfrm>
            <a:off x="7494925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6"/>
          </p:nvPr>
        </p:nvSpPr>
        <p:spPr>
          <a:xfrm>
            <a:off x="9854700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09600" y="1646475"/>
            <a:ext cx="5848200" cy="240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09725" y="4096925"/>
            <a:ext cx="5848200" cy="12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919000" y="1532175"/>
            <a:ext cx="5882400" cy="213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4919100" y="3884650"/>
            <a:ext cx="5882400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Just title">
  <p:cSld name="CUSTOM_2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15650" y="421101"/>
            <a:ext cx="113607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5000" y="3071400"/>
            <a:ext cx="102903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295050" y="4302725"/>
            <a:ext cx="99102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4978050" y="319050"/>
            <a:ext cx="2235900" cy="223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90775" y="523275"/>
            <a:ext cx="11210400" cy="199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90775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448700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3"/>
          </p:nvPr>
        </p:nvSpPr>
        <p:spPr>
          <a:xfrm>
            <a:off x="490775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4"/>
          </p:nvPr>
        </p:nvSpPr>
        <p:spPr>
          <a:xfrm>
            <a:off x="4448700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5"/>
          </p:nvPr>
        </p:nvSpPr>
        <p:spPr>
          <a:xfrm>
            <a:off x="490775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6"/>
          </p:nvPr>
        </p:nvSpPr>
        <p:spPr>
          <a:xfrm>
            <a:off x="4448700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7"/>
          </p:nvPr>
        </p:nvSpPr>
        <p:spPr>
          <a:xfrm>
            <a:off x="490775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8"/>
          </p:nvPr>
        </p:nvSpPr>
        <p:spPr>
          <a:xfrm>
            <a:off x="4448700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9"/>
          </p:nvPr>
        </p:nvSpPr>
        <p:spPr>
          <a:xfrm>
            <a:off x="8406625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3"/>
          </p:nvPr>
        </p:nvSpPr>
        <p:spPr>
          <a:xfrm>
            <a:off x="8406625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14"/>
          </p:nvPr>
        </p:nvSpPr>
        <p:spPr>
          <a:xfrm>
            <a:off x="8406625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15"/>
          </p:nvPr>
        </p:nvSpPr>
        <p:spPr>
          <a:xfrm>
            <a:off x="8406625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811300" y="552025"/>
            <a:ext cx="6000000" cy="477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944650" y="5226000"/>
            <a:ext cx="5866800" cy="120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971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73350" y="2429334"/>
            <a:ext cx="4960800" cy="300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464149" y="2418000"/>
            <a:ext cx="4961100" cy="300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43200" y="658525"/>
            <a:ext cx="5736300" cy="19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43200" y="2625475"/>
            <a:ext cx="5736300" cy="29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58100" y="21783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89052" y="4096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2"/>
          </p:nvPr>
        </p:nvSpPr>
        <p:spPr>
          <a:xfrm>
            <a:off x="4713302" y="4096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3"/>
          </p:nvPr>
        </p:nvSpPr>
        <p:spPr>
          <a:xfrm>
            <a:off x="8237552" y="40968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lt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09600" y="669575"/>
            <a:ext cx="6839100" cy="16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4"/>
          </p:nvPr>
        </p:nvSpPr>
        <p:spPr>
          <a:xfrm>
            <a:off x="1189050" y="4662582"/>
            <a:ext cx="2658900" cy="16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5"/>
          </p:nvPr>
        </p:nvSpPr>
        <p:spPr>
          <a:xfrm>
            <a:off x="4713300" y="4662582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6"/>
          </p:nvPr>
        </p:nvSpPr>
        <p:spPr>
          <a:xfrm>
            <a:off x="8237550" y="4662582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 amt="15000"/>
          </a:blip>
          <a:srcRect l="5240" r="42978"/>
          <a:stretch/>
        </p:blipFill>
        <p:spPr>
          <a:xfrm flipH="1">
            <a:off x="2" y="0"/>
            <a:ext cx="47334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5238" r="13169"/>
          <a:stretch/>
        </p:blipFill>
        <p:spPr>
          <a:xfrm>
            <a:off x="4733500" y="0"/>
            <a:ext cx="74585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733350" y="3612700"/>
            <a:ext cx="3705300" cy="1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قالب پاورپوینت حیوانات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834875" y="5124325"/>
            <a:ext cx="3250200" cy="39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DM Sans"/>
                <a:ea typeface="DM Sans"/>
                <a:cs typeface="B Nazanin" panose="00000700000000000000" pitchFamily="2" charset="-78"/>
                <a:sym typeface="DM Sans"/>
              </a:rPr>
              <a:t>20begir.com</a:t>
            </a:r>
            <a:endParaRPr b="1" dirty="0">
              <a:solidFill>
                <a:schemeClr val="lt1"/>
              </a:solidFill>
              <a:latin typeface="DM Sans"/>
              <a:ea typeface="DM Sans"/>
              <a:cs typeface="B Nazanin" panose="00000700000000000000" pitchFamily="2" charset="-78"/>
              <a:sym typeface="DM Sans"/>
            </a:endParaRPr>
          </a:p>
        </p:txBody>
      </p:sp>
      <p:sp>
        <p:nvSpPr>
          <p:cNvPr id="2" name="Google Shape;91;p16">
            <a:extLst>
              <a:ext uri="{FF2B5EF4-FFF2-40B4-BE49-F238E27FC236}">
                <a16:creationId xmlns:a16="http://schemas.microsoft.com/office/drawing/2014/main" id="{9F83EC97-1D74-D7F9-AFC1-EF2D02999672}"/>
              </a:ext>
            </a:extLst>
          </p:cNvPr>
          <p:cNvSpPr/>
          <p:nvPr/>
        </p:nvSpPr>
        <p:spPr>
          <a:xfrm>
            <a:off x="576983" y="2201131"/>
            <a:ext cx="9704295" cy="1004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b="0" i="0" dirty="0">
                <a:ln>
                  <a:noFill/>
                </a:ln>
                <a:solidFill>
                  <a:schemeClr val="accent1"/>
                </a:solidFill>
                <a:latin typeface="Arial Black"/>
                <a:cs typeface="B Nazanin" panose="00000700000000000000" pitchFamily="2" charset="-78"/>
              </a:rPr>
              <a:t>آبزیان دریایی</a:t>
            </a:r>
            <a:endParaRPr b="0" i="0" dirty="0">
              <a:ln>
                <a:noFill/>
              </a:ln>
              <a:solidFill>
                <a:schemeClr val="accent1"/>
              </a:solidFill>
              <a:latin typeface="Arial Black"/>
              <a:cs typeface="B Nazanin" panose="00000700000000000000" pitchFamily="2" charset="-78"/>
            </a:endParaRPr>
          </a:p>
        </p:txBody>
      </p:sp>
      <p:sp>
        <p:nvSpPr>
          <p:cNvPr id="3" name="Google Shape;94;p16">
            <a:extLst>
              <a:ext uri="{FF2B5EF4-FFF2-40B4-BE49-F238E27FC236}">
                <a16:creationId xmlns:a16="http://schemas.microsoft.com/office/drawing/2014/main" id="{1CC5E2C1-4009-FC9C-5096-BB88E04DBAD7}"/>
              </a:ext>
            </a:extLst>
          </p:cNvPr>
          <p:cNvSpPr/>
          <p:nvPr/>
        </p:nvSpPr>
        <p:spPr>
          <a:xfrm>
            <a:off x="576983" y="2184868"/>
            <a:ext cx="9704295" cy="1004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dirty="0">
                <a:ln w="38100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noFill/>
                <a:latin typeface="Arial Black"/>
                <a:cs typeface="B Nazanin" panose="00000700000000000000" pitchFamily="2" charset="-78"/>
              </a:rPr>
              <a:t>آبزیان دریایی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  <a:noFill/>
              <a:latin typeface="Arial Black"/>
              <a:cs typeface="B Nazanin" panose="00000700000000000000" pitchFamily="2" charset="-78"/>
            </a:endParaRPr>
          </a:p>
        </p:txBody>
      </p:sp>
      <p:sp>
        <p:nvSpPr>
          <p:cNvPr id="4" name="Google Shape;90;p16">
            <a:extLst>
              <a:ext uri="{FF2B5EF4-FFF2-40B4-BE49-F238E27FC236}">
                <a16:creationId xmlns:a16="http://schemas.microsoft.com/office/drawing/2014/main" id="{ADC408AC-B4D0-F98B-5746-B4785868A02B}"/>
              </a:ext>
            </a:extLst>
          </p:cNvPr>
          <p:cNvSpPr/>
          <p:nvPr/>
        </p:nvSpPr>
        <p:spPr>
          <a:xfrm>
            <a:off x="1909010" y="790916"/>
            <a:ext cx="4340324" cy="10026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b="0" i="0" dirty="0">
                <a:ln>
                  <a:noFill/>
                </a:ln>
                <a:solidFill>
                  <a:schemeClr val="accent2"/>
                </a:solidFill>
                <a:latin typeface="Arial Black"/>
                <a:cs typeface="B Nazanin" panose="00000700000000000000" pitchFamily="2" charset="-78"/>
              </a:rPr>
              <a:t>تم:</a:t>
            </a:r>
            <a:endParaRPr b="0" i="0" dirty="0">
              <a:ln>
                <a:noFill/>
              </a:ln>
              <a:solidFill>
                <a:schemeClr val="accent2"/>
              </a:solidFill>
              <a:latin typeface="Arial Black"/>
              <a:cs typeface="B Nazanin" panose="00000700000000000000" pitchFamily="2" charset="-78"/>
            </a:endParaRPr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D31C9746-53F3-7637-CF43-932CBC58242D}"/>
              </a:ext>
            </a:extLst>
          </p:cNvPr>
          <p:cNvSpPr/>
          <p:nvPr/>
        </p:nvSpPr>
        <p:spPr>
          <a:xfrm>
            <a:off x="1909011" y="790916"/>
            <a:ext cx="4340324" cy="9026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b="0" i="0" dirty="0">
                <a:ln w="38100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noFill/>
                <a:latin typeface="Arial Black"/>
                <a:cs typeface="B Nazanin" panose="00000700000000000000" pitchFamily="2" charset="-78"/>
              </a:rPr>
              <a:t>تم: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  <a:noFill/>
              <a:latin typeface="Arial Black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l="21875" t="11154" b="29097"/>
          <a:stretch/>
        </p:blipFill>
        <p:spPr>
          <a:xfrm flipH="1">
            <a:off x="2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84629" y="695398"/>
            <a:ext cx="5170500" cy="300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fa-IR" sz="6600" dirty="0">
                <a:solidFill>
                  <a:schemeClr val="lt1"/>
                </a:solidFill>
                <a:cs typeface="B Nazanin" panose="00000400000000000000" pitchFamily="2" charset="-78"/>
              </a:rPr>
              <a:t>گربه ها عاشق خوابیدن هستند.</a:t>
            </a:r>
            <a:endParaRPr sz="6600"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0" y="3636882"/>
            <a:ext cx="6444342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a-IR" dirty="0">
                <a:solidFill>
                  <a:schemeClr val="lt1"/>
                </a:solidFill>
                <a:cs typeface="B Nazanin" panose="00000400000000000000" pitchFamily="2" charset="-78"/>
              </a:rPr>
              <a:t>در این قالب پاورپوینت حرفه ای و جذاب، شما با حیوانات و جانوران دریایی آشنا می‌شوید و اطلاعات ارزشمندی دربارهٔ زندگی و خصوصیات آن‌ها کسب می‌کنید. علاوه بر این، این قالب حاوی اسلایدهای متحرک و قابل ویرایش است که به ارائه شما امکان می‌دهد تا با استفاده از طرح‌ها و جزئیات موجود، ارتباطی قوی تر با مخاطبین خود برقرار کنید. با توجه به این مزایا، توصیه می‌کنیم این قالب پاورپوینت را دانلود و خریداری کنید تا به بهترین شکل ممکن از آن برای ارائهٔ خود استفاده کنید.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t="17492" b="7527"/>
          <a:stretch/>
        </p:blipFill>
        <p:spPr>
          <a:xfrm>
            <a:off x="46624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1231475" y="2357525"/>
            <a:ext cx="9822300" cy="125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673714" y="1289549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800" dirty="0">
                <a:solidFill>
                  <a:schemeClr val="lt1"/>
                </a:solidFill>
                <a:cs typeface="B Nazanin" panose="00000400000000000000" pitchFamily="2" charset="-78"/>
              </a:rPr>
              <a:t>بسیار جالب</a:t>
            </a:r>
            <a:endParaRPr sz="98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1"/>
          </p:nvPr>
        </p:nvSpPr>
        <p:spPr>
          <a:xfrm>
            <a:off x="1528997" y="5668399"/>
            <a:ext cx="7872179" cy="50617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solidFill>
                  <a:schemeClr val="lt1"/>
                </a:solidFill>
                <a:cs typeface="B Nazanin" panose="00000400000000000000" pitchFamily="2" charset="-78"/>
              </a:rPr>
              <a:t>در این قالب پاورپوینت حرفه ای و جذاب، شما با حیوانات و جانوران دریایی آشنا می‌شوید و اطلاعات ارزشمندی دربارهٔ زندگی و خصوصیات آن‌ها کسب می‌کنید. علاوه بر این، این قالب حاوی اسلایدهای متحرک و قابل ویرایش است </a:t>
            </a:r>
            <a:endParaRPr sz="24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3590802" y="3988051"/>
            <a:ext cx="5030096" cy="1082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 rtl="1"/>
            <a:r>
              <a:rPr lang="fa-IR" b="0" i="0" dirty="0">
                <a:ln w="38100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noFill/>
                <a:latin typeface="Arial Black"/>
                <a:cs typeface="B Nazanin" panose="00000400000000000000" pitchFamily="2" charset="-78"/>
              </a:rPr>
              <a:t>حقایق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  <a:noFill/>
              <a:latin typeface="Arial Black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609600" y="669575"/>
            <a:ext cx="6839100" cy="16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 تیم ما است.</a:t>
            </a:r>
            <a:endParaRPr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1189052" y="4096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اریکا وی.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2"/>
          </p:nvPr>
        </p:nvSpPr>
        <p:spPr>
          <a:xfrm>
            <a:off x="4713302" y="40968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جان اس.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3"/>
          </p:nvPr>
        </p:nvSpPr>
        <p:spPr>
          <a:xfrm>
            <a:off x="8237552" y="40968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ماری ام.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4"/>
          </p:nvPr>
        </p:nvSpPr>
        <p:spPr>
          <a:xfrm>
            <a:off x="673102" y="4662582"/>
            <a:ext cx="3174848" cy="16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حیوانات و جانوران با تم آبزیان دریایی، ارائه‌ای حرفه ای و متحرک از جزئیات جذابی درباره حیوانات دریایی را رایگان برای شما فراهم میکند.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5"/>
          </p:nvPr>
        </p:nvSpPr>
        <p:spPr>
          <a:xfrm>
            <a:off x="4470400" y="4662582"/>
            <a:ext cx="32512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با توجه به این مزایا، توصیه می‌کنیم این قالب پاورپوینت را دانلود و خریداری کنید تا به بهترین شکل ممکن از آن برای ارائهٔ خود استفاده کنید.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6"/>
          </p:nvPr>
        </p:nvSpPr>
        <p:spPr>
          <a:xfrm>
            <a:off x="8237550" y="4662582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با استفاده از طرح‌ها و جزئیات موجود، ارتباطی قوی تر با مخاطبین خود برقرار کنید.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1798642" y="2490638"/>
            <a:ext cx="13932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5323717" y="25193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8847142" y="2519384"/>
            <a:ext cx="1393200" cy="139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l="33004" t="8689" r="25212" b="61743"/>
          <a:stretch/>
        </p:blipFill>
        <p:spPr>
          <a:xfrm>
            <a:off x="1800302" y="2512007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4">
            <a:alphaModFix/>
          </a:blip>
          <a:srcRect l="32897" t="19488" r="25727" b="14540"/>
          <a:stretch/>
        </p:blipFill>
        <p:spPr>
          <a:xfrm>
            <a:off x="5325375" y="2521013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5">
            <a:alphaModFix/>
          </a:blip>
          <a:srcRect l="24173" b="50920"/>
          <a:stretch/>
        </p:blipFill>
        <p:spPr>
          <a:xfrm>
            <a:off x="8848802" y="2501327"/>
            <a:ext cx="1389900" cy="138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415600" y="745775"/>
            <a:ext cx="6975900" cy="24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>
                <a:cs typeface="B Nazanin" panose="00000400000000000000" pitchFamily="2" charset="-78"/>
              </a:rPr>
              <a:t>این یک جدول زمانی است.</a:t>
            </a:r>
            <a:endParaRPr sz="5400"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4"/>
          </p:nvPr>
        </p:nvSpPr>
        <p:spPr>
          <a:xfrm>
            <a:off x="4762800" y="4076825"/>
            <a:ext cx="23700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به توضیح رفتارهای جالب حیوانات دریایی می‌پردازیم از جمله مهاجمت، تغذیه، خودداری و تعامل با اعضای همسر.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"/>
          </p:nvPr>
        </p:nvSpPr>
        <p:spPr>
          <a:xfrm>
            <a:off x="5135153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2"/>
                </a:highlight>
                <a:cs typeface="B Nazanin" panose="00000400000000000000" pitchFamily="2" charset="-78"/>
              </a:rPr>
              <a:t>2012</a:t>
            </a:r>
            <a:endParaRPr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5"/>
          </p:nvPr>
        </p:nvSpPr>
        <p:spPr>
          <a:xfrm>
            <a:off x="7494925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به توضیح نحوه تغذیه حیوانات دریایی از قبیل غذاهایی که مصرف می‌کنند و نحوه تامین غذای خود از محیط اطراف می‌پردازیم.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2"/>
          </p:nvPr>
        </p:nvSpPr>
        <p:spPr>
          <a:xfrm>
            <a:off x="7494930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cs typeface="B Nazanin" panose="00000400000000000000" pitchFamily="2" charset="-78"/>
              </a:rPr>
              <a:t>2015</a:t>
            </a:r>
            <a:endParaRPr>
              <a:solidFill>
                <a:schemeClr val="lt1"/>
              </a:solidFill>
              <a:highlight>
                <a:schemeClr val="accent1"/>
              </a:highlight>
              <a:cs typeface="B Nazanin" panose="00000400000000000000" pitchFamily="2" charset="-78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3"/>
          </p:nvPr>
        </p:nvSpPr>
        <p:spPr>
          <a:xfrm>
            <a:off x="9854707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2"/>
                </a:highlight>
                <a:cs typeface="B Nazanin" panose="00000400000000000000" pitchFamily="2" charset="-78"/>
              </a:rPr>
              <a:t>2018</a:t>
            </a:r>
            <a:endParaRPr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6"/>
          </p:nvPr>
        </p:nvSpPr>
        <p:spPr>
          <a:xfrm>
            <a:off x="9608457" y="4076825"/>
            <a:ext cx="233559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 قالب پاورپوینت رایگان رو میتونید برای دانلود و استفاده خودتون دریافت کنید.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2479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4762800" y="3833625"/>
            <a:ext cx="7429200" cy="8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body" idx="4"/>
          </p:nvPr>
        </p:nvSpPr>
        <p:spPr>
          <a:xfrm>
            <a:off x="410750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به توضیح مطالعات علمی در حوزهٔ حیات دریا از قبیل بررسی شیوع گونه‌ها، شناسایی مکان‌های مهم و مدل‌سازی های اکولوژیک می‌پردازیم.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subTitle" idx="1"/>
          </p:nvPr>
        </p:nvSpPr>
        <p:spPr>
          <a:xfrm>
            <a:off x="410753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cs typeface="B Nazanin" panose="00000400000000000000" pitchFamily="2" charset="-78"/>
              </a:rPr>
              <a:t>2020</a:t>
            </a:r>
            <a:endParaRPr>
              <a:solidFill>
                <a:schemeClr val="lt1"/>
              </a:solidFill>
              <a:highlight>
                <a:schemeClr val="accent1"/>
              </a:highlight>
              <a:cs typeface="B Nazanin" panose="00000400000000000000" pitchFamily="2" charset="-78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5"/>
          </p:nvPr>
        </p:nvSpPr>
        <p:spPr>
          <a:xfrm>
            <a:off x="2770525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به توضیح عوامل تهدیدکننده حیات دریا مانند آلودگی، شکار غیرقانونی و تخریب محیط زیست آب‌های دریا می‌پردازیم.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2770530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2"/>
                </a:highlight>
                <a:cs typeface="B Nazanin" panose="00000400000000000000" pitchFamily="2" charset="-78"/>
              </a:rPr>
              <a:t>2023</a:t>
            </a:r>
            <a:endParaRPr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5130307" y="31542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cs typeface="B Nazanin" panose="00000400000000000000" pitchFamily="2" charset="-78"/>
              </a:rPr>
              <a:t>2025</a:t>
            </a:r>
            <a:endParaRPr>
              <a:solidFill>
                <a:schemeClr val="lt1"/>
              </a:solidFill>
              <a:highlight>
                <a:schemeClr val="accent1"/>
              </a:highlight>
              <a:cs typeface="B Nazanin" panose="00000400000000000000" pitchFamily="2" charset="-78"/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6"/>
          </p:nvPr>
        </p:nvSpPr>
        <p:spPr>
          <a:xfrm>
            <a:off x="5130300" y="40768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به توضیح روش‌های حفاظت از حیوانات دریایی و نقش ما در حفظ تنوع آن‌ها می‌پردازیم.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0" y="3833625"/>
            <a:ext cx="7429200" cy="8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l="21525" t="36567" b="3129"/>
          <a:stretch/>
        </p:blipFill>
        <p:spPr>
          <a:xfrm>
            <a:off x="7886700" y="0"/>
            <a:ext cx="4305300" cy="44115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0"/>
          <p:cNvGrpSpPr/>
          <p:nvPr/>
        </p:nvGrpSpPr>
        <p:grpSpPr>
          <a:xfrm rot="5400000">
            <a:off x="5899790" y="1376119"/>
            <a:ext cx="5778042" cy="3955122"/>
            <a:chOff x="2345366" y="140711"/>
            <a:chExt cx="6483441" cy="4437974"/>
          </a:xfrm>
        </p:grpSpPr>
        <p:sp>
          <p:nvSpPr>
            <p:cNvPr id="237" name="Google Shape;237;p30"/>
            <p:cNvSpPr/>
            <p:nvPr/>
          </p:nvSpPr>
          <p:spPr>
            <a:xfrm>
              <a:off x="2362377" y="163678"/>
              <a:ext cx="6449417" cy="4392004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238" name="Google Shape;238;p30"/>
            <p:cNvGrpSpPr/>
            <p:nvPr/>
          </p:nvGrpSpPr>
          <p:grpSpPr>
            <a:xfrm>
              <a:off x="2345366" y="140711"/>
              <a:ext cx="6483441" cy="4437974"/>
              <a:chOff x="390725" y="192901"/>
              <a:chExt cx="9367780" cy="6412330"/>
            </a:xfrm>
          </p:grpSpPr>
          <p:sp>
            <p:nvSpPr>
              <p:cNvPr id="239" name="Google Shape;239;p30"/>
              <p:cNvSpPr/>
              <p:nvPr/>
            </p:nvSpPr>
            <p:spPr>
              <a:xfrm>
                <a:off x="433022" y="255001"/>
                <a:ext cx="9309250" cy="6342300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gradFill>
                <a:gsLst>
                  <a:gs pos="0">
                    <a:srgbClr val="4E4F51"/>
                  </a:gs>
                  <a:gs pos="15000">
                    <a:srgbClr val="4E4F51"/>
                  </a:gs>
                  <a:gs pos="97000">
                    <a:srgbClr val="000000"/>
                  </a:gs>
                  <a:gs pos="100000">
                    <a:srgbClr val="00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grpSp>
            <p:nvGrpSpPr>
              <p:cNvPr id="240" name="Google Shape;240;p30"/>
              <p:cNvGrpSpPr/>
              <p:nvPr/>
            </p:nvGrpSpPr>
            <p:grpSpPr>
              <a:xfrm>
                <a:off x="9036100" y="3183177"/>
                <a:ext cx="492960" cy="492960"/>
                <a:chOff x="9132580" y="3159701"/>
                <a:chExt cx="371233" cy="371233"/>
              </a:xfrm>
            </p:grpSpPr>
            <p:sp>
              <p:nvSpPr>
                <p:cNvPr id="241" name="Google Shape;241;p30"/>
                <p:cNvSpPr/>
                <p:nvPr/>
              </p:nvSpPr>
              <p:spPr>
                <a:xfrm>
                  <a:off x="9132580" y="3159701"/>
                  <a:ext cx="371233" cy="37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79" h="358679" extrusionOk="0">
                      <a:moveTo>
                        <a:pt x="178613" y="269"/>
                      </a:moveTo>
                      <a:cubicBezTo>
                        <a:pt x="277673" y="269"/>
                        <a:pt x="357919" y="80562"/>
                        <a:pt x="357919" y="179608"/>
                      </a:cubicBezTo>
                      <a:cubicBezTo>
                        <a:pt x="357919" y="278655"/>
                        <a:pt x="277673" y="358948"/>
                        <a:pt x="178613" y="358948"/>
                      </a:cubicBezTo>
                      <a:cubicBezTo>
                        <a:pt x="79553" y="358948"/>
                        <a:pt x="-761" y="278655"/>
                        <a:pt x="-761" y="179608"/>
                      </a:cubicBezTo>
                      <a:cubicBezTo>
                        <a:pt x="-761" y="80562"/>
                        <a:pt x="79553" y="269"/>
                        <a:pt x="178613" y="269"/>
                      </a:cubicBezTo>
                      <a:close/>
                    </a:path>
                  </a:pathLst>
                </a:custGeom>
                <a:solidFill>
                  <a:srgbClr val="15151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2" name="Google Shape;242;p30"/>
                <p:cNvSpPr/>
                <p:nvPr/>
              </p:nvSpPr>
              <p:spPr>
                <a:xfrm>
                  <a:off x="9138858" y="3166118"/>
                  <a:ext cx="267486" cy="35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1" h="346069" extrusionOk="0">
                      <a:moveTo>
                        <a:pt x="172543" y="269"/>
                      </a:moveTo>
                      <a:cubicBezTo>
                        <a:pt x="76788" y="269"/>
                        <a:pt x="-761" y="77750"/>
                        <a:pt x="-761" y="173303"/>
                      </a:cubicBezTo>
                      <a:cubicBezTo>
                        <a:pt x="-761" y="268857"/>
                        <a:pt x="76788" y="346338"/>
                        <a:pt x="172543" y="346338"/>
                      </a:cubicBezTo>
                      <a:cubicBezTo>
                        <a:pt x="188728" y="346338"/>
                        <a:pt x="204912" y="343978"/>
                        <a:pt x="219747" y="339662"/>
                      </a:cubicBezTo>
                      <a:cubicBezTo>
                        <a:pt x="270997" y="207155"/>
                        <a:pt x="269648" y="108769"/>
                        <a:pt x="219747" y="6810"/>
                      </a:cubicBezTo>
                      <a:cubicBezTo>
                        <a:pt x="204238" y="2561"/>
                        <a:pt x="188728" y="269"/>
                        <a:pt x="172543" y="269"/>
                      </a:cubicBezTo>
                      <a:close/>
                    </a:path>
                  </a:pathLst>
                </a:custGeom>
                <a:solidFill>
                  <a:srgbClr val="0707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3" name="Google Shape;243;p30"/>
                <p:cNvSpPr/>
                <p:nvPr/>
              </p:nvSpPr>
              <p:spPr>
                <a:xfrm>
                  <a:off x="9249765" y="3279048"/>
                  <a:ext cx="129816" cy="13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26" h="125898" extrusionOk="0">
                      <a:moveTo>
                        <a:pt x="-761" y="98857"/>
                      </a:moveTo>
                      <a:cubicBezTo>
                        <a:pt x="-761" y="113962"/>
                        <a:pt x="11377" y="126167"/>
                        <a:pt x="26213" y="126167"/>
                      </a:cubicBezTo>
                      <a:lnTo>
                        <a:pt x="97692" y="126167"/>
                      </a:lnTo>
                      <a:cubicBezTo>
                        <a:pt x="112527" y="126167"/>
                        <a:pt x="124666" y="113962"/>
                        <a:pt x="124666" y="98857"/>
                      </a:cubicBezTo>
                      <a:lnTo>
                        <a:pt x="124666" y="27579"/>
                      </a:lnTo>
                      <a:cubicBezTo>
                        <a:pt x="124666" y="12474"/>
                        <a:pt x="112527" y="269"/>
                        <a:pt x="97692" y="269"/>
                      </a:cubicBezTo>
                      <a:lnTo>
                        <a:pt x="26213" y="269"/>
                      </a:lnTo>
                      <a:cubicBezTo>
                        <a:pt x="11377" y="269"/>
                        <a:pt x="-761" y="12474"/>
                        <a:pt x="-761" y="27579"/>
                      </a:cubicBezTo>
                      <a:lnTo>
                        <a:pt x="-761" y="98857"/>
                      </a:lnTo>
                      <a:close/>
                      <a:moveTo>
                        <a:pt x="9354" y="96429"/>
                      </a:moveTo>
                      <a:lnTo>
                        <a:pt x="9354" y="30007"/>
                      </a:lnTo>
                      <a:cubicBezTo>
                        <a:pt x="9354" y="19352"/>
                        <a:pt x="18120" y="10721"/>
                        <a:pt x="28910" y="10721"/>
                      </a:cubicBezTo>
                      <a:lnTo>
                        <a:pt x="94995" y="10721"/>
                      </a:lnTo>
                      <a:cubicBezTo>
                        <a:pt x="105784" y="10721"/>
                        <a:pt x="114551" y="19352"/>
                        <a:pt x="114551" y="30007"/>
                      </a:cubicBezTo>
                      <a:lnTo>
                        <a:pt x="114551" y="96429"/>
                      </a:lnTo>
                      <a:cubicBezTo>
                        <a:pt x="114551" y="107083"/>
                        <a:pt x="105784" y="115580"/>
                        <a:pt x="94995" y="115580"/>
                      </a:cubicBezTo>
                      <a:lnTo>
                        <a:pt x="28910" y="115580"/>
                      </a:lnTo>
                      <a:cubicBezTo>
                        <a:pt x="18120" y="115580"/>
                        <a:pt x="9354" y="107083"/>
                        <a:pt x="9354" y="96429"/>
                      </a:cubicBezTo>
                      <a:close/>
                    </a:path>
                  </a:pathLst>
                </a:custGeom>
                <a:solidFill>
                  <a:srgbClr val="CCCE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</p:grpSp>
          <p:grpSp>
            <p:nvGrpSpPr>
              <p:cNvPr id="244" name="Google Shape;244;p30"/>
              <p:cNvGrpSpPr/>
              <p:nvPr/>
            </p:nvGrpSpPr>
            <p:grpSpPr>
              <a:xfrm>
                <a:off x="390725" y="192901"/>
                <a:ext cx="9367780" cy="6412330"/>
                <a:chOff x="1194635" y="234866"/>
                <a:chExt cx="9244824" cy="6489556"/>
              </a:xfrm>
            </p:grpSpPr>
            <p:sp>
              <p:nvSpPr>
                <p:cNvPr id="245" name="Google Shape;245;p30"/>
                <p:cNvSpPr/>
                <p:nvPr/>
              </p:nvSpPr>
              <p:spPr>
                <a:xfrm>
                  <a:off x="1217565" y="240980"/>
                  <a:ext cx="9221894" cy="64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83314" extrusionOk="0">
                      <a:moveTo>
                        <a:pt x="0" y="6063936"/>
                      </a:moveTo>
                      <a:cubicBezTo>
                        <a:pt x="0" y="6296301"/>
                        <a:pt x="187014" y="6483315"/>
                        <a:pt x="419380" y="6483315"/>
                      </a:cubicBezTo>
                      <a:lnTo>
                        <a:pt x="8802005" y="6483315"/>
                      </a:lnTo>
                      <a:cubicBezTo>
                        <a:pt x="9034371" y="6483315"/>
                        <a:pt x="9221895" y="6296301"/>
                        <a:pt x="9221895" y="6063936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141"/>
                        <a:pt x="0" y="419634"/>
                      </a:cubicBezTo>
                      <a:lnTo>
                        <a:pt x="0" y="6063936"/>
                      </a:lnTo>
                      <a:lnTo>
                        <a:pt x="0" y="6063936"/>
                      </a:lnTo>
                      <a:lnTo>
                        <a:pt x="0" y="6063936"/>
                      </a:lnTo>
                      <a:close/>
                      <a:moveTo>
                        <a:pt x="16052" y="6040495"/>
                      </a:moveTo>
                      <a:lnTo>
                        <a:pt x="16052" y="432119"/>
                      </a:lnTo>
                      <a:cubicBezTo>
                        <a:pt x="16052" y="200772"/>
                        <a:pt x="202301" y="14523"/>
                        <a:pt x="433648" y="14523"/>
                      </a:cubicBezTo>
                      <a:lnTo>
                        <a:pt x="8782642" y="14523"/>
                      </a:lnTo>
                      <a:cubicBezTo>
                        <a:pt x="9014244" y="14650"/>
                        <a:pt x="9200365" y="200772"/>
                        <a:pt x="9200365" y="432119"/>
                      </a:cubicBezTo>
                      <a:lnTo>
                        <a:pt x="9200365" y="6051196"/>
                      </a:lnTo>
                      <a:cubicBezTo>
                        <a:pt x="9200365" y="6282543"/>
                        <a:pt x="9014244" y="6468792"/>
                        <a:pt x="8782642" y="6468792"/>
                      </a:cubicBezTo>
                      <a:lnTo>
                        <a:pt x="433648" y="6457964"/>
                      </a:lnTo>
                      <a:cubicBezTo>
                        <a:pt x="202556" y="6457964"/>
                        <a:pt x="16306" y="6271714"/>
                        <a:pt x="16306" y="6040368"/>
                      </a:cubicBezTo>
                      <a:lnTo>
                        <a:pt x="16052" y="6040368"/>
                      </a:lnTo>
                      <a:close/>
                    </a:path>
                  </a:pathLst>
                </a:custGeom>
                <a:solidFill>
                  <a:srgbClr val="DCDD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6" name="Google Shape;246;p30"/>
                <p:cNvSpPr/>
                <p:nvPr/>
              </p:nvSpPr>
              <p:spPr>
                <a:xfrm>
                  <a:off x="2119512" y="237923"/>
                  <a:ext cx="97838" cy="1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15287" extrusionOk="0">
                      <a:moveTo>
                        <a:pt x="0" y="0"/>
                      </a:moveTo>
                      <a:lnTo>
                        <a:pt x="0" y="15287"/>
                      </a:lnTo>
                      <a:lnTo>
                        <a:pt x="97838" y="15287"/>
                      </a:lnTo>
                      <a:lnTo>
                        <a:pt x="97838" y="8790"/>
                      </a:lnTo>
                      <a:cubicBezTo>
                        <a:pt x="97838" y="4204"/>
                        <a:pt x="92615" y="0"/>
                        <a:pt x="8420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7" name="Google Shape;247;p30"/>
                <p:cNvSpPr/>
                <p:nvPr/>
              </p:nvSpPr>
              <p:spPr>
                <a:xfrm>
                  <a:off x="2510865" y="234866"/>
                  <a:ext cx="203320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18344" extrusionOk="0">
                      <a:moveTo>
                        <a:pt x="0" y="7261"/>
                      </a:moveTo>
                      <a:lnTo>
                        <a:pt x="0" y="18345"/>
                      </a:lnTo>
                      <a:lnTo>
                        <a:pt x="203320" y="18345"/>
                      </a:lnTo>
                      <a:lnTo>
                        <a:pt x="203320" y="10701"/>
                      </a:lnTo>
                      <a:cubicBezTo>
                        <a:pt x="187906" y="9045"/>
                        <a:pt x="124591" y="0"/>
                        <a:pt x="107648" y="0"/>
                      </a:cubicBezTo>
                      <a:lnTo>
                        <a:pt x="3567" y="0"/>
                      </a:lnTo>
                      <a:cubicBezTo>
                        <a:pt x="1401" y="0"/>
                        <a:pt x="0" y="3312"/>
                        <a:pt x="0" y="7261"/>
                      </a:cubicBezTo>
                      <a:lnTo>
                        <a:pt x="0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8" name="Google Shape;248;p30"/>
                <p:cNvSpPr/>
                <p:nvPr/>
              </p:nvSpPr>
              <p:spPr>
                <a:xfrm>
                  <a:off x="2831897" y="234866"/>
                  <a:ext cx="201791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18344" extrusionOk="0">
                      <a:moveTo>
                        <a:pt x="201791" y="7261"/>
                      </a:moveTo>
                      <a:lnTo>
                        <a:pt x="201791" y="18345"/>
                      </a:lnTo>
                      <a:lnTo>
                        <a:pt x="0" y="18345"/>
                      </a:lnTo>
                      <a:lnTo>
                        <a:pt x="0" y="10701"/>
                      </a:lnTo>
                      <a:cubicBezTo>
                        <a:pt x="15415" y="9045"/>
                        <a:pt x="78220" y="0"/>
                        <a:pt x="94908" y="0"/>
                      </a:cubicBezTo>
                      <a:lnTo>
                        <a:pt x="198224" y="0"/>
                      </a:lnTo>
                      <a:cubicBezTo>
                        <a:pt x="200390" y="0"/>
                        <a:pt x="201791" y="3312"/>
                        <a:pt x="201791" y="7261"/>
                      </a:cubicBezTo>
                      <a:lnTo>
                        <a:pt x="201791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49" name="Google Shape;249;p30"/>
                <p:cNvSpPr/>
                <p:nvPr/>
              </p:nvSpPr>
              <p:spPr>
                <a:xfrm>
                  <a:off x="2510865" y="245567"/>
                  <a:ext cx="203320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7643" extrusionOk="0">
                      <a:moveTo>
                        <a:pt x="0" y="0"/>
                      </a:moveTo>
                      <a:lnTo>
                        <a:pt x="203320" y="0"/>
                      </a:lnTo>
                      <a:lnTo>
                        <a:pt x="203320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3A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0" name="Google Shape;250;p30"/>
                <p:cNvSpPr/>
                <p:nvPr/>
              </p:nvSpPr>
              <p:spPr>
                <a:xfrm>
                  <a:off x="2831897" y="245567"/>
                  <a:ext cx="201791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7643" extrusionOk="0">
                      <a:moveTo>
                        <a:pt x="0" y="0"/>
                      </a:moveTo>
                      <a:lnTo>
                        <a:pt x="201791" y="0"/>
                      </a:lnTo>
                      <a:lnTo>
                        <a:pt x="201791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1" name="Google Shape;251;p30"/>
                <p:cNvSpPr/>
                <p:nvPr/>
              </p:nvSpPr>
              <p:spPr>
                <a:xfrm>
                  <a:off x="2119512" y="245567"/>
                  <a:ext cx="9783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7643" extrusionOk="0">
                      <a:moveTo>
                        <a:pt x="0" y="0"/>
                      </a:moveTo>
                      <a:lnTo>
                        <a:pt x="97838" y="0"/>
                      </a:lnTo>
                      <a:lnTo>
                        <a:pt x="97838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2" name="Google Shape;252;p30"/>
                <p:cNvSpPr/>
                <p:nvPr/>
              </p:nvSpPr>
              <p:spPr>
                <a:xfrm>
                  <a:off x="1217565" y="251681"/>
                  <a:ext cx="9221894" cy="647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72613" extrusionOk="0">
                      <a:moveTo>
                        <a:pt x="0" y="6053234"/>
                      </a:moveTo>
                      <a:cubicBezTo>
                        <a:pt x="0" y="6285600"/>
                        <a:pt x="187014" y="6472614"/>
                        <a:pt x="419380" y="6472614"/>
                      </a:cubicBezTo>
                      <a:lnTo>
                        <a:pt x="8802005" y="6472614"/>
                      </a:lnTo>
                      <a:cubicBezTo>
                        <a:pt x="9034371" y="6472614"/>
                        <a:pt x="9221895" y="6285600"/>
                        <a:pt x="9221895" y="6053234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634"/>
                      </a:cubicBezTo>
                      <a:lnTo>
                        <a:pt x="0" y="6053234"/>
                      </a:lnTo>
                      <a:lnTo>
                        <a:pt x="0" y="6053234"/>
                      </a:lnTo>
                      <a:lnTo>
                        <a:pt x="0" y="6053234"/>
                      </a:lnTo>
                      <a:close/>
                      <a:moveTo>
                        <a:pt x="16052" y="6040622"/>
                      </a:moveTo>
                      <a:lnTo>
                        <a:pt x="16052" y="432246"/>
                      </a:lnTo>
                      <a:cubicBezTo>
                        <a:pt x="16052" y="200900"/>
                        <a:pt x="202301" y="14650"/>
                        <a:pt x="433648" y="14650"/>
                      </a:cubicBezTo>
                      <a:lnTo>
                        <a:pt x="8782642" y="14650"/>
                      </a:lnTo>
                      <a:cubicBezTo>
                        <a:pt x="9014244" y="14650"/>
                        <a:pt x="9200365" y="200900"/>
                        <a:pt x="9200365" y="432246"/>
                      </a:cubicBezTo>
                      <a:lnTo>
                        <a:pt x="9200365" y="6040622"/>
                      </a:lnTo>
                      <a:cubicBezTo>
                        <a:pt x="9200365" y="6271969"/>
                        <a:pt x="9014244" y="6458218"/>
                        <a:pt x="8782642" y="6458218"/>
                      </a:cubicBezTo>
                      <a:lnTo>
                        <a:pt x="433648" y="6458218"/>
                      </a:lnTo>
                      <a:cubicBezTo>
                        <a:pt x="202556" y="6458218"/>
                        <a:pt x="16306" y="6271969"/>
                        <a:pt x="16306" y="6040622"/>
                      </a:cubicBezTo>
                      <a:lnTo>
                        <a:pt x="16052" y="6040622"/>
                      </a:lnTo>
                      <a:close/>
                    </a:path>
                  </a:pathLst>
                </a:custGeom>
                <a:solidFill>
                  <a:srgbClr val="989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3" name="Google Shape;253;p30"/>
                <p:cNvSpPr/>
                <p:nvPr/>
              </p:nvSpPr>
              <p:spPr>
                <a:xfrm>
                  <a:off x="1232853" y="266969"/>
                  <a:ext cx="9184950" cy="644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4950" h="6442039" extrusionOk="0">
                      <a:moveTo>
                        <a:pt x="0" y="6024571"/>
                      </a:moveTo>
                      <a:cubicBezTo>
                        <a:pt x="0" y="6255917"/>
                        <a:pt x="186249" y="6442040"/>
                        <a:pt x="417596" y="6442040"/>
                      </a:cubicBezTo>
                      <a:lnTo>
                        <a:pt x="8767227" y="6442040"/>
                      </a:lnTo>
                      <a:cubicBezTo>
                        <a:pt x="8998829" y="6442040"/>
                        <a:pt x="9184951" y="6255917"/>
                        <a:pt x="9184951" y="6024571"/>
                      </a:cubicBezTo>
                      <a:lnTo>
                        <a:pt x="9184951" y="417469"/>
                      </a:lnTo>
                      <a:cubicBezTo>
                        <a:pt x="9184951" y="186122"/>
                        <a:pt x="8998829" y="0"/>
                        <a:pt x="8767227" y="0"/>
                      </a:cubicBezTo>
                      <a:lnTo>
                        <a:pt x="417596" y="0"/>
                      </a:lnTo>
                      <a:cubicBezTo>
                        <a:pt x="186504" y="0"/>
                        <a:pt x="255" y="186122"/>
                        <a:pt x="255" y="417469"/>
                      </a:cubicBezTo>
                      <a:lnTo>
                        <a:pt x="255" y="6024571"/>
                      </a:lnTo>
                      <a:lnTo>
                        <a:pt x="0" y="6024571"/>
                      </a:lnTo>
                      <a:lnTo>
                        <a:pt x="0" y="6024571"/>
                      </a:lnTo>
                      <a:close/>
                      <a:moveTo>
                        <a:pt x="28791" y="6016672"/>
                      </a:moveTo>
                      <a:lnTo>
                        <a:pt x="28791" y="425495"/>
                      </a:lnTo>
                      <a:cubicBezTo>
                        <a:pt x="28791" y="205358"/>
                        <a:pt x="205995" y="28154"/>
                        <a:pt x="426132" y="28154"/>
                      </a:cubicBezTo>
                      <a:lnTo>
                        <a:pt x="8743659" y="28154"/>
                      </a:lnTo>
                      <a:cubicBezTo>
                        <a:pt x="8964051" y="28154"/>
                        <a:pt x="9141127" y="205358"/>
                        <a:pt x="9141127" y="425495"/>
                      </a:cubicBezTo>
                      <a:lnTo>
                        <a:pt x="9141127" y="6016672"/>
                      </a:lnTo>
                      <a:cubicBezTo>
                        <a:pt x="9141127" y="6236808"/>
                        <a:pt x="8964051" y="6414013"/>
                        <a:pt x="8743659" y="6414013"/>
                      </a:cubicBezTo>
                      <a:lnTo>
                        <a:pt x="426132" y="6414013"/>
                      </a:lnTo>
                      <a:cubicBezTo>
                        <a:pt x="205741" y="6414013"/>
                        <a:pt x="28409" y="6236808"/>
                        <a:pt x="28409" y="6016672"/>
                      </a:cubicBezTo>
                      <a:lnTo>
                        <a:pt x="28791" y="6016672"/>
                      </a:lnTo>
                      <a:close/>
                    </a:path>
                  </a:pathLst>
                </a:custGeom>
                <a:solidFill>
                  <a:srgbClr val="EAEA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4" name="Google Shape;254;p30"/>
                <p:cNvSpPr/>
                <p:nvPr/>
              </p:nvSpPr>
              <p:spPr>
                <a:xfrm>
                  <a:off x="1261898" y="294486"/>
                  <a:ext cx="8971056" cy="638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056" h="6387005" extrusionOk="0">
                      <a:moveTo>
                        <a:pt x="255" y="5989665"/>
                      </a:moveTo>
                      <a:cubicBezTo>
                        <a:pt x="255" y="6209801"/>
                        <a:pt x="177459" y="6387006"/>
                        <a:pt x="397595" y="6387006"/>
                      </a:cubicBezTo>
                      <a:lnTo>
                        <a:pt x="8714232" y="6387006"/>
                      </a:lnTo>
                      <a:cubicBezTo>
                        <a:pt x="8811433" y="6387006"/>
                        <a:pt x="8900990" y="6351972"/>
                        <a:pt x="8970292" y="6293881"/>
                      </a:cubicBezTo>
                      <a:cubicBezTo>
                        <a:pt x="8902392" y="6348023"/>
                        <a:pt x="8815637" y="6380381"/>
                        <a:pt x="8721875" y="6380381"/>
                      </a:cubicBezTo>
                      <a:lnTo>
                        <a:pt x="401035" y="6380254"/>
                      </a:lnTo>
                      <a:cubicBezTo>
                        <a:pt x="180899" y="6380254"/>
                        <a:pt x="3567" y="6203431"/>
                        <a:pt x="3567" y="5983677"/>
                      </a:cubicBezTo>
                      <a:lnTo>
                        <a:pt x="3567" y="403073"/>
                      </a:lnTo>
                      <a:cubicBezTo>
                        <a:pt x="3567" y="183319"/>
                        <a:pt x="180899" y="6497"/>
                        <a:pt x="401162" y="6497"/>
                      </a:cubicBezTo>
                      <a:lnTo>
                        <a:pt x="8722002" y="6497"/>
                      </a:lnTo>
                      <a:cubicBezTo>
                        <a:pt x="8816401" y="6497"/>
                        <a:pt x="8902519" y="38982"/>
                        <a:pt x="8971057" y="93507"/>
                      </a:cubicBezTo>
                      <a:cubicBezTo>
                        <a:pt x="8901755" y="35161"/>
                        <a:pt x="8812197" y="0"/>
                        <a:pt x="8714232" y="0"/>
                      </a:cubicBezTo>
                      <a:lnTo>
                        <a:pt x="397595" y="0"/>
                      </a:lnTo>
                      <a:cubicBezTo>
                        <a:pt x="177205" y="0"/>
                        <a:pt x="0" y="177205"/>
                        <a:pt x="0" y="397341"/>
                      </a:cubicBezTo>
                      <a:lnTo>
                        <a:pt x="0" y="5989665"/>
                      </a:lnTo>
                      <a:lnTo>
                        <a:pt x="255" y="5989665"/>
                      </a:lnTo>
                      <a:lnTo>
                        <a:pt x="255" y="5989665"/>
                      </a:lnTo>
                      <a:close/>
                    </a:path>
                  </a:pathLst>
                </a:custGeom>
                <a:solidFill>
                  <a:srgbClr val="000000">
                    <a:alpha val="23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5" name="Google Shape;255;p30"/>
                <p:cNvSpPr/>
                <p:nvPr/>
              </p:nvSpPr>
              <p:spPr>
                <a:xfrm>
                  <a:off x="1266484" y="294484"/>
                  <a:ext cx="9114629" cy="638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629" h="6380892" extrusionOk="0">
                      <a:moveTo>
                        <a:pt x="0" y="5984316"/>
                      </a:moveTo>
                      <a:cubicBezTo>
                        <a:pt x="0" y="6204070"/>
                        <a:pt x="177332" y="6380892"/>
                        <a:pt x="397468" y="6380892"/>
                      </a:cubicBezTo>
                      <a:lnTo>
                        <a:pt x="8717289" y="6380892"/>
                      </a:lnTo>
                      <a:cubicBezTo>
                        <a:pt x="8937679" y="6380892"/>
                        <a:pt x="9114629" y="6204070"/>
                        <a:pt x="9114629" y="5984316"/>
                      </a:cubicBezTo>
                      <a:lnTo>
                        <a:pt x="9114629" y="396578"/>
                      </a:lnTo>
                      <a:cubicBezTo>
                        <a:pt x="9114629" y="176824"/>
                        <a:pt x="8937679" y="2"/>
                        <a:pt x="8717289" y="2"/>
                      </a:cubicBezTo>
                      <a:lnTo>
                        <a:pt x="397468" y="2"/>
                      </a:lnTo>
                      <a:cubicBezTo>
                        <a:pt x="177459" y="-635"/>
                        <a:pt x="127" y="163575"/>
                        <a:pt x="127" y="383202"/>
                      </a:cubicBezTo>
                      <a:lnTo>
                        <a:pt x="127" y="5983679"/>
                      </a:lnTo>
                      <a:lnTo>
                        <a:pt x="0" y="5984316"/>
                      </a:lnTo>
                      <a:lnTo>
                        <a:pt x="0" y="5984316"/>
                      </a:lnTo>
                      <a:close/>
                      <a:moveTo>
                        <a:pt x="8663" y="5979475"/>
                      </a:moveTo>
                      <a:lnTo>
                        <a:pt x="8663" y="389826"/>
                      </a:lnTo>
                      <a:cubicBezTo>
                        <a:pt x="8663" y="170582"/>
                        <a:pt x="185740" y="6626"/>
                        <a:pt x="405494" y="6626"/>
                      </a:cubicBezTo>
                      <a:lnTo>
                        <a:pt x="8712066" y="6626"/>
                      </a:lnTo>
                      <a:cubicBezTo>
                        <a:pt x="8931692" y="6626"/>
                        <a:pt x="9108770" y="183066"/>
                        <a:pt x="9108770" y="402311"/>
                      </a:cubicBezTo>
                      <a:lnTo>
                        <a:pt x="9108770" y="5979348"/>
                      </a:lnTo>
                      <a:cubicBezTo>
                        <a:pt x="9108770" y="6198592"/>
                        <a:pt x="8931820" y="6375032"/>
                        <a:pt x="8712066" y="6375032"/>
                      </a:cubicBezTo>
                      <a:lnTo>
                        <a:pt x="405494" y="6375032"/>
                      </a:lnTo>
                      <a:cubicBezTo>
                        <a:pt x="185995" y="6375032"/>
                        <a:pt x="8918" y="6198465"/>
                        <a:pt x="8918" y="5979348"/>
                      </a:cubicBezTo>
                      <a:lnTo>
                        <a:pt x="8663" y="5979475"/>
                      </a:lnTo>
                      <a:close/>
                    </a:path>
                  </a:pathLst>
                </a:custGeom>
                <a:solidFill>
                  <a:srgbClr val="A6A7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6" name="Google Shape;256;p30"/>
                <p:cNvSpPr/>
                <p:nvPr/>
              </p:nvSpPr>
              <p:spPr>
                <a:xfrm>
                  <a:off x="1217565" y="6135737"/>
                  <a:ext cx="434157" cy="58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57" h="588685" extrusionOk="0">
                      <a:moveTo>
                        <a:pt x="127" y="169561"/>
                      </a:moveTo>
                      <a:cubicBezTo>
                        <a:pt x="127" y="401799"/>
                        <a:pt x="187269" y="588686"/>
                        <a:pt x="419889" y="588686"/>
                      </a:cubicBezTo>
                      <a:lnTo>
                        <a:pt x="434157" y="574163"/>
                      </a:lnTo>
                      <a:cubicBezTo>
                        <a:pt x="202556" y="574163"/>
                        <a:pt x="16052" y="388041"/>
                        <a:pt x="16052" y="156949"/>
                      </a:cubicBezTo>
                      <a:lnTo>
                        <a:pt x="16052" y="0"/>
                      </a:lnTo>
                      <a:lnTo>
                        <a:pt x="0" y="0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7" name="Google Shape;257;p30"/>
                <p:cNvSpPr/>
                <p:nvPr/>
              </p:nvSpPr>
              <p:spPr>
                <a:xfrm>
                  <a:off x="1217565" y="251681"/>
                  <a:ext cx="843855" cy="33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855" h="3364719" extrusionOk="0">
                      <a:moveTo>
                        <a:pt x="16052" y="432374"/>
                      </a:moveTo>
                      <a:cubicBezTo>
                        <a:pt x="16052" y="201027"/>
                        <a:pt x="202301" y="14778"/>
                        <a:pt x="433648" y="14778"/>
                      </a:cubicBezTo>
                      <a:lnTo>
                        <a:pt x="843855" y="14778"/>
                      </a:lnTo>
                      <a:lnTo>
                        <a:pt x="843855" y="0"/>
                      </a:ln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762"/>
                      </a:cubicBezTo>
                      <a:lnTo>
                        <a:pt x="0" y="3364720"/>
                      </a:lnTo>
                      <a:lnTo>
                        <a:pt x="16052" y="3364720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close/>
                    </a:path>
                  </a:pathLst>
                </a:custGeom>
                <a:solidFill>
                  <a:srgbClr val="5D5E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8" name="Google Shape;258;p30"/>
                <p:cNvSpPr/>
                <p:nvPr/>
              </p:nvSpPr>
              <p:spPr>
                <a:xfrm>
                  <a:off x="9999061" y="251681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0" y="14650"/>
                      </a:moveTo>
                      <a:cubicBezTo>
                        <a:pt x="231601" y="14650"/>
                        <a:pt x="417723" y="201027"/>
                        <a:pt x="417723" y="432629"/>
                      </a:cubicBezTo>
                      <a:lnTo>
                        <a:pt x="438744" y="419889"/>
                      </a:lnTo>
                      <a:cubicBezTo>
                        <a:pt x="438744" y="187269"/>
                        <a:pt x="251857" y="0"/>
                        <a:pt x="19618" y="0"/>
                      </a:cubicBezTo>
                      <a:lnTo>
                        <a:pt x="0" y="14650"/>
                      </a:lnTo>
                      <a:lnTo>
                        <a:pt x="0" y="14650"/>
                      </a:lnTo>
                      <a:lnTo>
                        <a:pt x="0" y="14650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59" name="Google Shape;259;p30"/>
                <p:cNvSpPr/>
                <p:nvPr/>
              </p:nvSpPr>
              <p:spPr>
                <a:xfrm>
                  <a:off x="10000589" y="6291667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18854" y="432629"/>
                      </a:moveTo>
                      <a:cubicBezTo>
                        <a:pt x="251221" y="432629"/>
                        <a:pt x="438744" y="245360"/>
                        <a:pt x="438744" y="12612"/>
                      </a:cubicBezTo>
                      <a:lnTo>
                        <a:pt x="417087" y="0"/>
                      </a:lnTo>
                      <a:cubicBezTo>
                        <a:pt x="417087" y="231601"/>
                        <a:pt x="230965" y="418106"/>
                        <a:pt x="0" y="418106"/>
                      </a:cubicBezTo>
                      <a:lnTo>
                        <a:pt x="18854" y="432629"/>
                      </a:lnTo>
                      <a:lnTo>
                        <a:pt x="18854" y="432629"/>
                      </a:lnTo>
                      <a:lnTo>
                        <a:pt x="18854" y="432629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60" name="Google Shape;260;p30"/>
                <p:cNvSpPr/>
                <p:nvPr/>
              </p:nvSpPr>
              <p:spPr>
                <a:xfrm>
                  <a:off x="1194635" y="927377"/>
                  <a:ext cx="19873" cy="33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337847" extrusionOk="0">
                      <a:moveTo>
                        <a:pt x="0" y="328930"/>
                      </a:moveTo>
                      <a:lnTo>
                        <a:pt x="0" y="8918"/>
                      </a:lnTo>
                      <a:cubicBezTo>
                        <a:pt x="0" y="3949"/>
                        <a:pt x="4331" y="0"/>
                        <a:pt x="9555" y="0"/>
                      </a:cubicBezTo>
                      <a:lnTo>
                        <a:pt x="19873" y="0"/>
                      </a:lnTo>
                      <a:lnTo>
                        <a:pt x="19873" y="337848"/>
                      </a:lnTo>
                      <a:lnTo>
                        <a:pt x="9555" y="337848"/>
                      </a:lnTo>
                      <a:cubicBezTo>
                        <a:pt x="4331" y="337848"/>
                        <a:pt x="0" y="333899"/>
                        <a:pt x="0" y="328930"/>
                      </a:cubicBezTo>
                      <a:lnTo>
                        <a:pt x="0" y="328930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  <p:sp>
              <p:nvSpPr>
                <p:cNvPr id="261" name="Google Shape;261;p30"/>
                <p:cNvSpPr/>
                <p:nvPr/>
              </p:nvSpPr>
              <p:spPr>
                <a:xfrm>
                  <a:off x="1200749" y="925848"/>
                  <a:ext cx="13758" cy="339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8" h="339376" extrusionOk="0">
                      <a:moveTo>
                        <a:pt x="13759" y="339376"/>
                      </a:moveTo>
                      <a:lnTo>
                        <a:pt x="3057" y="339376"/>
                      </a:lnTo>
                      <a:cubicBezTo>
                        <a:pt x="1911" y="339376"/>
                        <a:pt x="1019" y="338994"/>
                        <a:pt x="0" y="338740"/>
                      </a:cubicBezTo>
                      <a:cubicBezTo>
                        <a:pt x="3949" y="337593"/>
                        <a:pt x="6879" y="334408"/>
                        <a:pt x="6879" y="330332"/>
                      </a:cubicBezTo>
                      <a:lnTo>
                        <a:pt x="6879" y="8918"/>
                      </a:lnTo>
                      <a:cubicBezTo>
                        <a:pt x="6879" y="4968"/>
                        <a:pt x="3949" y="1529"/>
                        <a:pt x="0" y="382"/>
                      </a:cubicBezTo>
                      <a:cubicBezTo>
                        <a:pt x="1019" y="127"/>
                        <a:pt x="1911" y="0"/>
                        <a:pt x="3057" y="0"/>
                      </a:cubicBezTo>
                      <a:lnTo>
                        <a:pt x="13759" y="0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B Nazanin" panose="00000400000000000000" pitchFamily="2" charset="-78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30"/>
            <p:cNvSpPr/>
            <p:nvPr/>
          </p:nvSpPr>
          <p:spPr>
            <a:xfrm>
              <a:off x="2893720" y="349978"/>
              <a:ext cx="5332800" cy="400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5829469">
              <a:off x="2617236" y="2327108"/>
              <a:ext cx="65007" cy="65007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609725" y="1103859"/>
            <a:ext cx="5848200" cy="240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cs typeface="B Nazanin" panose="00000400000000000000" pitchFamily="2" charset="-78"/>
              </a:rPr>
              <a:t>ارائه یک وب سایت یا یک برنامه؟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581671" y="3013042"/>
            <a:ext cx="5848200" cy="12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قالب پاورپوینت حرفه ای و جذاب، شما با حیوانات و جانوران دریایی آشنا می‌شوید و اطلاعات ارزشمندی دربارهٔ زندگی و خصوصیات آن‌ها کسب می‌کنید. علاوه بر این، این قالب حاوی اسلایدهای متحرک و قابل ویرایش است 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2479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1"/>
          <p:cNvGrpSpPr/>
          <p:nvPr/>
        </p:nvGrpSpPr>
        <p:grpSpPr>
          <a:xfrm>
            <a:off x="1691402" y="656999"/>
            <a:ext cx="2721600" cy="5544000"/>
            <a:chOff x="1020040" y="533174"/>
            <a:chExt cx="2721600" cy="5544000"/>
          </a:xfrm>
        </p:grpSpPr>
        <p:sp>
          <p:nvSpPr>
            <p:cNvPr id="272" name="Google Shape;272;p31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4919000" y="1532175"/>
            <a:ext cx="5882400" cy="213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ارائه یک وب سایت یا یک برنامه؟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1"/>
          </p:nvPr>
        </p:nvSpPr>
        <p:spPr>
          <a:xfrm>
            <a:off x="4919100" y="3884650"/>
            <a:ext cx="5882400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با استفاده از طرح‌ها و جزئیات موجود، ارتباطی قوی تر با مخاطبین خود برقرار کنید. با توجه به این مزایا، توصیه می‌کنیم این قالب پاورپوینت را دانلود و خریداری کنید تا به بهترین شکل ممکن از آن برای ارائهٔ خود استفاده کنید.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b="32152"/>
          <a:stretch/>
        </p:blipFill>
        <p:spPr>
          <a:xfrm>
            <a:off x="0" y="1344550"/>
            <a:ext cx="12192000" cy="55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/>
          <p:nvPr/>
        </p:nvSpPr>
        <p:spPr>
          <a:xfrm>
            <a:off x="555875" y="5102075"/>
            <a:ext cx="3250200" cy="5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2074940" y="5187765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288" name="Google Shape;288;p32"/>
          <p:cNvGrpSpPr/>
          <p:nvPr/>
        </p:nvGrpSpPr>
        <p:grpSpPr>
          <a:xfrm>
            <a:off x="2608043" y="5178114"/>
            <a:ext cx="411849" cy="411917"/>
            <a:chOff x="5162200" y="4097750"/>
            <a:chExt cx="338385" cy="338414"/>
          </a:xfrm>
        </p:grpSpPr>
        <p:sp>
          <p:nvSpPr>
            <p:cNvPr id="289" name="Google Shape;289;p32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292" name="Google Shape;292;p32"/>
          <p:cNvSpPr/>
          <p:nvPr/>
        </p:nvSpPr>
        <p:spPr>
          <a:xfrm>
            <a:off x="1342050" y="5229148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cs typeface="B Nazanin" panose="00000400000000000000" pitchFamily="2" charset="-78"/>
              <a:sym typeface="Arial"/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1"/>
          </p:nvPr>
        </p:nvSpPr>
        <p:spPr>
          <a:xfrm>
            <a:off x="632550" y="3108875"/>
            <a:ext cx="4072800" cy="198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solidFill>
                  <a:schemeClr val="lt1"/>
                </a:solidFill>
                <a:cs typeface="B Nazanin" panose="00000400000000000000" pitchFamily="2" charset="-78"/>
              </a:rPr>
              <a:t>آیا هیچ سوالی دارید؟</a:t>
            </a:r>
            <a:r>
              <a:rPr lang="en-US" b="1" dirty="0">
                <a:solidFill>
                  <a:schemeClr val="lt1"/>
                </a:solidFill>
                <a:cs typeface="B Nazanin" panose="00000400000000000000" pitchFamily="2" charset="-78"/>
              </a:rPr>
              <a:t>hello@mail.com555-111-222mydomain.com</a:t>
            </a:r>
            <a:endParaRPr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202350" y="-389287"/>
            <a:ext cx="11787300" cy="24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000" dirty="0">
                <a:cs typeface="B Nazanin" panose="00000400000000000000" pitchFamily="2" charset="-78"/>
              </a:rPr>
              <a:t>با تشکر از شما دوستان عزیز ... !</a:t>
            </a:r>
            <a:endParaRPr sz="8000"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415650" y="421101"/>
            <a:ext cx="113607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000" dirty="0">
                <a:cs typeface="B Nazanin" panose="00000400000000000000" pitchFamily="2" charset="-78"/>
              </a:rPr>
              <a:t>آیکون های قابل ویرایش</a:t>
            </a:r>
            <a:endParaRPr sz="5000" dirty="0">
              <a:cs typeface="B Nazanin" panose="00000400000000000000" pitchFamily="2" charset="-78"/>
            </a:endParaRPr>
          </a:p>
        </p:txBody>
      </p:sp>
      <p:grpSp>
        <p:nvGrpSpPr>
          <p:cNvPr id="307" name="Google Shape;307;p34"/>
          <p:cNvGrpSpPr/>
          <p:nvPr/>
        </p:nvGrpSpPr>
        <p:grpSpPr>
          <a:xfrm>
            <a:off x="3570764" y="1773752"/>
            <a:ext cx="405160" cy="253589"/>
            <a:chOff x="4797800" y="1994125"/>
            <a:chExt cx="306475" cy="186025"/>
          </a:xfrm>
        </p:grpSpPr>
        <p:sp>
          <p:nvSpPr>
            <p:cNvPr id="308" name="Google Shape;308;p34"/>
            <p:cNvSpPr/>
            <p:nvPr/>
          </p:nvSpPr>
          <p:spPr>
            <a:xfrm>
              <a:off x="4837950" y="1994125"/>
              <a:ext cx="226175" cy="152575"/>
            </a:xfrm>
            <a:custGeom>
              <a:avLst/>
              <a:gdLst/>
              <a:ahLst/>
              <a:cxnLst/>
              <a:rect l="l" t="t" r="r" b="b"/>
              <a:pathLst>
                <a:path w="9047" h="6103" extrusionOk="0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4797800" y="2160075"/>
              <a:ext cx="306475" cy="20075"/>
            </a:xfrm>
            <a:custGeom>
              <a:avLst/>
              <a:gdLst/>
              <a:ahLst/>
              <a:cxnLst/>
              <a:rect l="l" t="t" r="r" b="b"/>
              <a:pathLst>
                <a:path w="12259" h="803" extrusionOk="0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34"/>
          <p:cNvSpPr/>
          <p:nvPr/>
        </p:nvSpPr>
        <p:spPr>
          <a:xfrm>
            <a:off x="3013572" y="1789650"/>
            <a:ext cx="351487" cy="308322"/>
          </a:xfrm>
          <a:custGeom>
            <a:avLst/>
            <a:gdLst/>
            <a:ahLst/>
            <a:cxnLst/>
            <a:rect l="l" t="t" r="r" b="b"/>
            <a:pathLst>
              <a:path w="10635" h="9047" extrusionOk="0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2598483" y="1706244"/>
            <a:ext cx="211156" cy="398327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"/>
          <p:cNvSpPr/>
          <p:nvPr/>
        </p:nvSpPr>
        <p:spPr>
          <a:xfrm>
            <a:off x="4125519" y="1774124"/>
            <a:ext cx="352082" cy="253589"/>
          </a:xfrm>
          <a:custGeom>
            <a:avLst/>
            <a:gdLst/>
            <a:ahLst/>
            <a:cxnLst/>
            <a:rect l="l" t="t" r="r" b="b"/>
            <a:pathLst>
              <a:path w="10653" h="7441" extrusionOk="0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4629024" y="1731262"/>
            <a:ext cx="333805" cy="339335"/>
          </a:xfrm>
          <a:custGeom>
            <a:avLst/>
            <a:gdLst/>
            <a:ahLst/>
            <a:cxnLst/>
            <a:rect l="l" t="t" r="r" b="b"/>
            <a:pathLst>
              <a:path w="10100" h="9957" extrusionOk="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5618340" y="1764938"/>
            <a:ext cx="299003" cy="280956"/>
          </a:xfrm>
          <a:custGeom>
            <a:avLst/>
            <a:gdLst/>
            <a:ahLst/>
            <a:cxnLst/>
            <a:rect l="l" t="t" r="r" b="b"/>
            <a:pathLst>
              <a:path w="9047" h="8244" extrusionOk="0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34"/>
          <p:cNvGrpSpPr/>
          <p:nvPr/>
        </p:nvGrpSpPr>
        <p:grpSpPr>
          <a:xfrm>
            <a:off x="6164058" y="1777777"/>
            <a:ext cx="352082" cy="254203"/>
            <a:chOff x="4250025" y="2848800"/>
            <a:chExt cx="266325" cy="186475"/>
          </a:xfrm>
        </p:grpSpPr>
        <p:sp>
          <p:nvSpPr>
            <p:cNvPr id="316" name="Google Shape;316;p34"/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4"/>
          <p:cNvGrpSpPr/>
          <p:nvPr/>
        </p:nvGrpSpPr>
        <p:grpSpPr>
          <a:xfrm>
            <a:off x="6761406" y="1741891"/>
            <a:ext cx="343224" cy="326555"/>
            <a:chOff x="4707700" y="2822475"/>
            <a:chExt cx="259625" cy="239550"/>
          </a:xfrm>
        </p:grpSpPr>
        <p:sp>
          <p:nvSpPr>
            <p:cNvPr id="319" name="Google Shape;319;p34"/>
            <p:cNvSpPr/>
            <p:nvPr/>
          </p:nvSpPr>
          <p:spPr>
            <a:xfrm>
              <a:off x="4707700" y="2822475"/>
              <a:ext cx="259625" cy="176225"/>
            </a:xfrm>
            <a:custGeom>
              <a:avLst/>
              <a:gdLst/>
              <a:ahLst/>
              <a:cxnLst/>
              <a:rect l="l" t="t" r="r" b="b"/>
              <a:pathLst>
                <a:path w="10385" h="7049" extrusionOk="0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4754525" y="29919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4719750" y="3031675"/>
              <a:ext cx="29900" cy="30350"/>
            </a:xfrm>
            <a:custGeom>
              <a:avLst/>
              <a:gdLst/>
              <a:ahLst/>
              <a:cxnLst/>
              <a:rect l="l" t="t" r="r" b="b"/>
              <a:pathLst>
                <a:path w="1196" h="1214" extrusionOk="0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34"/>
          <p:cNvSpPr/>
          <p:nvPr/>
        </p:nvSpPr>
        <p:spPr>
          <a:xfrm>
            <a:off x="7235378" y="1745476"/>
            <a:ext cx="340878" cy="320045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7758873" y="1778333"/>
            <a:ext cx="352082" cy="254203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8396572" y="1705391"/>
            <a:ext cx="351487" cy="398940"/>
            <a:chOff x="6425500" y="2795700"/>
            <a:chExt cx="265875" cy="292650"/>
          </a:xfrm>
        </p:grpSpPr>
        <p:sp>
          <p:nvSpPr>
            <p:cNvPr id="325" name="Google Shape;325;p34"/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34"/>
          <p:cNvSpPr/>
          <p:nvPr/>
        </p:nvSpPr>
        <p:spPr>
          <a:xfrm>
            <a:off x="8894278" y="1737892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34"/>
          <p:cNvGrpSpPr/>
          <p:nvPr/>
        </p:nvGrpSpPr>
        <p:grpSpPr>
          <a:xfrm>
            <a:off x="9474618" y="1760035"/>
            <a:ext cx="350297" cy="290464"/>
            <a:chOff x="5549875" y="2418425"/>
            <a:chExt cx="264975" cy="213075"/>
          </a:xfrm>
        </p:grpSpPr>
        <p:sp>
          <p:nvSpPr>
            <p:cNvPr id="329" name="Google Shape;329;p34"/>
            <p:cNvSpPr/>
            <p:nvPr/>
          </p:nvSpPr>
          <p:spPr>
            <a:xfrm>
              <a:off x="5549875" y="2576925"/>
              <a:ext cx="42400" cy="54575"/>
            </a:xfrm>
            <a:custGeom>
              <a:avLst/>
              <a:gdLst/>
              <a:ahLst/>
              <a:cxnLst/>
              <a:rect l="l" t="t" r="r" b="b"/>
              <a:pathLst>
                <a:path w="1696" h="2183" extrusionOk="0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5576175" y="2418425"/>
              <a:ext cx="238675" cy="211200"/>
            </a:xfrm>
            <a:custGeom>
              <a:avLst/>
              <a:gdLst/>
              <a:ahLst/>
              <a:cxnLst/>
              <a:rect l="l" t="t" r="r" b="b"/>
              <a:pathLst>
                <a:path w="9547" h="8448" extrusionOk="0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4"/>
          <p:cNvSpPr/>
          <p:nvPr/>
        </p:nvSpPr>
        <p:spPr>
          <a:xfrm>
            <a:off x="2620588" y="2368871"/>
            <a:ext cx="166936" cy="380674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4"/>
          <p:cNvGrpSpPr/>
          <p:nvPr/>
        </p:nvGrpSpPr>
        <p:grpSpPr>
          <a:xfrm>
            <a:off x="3570694" y="2404542"/>
            <a:ext cx="299598" cy="308322"/>
            <a:chOff x="3739275" y="2525850"/>
            <a:chExt cx="226625" cy="226175"/>
          </a:xfrm>
        </p:grpSpPr>
        <p:sp>
          <p:nvSpPr>
            <p:cNvPr id="333" name="Google Shape;333;p34"/>
            <p:cNvSpPr/>
            <p:nvPr/>
          </p:nvSpPr>
          <p:spPr>
            <a:xfrm>
              <a:off x="3779425" y="2525850"/>
              <a:ext cx="20100" cy="40150"/>
            </a:xfrm>
            <a:custGeom>
              <a:avLst/>
              <a:gdLst/>
              <a:ahLst/>
              <a:cxnLst/>
              <a:rect l="l" t="t" r="r" b="b"/>
              <a:pathLst>
                <a:path w="804" h="1606" extrusionOk="0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3739275" y="2605675"/>
              <a:ext cx="226625" cy="146350"/>
            </a:xfrm>
            <a:custGeom>
              <a:avLst/>
              <a:gdLst/>
              <a:ahLst/>
              <a:cxnLst/>
              <a:rect l="l" t="t" r="r" b="b"/>
              <a:pathLst>
                <a:path w="9065" h="5854" extrusionOk="0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3905675" y="2525850"/>
              <a:ext cx="20100" cy="40150"/>
            </a:xfrm>
            <a:custGeom>
              <a:avLst/>
              <a:gdLst/>
              <a:ahLst/>
              <a:cxnLst/>
              <a:rect l="l" t="t" r="r" b="b"/>
              <a:pathLst>
                <a:path w="804" h="1606" extrusionOk="0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3739275" y="2545900"/>
              <a:ext cx="226625" cy="46425"/>
            </a:xfrm>
            <a:custGeom>
              <a:avLst/>
              <a:gdLst/>
              <a:ahLst/>
              <a:cxnLst/>
              <a:rect l="l" t="t" r="r" b="b"/>
              <a:pathLst>
                <a:path w="9065" h="1857" extrusionOk="0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4"/>
          <p:cNvGrpSpPr/>
          <p:nvPr/>
        </p:nvGrpSpPr>
        <p:grpSpPr>
          <a:xfrm>
            <a:off x="3043876" y="2377772"/>
            <a:ext cx="272464" cy="361861"/>
            <a:chOff x="4518575" y="2506200"/>
            <a:chExt cx="206100" cy="265450"/>
          </a:xfrm>
        </p:grpSpPr>
        <p:sp>
          <p:nvSpPr>
            <p:cNvPr id="338" name="Google Shape;338;p34"/>
            <p:cNvSpPr/>
            <p:nvPr/>
          </p:nvSpPr>
          <p:spPr>
            <a:xfrm>
              <a:off x="4518575" y="2506200"/>
              <a:ext cx="206100" cy="265450"/>
            </a:xfrm>
            <a:custGeom>
              <a:avLst/>
              <a:gdLst/>
              <a:ahLst/>
              <a:cxnLst/>
              <a:rect l="l" t="t" r="r" b="b"/>
              <a:pathLst>
                <a:path w="8244" h="10618" extrusionOk="0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4628300" y="25557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628300" y="2608800"/>
              <a:ext cx="56225" cy="13425"/>
            </a:xfrm>
            <a:custGeom>
              <a:avLst/>
              <a:gdLst/>
              <a:ahLst/>
              <a:cxnLst/>
              <a:rect l="l" t="t" r="r" b="b"/>
              <a:pathLst>
                <a:path w="2249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4628300" y="27154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628300" y="2662325"/>
              <a:ext cx="56225" cy="12975"/>
            </a:xfrm>
            <a:custGeom>
              <a:avLst/>
              <a:gdLst/>
              <a:ahLst/>
              <a:cxnLst/>
              <a:rect l="l" t="t" r="r" b="b"/>
              <a:pathLst>
                <a:path w="2249" h="519" extrusionOk="0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558275" y="25392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558275" y="2592300"/>
              <a:ext cx="49525" cy="40625"/>
            </a:xfrm>
            <a:custGeom>
              <a:avLst/>
              <a:gdLst/>
              <a:ahLst/>
              <a:cxnLst/>
              <a:rect l="l" t="t" r="r" b="b"/>
              <a:pathLst>
                <a:path w="1981" h="1625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58275" y="2645375"/>
              <a:ext cx="49525" cy="41075"/>
            </a:xfrm>
            <a:custGeom>
              <a:avLst/>
              <a:gdLst/>
              <a:ahLst/>
              <a:cxnLst/>
              <a:rect l="l" t="t" r="r" b="b"/>
              <a:pathLst>
                <a:path w="1981" h="1643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558275" y="26980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4"/>
          <p:cNvGrpSpPr/>
          <p:nvPr/>
        </p:nvGrpSpPr>
        <p:grpSpPr>
          <a:xfrm>
            <a:off x="4125077" y="2404742"/>
            <a:ext cx="299631" cy="308322"/>
            <a:chOff x="4164375" y="1677425"/>
            <a:chExt cx="226650" cy="226175"/>
          </a:xfrm>
        </p:grpSpPr>
        <p:sp>
          <p:nvSpPr>
            <p:cNvPr id="348" name="Google Shape;348;p34"/>
            <p:cNvSpPr/>
            <p:nvPr/>
          </p:nvSpPr>
          <p:spPr>
            <a:xfrm>
              <a:off x="4164375" y="1677425"/>
              <a:ext cx="226650" cy="226175"/>
            </a:xfrm>
            <a:custGeom>
              <a:avLst/>
              <a:gdLst/>
              <a:ahLst/>
              <a:cxnLst/>
              <a:rect l="l" t="t" r="r" b="b"/>
              <a:pathLst>
                <a:path w="9066" h="9047" extrusionOk="0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4204525" y="1747450"/>
              <a:ext cx="36600" cy="116450"/>
            </a:xfrm>
            <a:custGeom>
              <a:avLst/>
              <a:gdLst/>
              <a:ahLst/>
              <a:cxnLst/>
              <a:rect l="l" t="t" r="r" b="b"/>
              <a:pathLst>
                <a:path w="1464" h="4658" extrusionOk="0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4254500" y="1677425"/>
              <a:ext cx="36600" cy="186475"/>
            </a:xfrm>
            <a:custGeom>
              <a:avLst/>
              <a:gdLst/>
              <a:ahLst/>
              <a:cxnLst/>
              <a:rect l="l" t="t" r="r" b="b"/>
              <a:pathLst>
                <a:path w="1464" h="7459" extrusionOk="0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4304450" y="1747450"/>
              <a:ext cx="36600" cy="116450"/>
            </a:xfrm>
            <a:custGeom>
              <a:avLst/>
              <a:gdLst/>
              <a:ahLst/>
              <a:cxnLst/>
              <a:rect l="l" t="t" r="r" b="b"/>
              <a:pathLst>
                <a:path w="1464" h="4658" extrusionOk="0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4354400" y="1803650"/>
              <a:ext cx="36625" cy="60250"/>
            </a:xfrm>
            <a:custGeom>
              <a:avLst/>
              <a:gdLst/>
              <a:ahLst/>
              <a:cxnLst/>
              <a:rect l="l" t="t" r="r" b="b"/>
              <a:pathLst>
                <a:path w="1465" h="2410" extrusionOk="0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34"/>
          <p:cNvGrpSpPr/>
          <p:nvPr/>
        </p:nvGrpSpPr>
        <p:grpSpPr>
          <a:xfrm>
            <a:off x="5179042" y="2395931"/>
            <a:ext cx="299003" cy="308322"/>
            <a:chOff x="5226025" y="1677425"/>
            <a:chExt cx="226175" cy="226175"/>
          </a:xfrm>
        </p:grpSpPr>
        <p:sp>
          <p:nvSpPr>
            <p:cNvPr id="354" name="Google Shape;354;p34"/>
            <p:cNvSpPr/>
            <p:nvPr/>
          </p:nvSpPr>
          <p:spPr>
            <a:xfrm>
              <a:off x="5226025" y="1677425"/>
              <a:ext cx="226175" cy="226175"/>
            </a:xfrm>
            <a:custGeom>
              <a:avLst/>
              <a:gdLst/>
              <a:ahLst/>
              <a:cxnLst/>
              <a:rect l="l" t="t" r="r" b="b"/>
              <a:pathLst>
                <a:path w="9047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259025" y="1733625"/>
              <a:ext cx="193175" cy="113325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4"/>
          <p:cNvGrpSpPr/>
          <p:nvPr/>
        </p:nvGrpSpPr>
        <p:grpSpPr>
          <a:xfrm>
            <a:off x="4652426" y="2396024"/>
            <a:ext cx="299003" cy="308322"/>
            <a:chOff x="4835275" y="1198350"/>
            <a:chExt cx="226175" cy="226175"/>
          </a:xfrm>
        </p:grpSpPr>
        <p:sp>
          <p:nvSpPr>
            <p:cNvPr id="357" name="Google Shape;357;p34"/>
            <p:cNvSpPr/>
            <p:nvPr/>
          </p:nvSpPr>
          <p:spPr>
            <a:xfrm>
              <a:off x="4835275" y="1198350"/>
              <a:ext cx="226175" cy="226175"/>
            </a:xfrm>
            <a:custGeom>
              <a:avLst/>
              <a:gdLst/>
              <a:ahLst/>
              <a:cxnLst/>
              <a:rect l="l" t="t" r="r" b="b"/>
              <a:pathLst>
                <a:path w="9047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4868275" y="1255000"/>
              <a:ext cx="193175" cy="113325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34"/>
          <p:cNvGrpSpPr/>
          <p:nvPr/>
        </p:nvGrpSpPr>
        <p:grpSpPr>
          <a:xfrm>
            <a:off x="6339271" y="2379923"/>
            <a:ext cx="347356" cy="358215"/>
            <a:chOff x="968775" y="1180050"/>
            <a:chExt cx="262750" cy="262775"/>
          </a:xfrm>
        </p:grpSpPr>
        <p:sp>
          <p:nvSpPr>
            <p:cNvPr id="360" name="Google Shape;360;p34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4"/>
          <p:cNvGrpSpPr/>
          <p:nvPr/>
        </p:nvGrpSpPr>
        <p:grpSpPr>
          <a:xfrm>
            <a:off x="5704170" y="2446992"/>
            <a:ext cx="386288" cy="224042"/>
            <a:chOff x="1678900" y="1231350"/>
            <a:chExt cx="292200" cy="164350"/>
          </a:xfrm>
        </p:grpSpPr>
        <p:sp>
          <p:nvSpPr>
            <p:cNvPr id="364" name="Google Shape;364;p34"/>
            <p:cNvSpPr/>
            <p:nvPr/>
          </p:nvSpPr>
          <p:spPr>
            <a:xfrm>
              <a:off x="1678900" y="1231350"/>
              <a:ext cx="233775" cy="159725"/>
            </a:xfrm>
            <a:custGeom>
              <a:avLst/>
              <a:gdLst/>
              <a:ahLst/>
              <a:cxnLst/>
              <a:rect l="l" t="t" r="r" b="b"/>
              <a:pathLst>
                <a:path w="9351" h="6389" extrusionOk="0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1927800" y="1294250"/>
              <a:ext cx="43300" cy="96825"/>
            </a:xfrm>
            <a:custGeom>
              <a:avLst/>
              <a:gdLst/>
              <a:ahLst/>
              <a:cxnLst/>
              <a:rect l="l" t="t" r="r" b="b"/>
              <a:pathLst>
                <a:path w="1732" h="3873" extrusionOk="0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809600" y="1267925"/>
              <a:ext cx="128500" cy="127775"/>
            </a:xfrm>
            <a:custGeom>
              <a:avLst/>
              <a:gdLst/>
              <a:ahLst/>
              <a:cxnLst/>
              <a:rect l="l" t="t" r="r" b="b"/>
              <a:pathLst>
                <a:path w="5140" h="5111" extrusionOk="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34"/>
          <p:cNvSpPr/>
          <p:nvPr/>
        </p:nvSpPr>
        <p:spPr>
          <a:xfrm>
            <a:off x="7023159" y="2368888"/>
            <a:ext cx="245958" cy="363054"/>
          </a:xfrm>
          <a:custGeom>
            <a:avLst/>
            <a:gdLst/>
            <a:ahLst/>
            <a:cxnLst/>
            <a:rect l="l" t="t" r="r" b="b"/>
            <a:pathLst>
              <a:path w="7442" h="10653" extrusionOk="0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34"/>
          <p:cNvGrpSpPr/>
          <p:nvPr/>
        </p:nvGrpSpPr>
        <p:grpSpPr>
          <a:xfrm>
            <a:off x="7467406" y="2373531"/>
            <a:ext cx="322006" cy="353205"/>
            <a:chOff x="2405550" y="1181850"/>
            <a:chExt cx="243575" cy="259100"/>
          </a:xfrm>
        </p:grpSpPr>
        <p:sp>
          <p:nvSpPr>
            <p:cNvPr id="369" name="Google Shape;369;p34"/>
            <p:cNvSpPr/>
            <p:nvPr/>
          </p:nvSpPr>
          <p:spPr>
            <a:xfrm>
              <a:off x="2517500" y="1255000"/>
              <a:ext cx="13425" cy="12950"/>
            </a:xfrm>
            <a:custGeom>
              <a:avLst/>
              <a:gdLst/>
              <a:ahLst/>
              <a:cxnLst/>
              <a:rect l="l" t="t" r="r" b="b"/>
              <a:pathLst>
                <a:path w="537" h="518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2517500" y="1387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2584425" y="1317900"/>
              <a:ext cx="12950" cy="13400"/>
            </a:xfrm>
            <a:custGeom>
              <a:avLst/>
              <a:gdLst/>
              <a:ahLst/>
              <a:cxnLst/>
              <a:rect l="l" t="t" r="r" b="b"/>
              <a:pathLst>
                <a:path w="518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2451050" y="131790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2517500" y="1278200"/>
              <a:ext cx="44650" cy="84325"/>
            </a:xfrm>
            <a:custGeom>
              <a:avLst/>
              <a:gdLst/>
              <a:ahLst/>
              <a:cxnLst/>
              <a:rect l="l" t="t" r="r" b="b"/>
              <a:pathLst>
                <a:path w="1786" h="3373" extrusionOk="0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2405550" y="1181850"/>
              <a:ext cx="243575" cy="259100"/>
            </a:xfrm>
            <a:custGeom>
              <a:avLst/>
              <a:gdLst/>
              <a:ahLst/>
              <a:cxnLst/>
              <a:rect l="l" t="t" r="r" b="b"/>
              <a:pathLst>
                <a:path w="9743" h="10364" extrusionOk="0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>
            <a:off x="8075550" y="2396514"/>
            <a:ext cx="299003" cy="308322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34"/>
          <p:cNvGrpSpPr/>
          <p:nvPr/>
        </p:nvGrpSpPr>
        <p:grpSpPr>
          <a:xfrm>
            <a:off x="8500593" y="2371333"/>
            <a:ext cx="286610" cy="357601"/>
            <a:chOff x="3086700" y="1180050"/>
            <a:chExt cx="216800" cy="262325"/>
          </a:xfrm>
        </p:grpSpPr>
        <p:sp>
          <p:nvSpPr>
            <p:cNvPr id="377" name="Google Shape;377;p34"/>
            <p:cNvSpPr/>
            <p:nvPr/>
          </p:nvSpPr>
          <p:spPr>
            <a:xfrm>
              <a:off x="3161625" y="1180050"/>
              <a:ext cx="141875" cy="141425"/>
            </a:xfrm>
            <a:custGeom>
              <a:avLst/>
              <a:gdLst/>
              <a:ahLst/>
              <a:cxnLst/>
              <a:rect l="l" t="t" r="r" b="b"/>
              <a:pathLst>
                <a:path w="5675" h="5657" extrusionOk="0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086700" y="1301400"/>
              <a:ext cx="141425" cy="140975"/>
            </a:xfrm>
            <a:custGeom>
              <a:avLst/>
              <a:gdLst/>
              <a:ahLst/>
              <a:cxnLst/>
              <a:rect l="l" t="t" r="r" b="b"/>
              <a:pathLst>
                <a:path w="5657" h="5639" extrusionOk="0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4"/>
          <p:cNvGrpSpPr/>
          <p:nvPr/>
        </p:nvGrpSpPr>
        <p:grpSpPr>
          <a:xfrm>
            <a:off x="9007187" y="2359473"/>
            <a:ext cx="228243" cy="381321"/>
            <a:chOff x="3741075" y="1171575"/>
            <a:chExt cx="172650" cy="279725"/>
          </a:xfrm>
        </p:grpSpPr>
        <p:sp>
          <p:nvSpPr>
            <p:cNvPr id="380" name="Google Shape;380;p34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4"/>
          <p:cNvSpPr/>
          <p:nvPr/>
        </p:nvSpPr>
        <p:spPr>
          <a:xfrm>
            <a:off x="9465599" y="2371870"/>
            <a:ext cx="350330" cy="358181"/>
          </a:xfrm>
          <a:custGeom>
            <a:avLst/>
            <a:gdLst/>
            <a:ahLst/>
            <a:cxnLst/>
            <a:rect l="l" t="t" r="r" b="b"/>
            <a:pathLst>
              <a:path w="10600" h="10510" extrusionOk="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4"/>
          <p:cNvGrpSpPr/>
          <p:nvPr/>
        </p:nvGrpSpPr>
        <p:grpSpPr>
          <a:xfrm>
            <a:off x="2528682" y="3103577"/>
            <a:ext cx="351520" cy="253623"/>
            <a:chOff x="952700" y="1101100"/>
            <a:chExt cx="265900" cy="186050"/>
          </a:xfrm>
        </p:grpSpPr>
        <p:sp>
          <p:nvSpPr>
            <p:cNvPr id="386" name="Google Shape;386;p34"/>
            <p:cNvSpPr/>
            <p:nvPr/>
          </p:nvSpPr>
          <p:spPr>
            <a:xfrm>
              <a:off x="952700" y="1101100"/>
              <a:ext cx="265900" cy="186050"/>
            </a:xfrm>
            <a:custGeom>
              <a:avLst/>
              <a:gdLst/>
              <a:ahLst/>
              <a:cxnLst/>
              <a:rect l="l" t="t" r="r" b="b"/>
              <a:pathLst>
                <a:path w="10636" h="7442" extrusionOk="0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992850" y="1234025"/>
              <a:ext cx="53125" cy="13425"/>
            </a:xfrm>
            <a:custGeom>
              <a:avLst/>
              <a:gdLst/>
              <a:ahLst/>
              <a:cxnLst/>
              <a:rect l="l" t="t" r="r" b="b"/>
              <a:pathLst>
                <a:path w="2125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059325" y="1234025"/>
              <a:ext cx="26350" cy="13425"/>
            </a:xfrm>
            <a:custGeom>
              <a:avLst/>
              <a:gdLst/>
              <a:ahLst/>
              <a:cxnLst/>
              <a:rect l="l" t="t" r="r" b="b"/>
              <a:pathLst>
                <a:path w="1054" h="537" extrusionOk="0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4"/>
          <p:cNvSpPr/>
          <p:nvPr/>
        </p:nvSpPr>
        <p:spPr>
          <a:xfrm>
            <a:off x="3055153" y="3020420"/>
            <a:ext cx="246520" cy="362475"/>
          </a:xfrm>
          <a:custGeom>
            <a:avLst/>
            <a:gdLst/>
            <a:ahLst/>
            <a:cxnLst/>
            <a:rect l="l" t="t" r="r" b="b"/>
            <a:pathLst>
              <a:path w="7459" h="10636" extrusionOk="0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3477015" y="3047825"/>
            <a:ext cx="396303" cy="399281"/>
          </a:xfrm>
          <a:custGeom>
            <a:avLst/>
            <a:gdLst/>
            <a:ahLst/>
            <a:cxnLst/>
            <a:rect l="l" t="t" r="r" b="b"/>
            <a:pathLst>
              <a:path w="11991" h="11716" extrusionOk="0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4048633" y="3047893"/>
            <a:ext cx="360939" cy="301063"/>
          </a:xfrm>
          <a:custGeom>
            <a:avLst/>
            <a:gdLst/>
            <a:ahLst/>
            <a:cxnLst/>
            <a:rect l="l" t="t" r="r" b="b"/>
            <a:pathLst>
              <a:path w="10921" h="8834" extrusionOk="0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/>
          <p:cNvSpPr/>
          <p:nvPr/>
        </p:nvSpPr>
        <p:spPr>
          <a:xfrm>
            <a:off x="4658000" y="3086034"/>
            <a:ext cx="311397" cy="336915"/>
          </a:xfrm>
          <a:custGeom>
            <a:avLst/>
            <a:gdLst/>
            <a:ahLst/>
            <a:cxnLst/>
            <a:rect l="l" t="t" r="r" b="b"/>
            <a:pathLst>
              <a:path w="9422" h="9886" extrusionOk="0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34"/>
          <p:cNvGrpSpPr/>
          <p:nvPr/>
        </p:nvGrpSpPr>
        <p:grpSpPr>
          <a:xfrm>
            <a:off x="5219949" y="3082177"/>
            <a:ext cx="317875" cy="344208"/>
            <a:chOff x="5583325" y="1073450"/>
            <a:chExt cx="240450" cy="252500"/>
          </a:xfrm>
        </p:grpSpPr>
        <p:sp>
          <p:nvSpPr>
            <p:cNvPr id="394" name="Google Shape;394;p34"/>
            <p:cNvSpPr/>
            <p:nvPr/>
          </p:nvSpPr>
          <p:spPr>
            <a:xfrm>
              <a:off x="5613200" y="1229575"/>
              <a:ext cx="96375" cy="96375"/>
            </a:xfrm>
            <a:custGeom>
              <a:avLst/>
              <a:gdLst/>
              <a:ahLst/>
              <a:cxnLst/>
              <a:rect l="l" t="t" r="r" b="b"/>
              <a:pathLst>
                <a:path w="3855" h="3855" extrusionOk="0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689050" y="1144825"/>
              <a:ext cx="134725" cy="122250"/>
            </a:xfrm>
            <a:custGeom>
              <a:avLst/>
              <a:gdLst/>
              <a:ahLst/>
              <a:cxnLst/>
              <a:rect l="l" t="t" r="r" b="b"/>
              <a:pathLst>
                <a:path w="5389" h="4890" extrusionOk="0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5583325" y="1073450"/>
              <a:ext cx="106175" cy="150350"/>
            </a:xfrm>
            <a:custGeom>
              <a:avLst/>
              <a:gdLst/>
              <a:ahLst/>
              <a:cxnLst/>
              <a:rect l="l" t="t" r="r" b="b"/>
              <a:pathLst>
                <a:path w="4247" h="6014" extrusionOk="0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5716250" y="1252775"/>
              <a:ext cx="88350" cy="53100"/>
            </a:xfrm>
            <a:custGeom>
              <a:avLst/>
              <a:gdLst/>
              <a:ahLst/>
              <a:cxnLst/>
              <a:rect l="l" t="t" r="r" b="b"/>
              <a:pathLst>
                <a:path w="3534" h="2124" extrusionOk="0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4"/>
          <p:cNvGrpSpPr/>
          <p:nvPr/>
        </p:nvGrpSpPr>
        <p:grpSpPr>
          <a:xfrm>
            <a:off x="5703822" y="3071928"/>
            <a:ext cx="386850" cy="294962"/>
            <a:chOff x="1502275" y="3638775"/>
            <a:chExt cx="292625" cy="216375"/>
          </a:xfrm>
        </p:grpSpPr>
        <p:sp>
          <p:nvSpPr>
            <p:cNvPr id="399" name="Google Shape;399;p34"/>
            <p:cNvSpPr/>
            <p:nvPr/>
          </p:nvSpPr>
          <p:spPr>
            <a:xfrm>
              <a:off x="1502275" y="3658850"/>
              <a:ext cx="292625" cy="196300"/>
            </a:xfrm>
            <a:custGeom>
              <a:avLst/>
              <a:gdLst/>
              <a:ahLst/>
              <a:cxnLst/>
              <a:rect l="l" t="t" r="r" b="b"/>
              <a:pathLst>
                <a:path w="11705" h="7852" extrusionOk="0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1535275" y="3638775"/>
              <a:ext cx="226625" cy="169525"/>
            </a:xfrm>
            <a:custGeom>
              <a:avLst/>
              <a:gdLst/>
              <a:ahLst/>
              <a:cxnLst/>
              <a:rect l="l" t="t" r="r" b="b"/>
              <a:pathLst>
                <a:path w="9065" h="6781" extrusionOk="0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1675350" y="3691850"/>
              <a:ext cx="46400" cy="10300"/>
            </a:xfrm>
            <a:custGeom>
              <a:avLst/>
              <a:gdLst/>
              <a:ahLst/>
              <a:cxnLst/>
              <a:rect l="l" t="t" r="r" b="b"/>
              <a:pathLst>
                <a:path w="185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1675350" y="3711925"/>
              <a:ext cx="46400" cy="9850"/>
            </a:xfrm>
            <a:custGeom>
              <a:avLst/>
              <a:gdLst/>
              <a:ahLst/>
              <a:cxnLst/>
              <a:rect l="l" t="t" r="r" b="b"/>
              <a:pathLst>
                <a:path w="1856" h="394" extrusionOk="0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1675350" y="3732000"/>
              <a:ext cx="32125" cy="9825"/>
            </a:xfrm>
            <a:custGeom>
              <a:avLst/>
              <a:gdLst/>
              <a:ahLst/>
              <a:cxnLst/>
              <a:rect l="l" t="t" r="r" b="b"/>
              <a:pathLst>
                <a:path w="128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4"/>
          <p:cNvGrpSpPr/>
          <p:nvPr/>
        </p:nvGrpSpPr>
        <p:grpSpPr>
          <a:xfrm>
            <a:off x="6258857" y="3016414"/>
            <a:ext cx="354428" cy="362441"/>
            <a:chOff x="3171000" y="4021950"/>
            <a:chExt cx="268100" cy="265875"/>
          </a:xfrm>
        </p:grpSpPr>
        <p:sp>
          <p:nvSpPr>
            <p:cNvPr id="405" name="Google Shape;405;p34"/>
            <p:cNvSpPr/>
            <p:nvPr/>
          </p:nvSpPr>
          <p:spPr>
            <a:xfrm>
              <a:off x="3171000" y="4058525"/>
              <a:ext cx="230200" cy="229300"/>
            </a:xfrm>
            <a:custGeom>
              <a:avLst/>
              <a:gdLst/>
              <a:ahLst/>
              <a:cxnLst/>
              <a:rect l="l" t="t" r="r" b="b"/>
              <a:pathLst>
                <a:path w="9208" h="9172" extrusionOk="0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3367725" y="4021950"/>
              <a:ext cx="71375" cy="69150"/>
            </a:xfrm>
            <a:custGeom>
              <a:avLst/>
              <a:gdLst/>
              <a:ahLst/>
              <a:cxnLst/>
              <a:rect l="l" t="t" r="r" b="b"/>
              <a:pathLst>
                <a:path w="2855" h="2766" extrusionOk="0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4"/>
          <p:cNvSpPr/>
          <p:nvPr/>
        </p:nvSpPr>
        <p:spPr>
          <a:xfrm>
            <a:off x="6779633" y="3050756"/>
            <a:ext cx="394518" cy="407460"/>
          </a:xfrm>
          <a:custGeom>
            <a:avLst/>
            <a:gdLst/>
            <a:ahLst/>
            <a:cxnLst/>
            <a:rect l="l" t="t" r="r" b="b"/>
            <a:pathLst>
              <a:path w="11937" h="11956" extrusionOk="0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7334021" y="3035213"/>
            <a:ext cx="352082" cy="363191"/>
          </a:xfrm>
          <a:custGeom>
            <a:avLst/>
            <a:gdLst/>
            <a:ahLst/>
            <a:cxnLst/>
            <a:rect l="l" t="t" r="r" b="b"/>
            <a:pathLst>
              <a:path w="10653" h="10657" extrusionOk="0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4"/>
          <p:cNvGrpSpPr/>
          <p:nvPr/>
        </p:nvGrpSpPr>
        <p:grpSpPr>
          <a:xfrm>
            <a:off x="7848132" y="3068067"/>
            <a:ext cx="334400" cy="344821"/>
            <a:chOff x="5684575" y="4038000"/>
            <a:chExt cx="252950" cy="252950"/>
          </a:xfrm>
        </p:grpSpPr>
        <p:sp>
          <p:nvSpPr>
            <p:cNvPr id="410" name="Google Shape;410;p34"/>
            <p:cNvSpPr/>
            <p:nvPr/>
          </p:nvSpPr>
          <p:spPr>
            <a:xfrm>
              <a:off x="5684575" y="4038000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5804575" y="4097775"/>
              <a:ext cx="58000" cy="118225"/>
            </a:xfrm>
            <a:custGeom>
              <a:avLst/>
              <a:gdLst/>
              <a:ahLst/>
              <a:cxnLst/>
              <a:rect l="l" t="t" r="r" b="b"/>
              <a:pathLst>
                <a:path w="2320" h="4729" extrusionOk="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5804575" y="407145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5804575" y="4244525"/>
              <a:ext cx="13400" cy="12975"/>
            </a:xfrm>
            <a:custGeom>
              <a:avLst/>
              <a:gdLst/>
              <a:ahLst/>
              <a:cxnLst/>
              <a:rect l="l" t="t" r="r" b="b"/>
              <a:pathLst>
                <a:path w="536" h="519" extrusionOk="0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5718025" y="4158000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5891100" y="4158000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34"/>
          <p:cNvGrpSpPr/>
          <p:nvPr/>
        </p:nvGrpSpPr>
        <p:grpSpPr>
          <a:xfrm>
            <a:off x="8441727" y="3026501"/>
            <a:ext cx="247115" cy="399520"/>
            <a:chOff x="1982675" y="3599525"/>
            <a:chExt cx="186925" cy="293075"/>
          </a:xfrm>
        </p:grpSpPr>
        <p:sp>
          <p:nvSpPr>
            <p:cNvPr id="417" name="Google Shape;417;p34"/>
            <p:cNvSpPr/>
            <p:nvPr/>
          </p:nvSpPr>
          <p:spPr>
            <a:xfrm>
              <a:off x="2029075" y="36396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029075" y="3599525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085725" y="3659725"/>
              <a:ext cx="20100" cy="19675"/>
            </a:xfrm>
            <a:custGeom>
              <a:avLst/>
              <a:gdLst/>
              <a:ahLst/>
              <a:cxnLst/>
              <a:rect l="l" t="t" r="r" b="b"/>
              <a:pathLst>
                <a:path w="804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88850" y="3612900"/>
              <a:ext cx="26775" cy="26800"/>
            </a:xfrm>
            <a:custGeom>
              <a:avLst/>
              <a:gdLst/>
              <a:ahLst/>
              <a:cxnLst/>
              <a:rect l="l" t="t" r="r" b="b"/>
              <a:pathLst>
                <a:path w="1071" h="1072" extrusionOk="0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1982675" y="3689625"/>
              <a:ext cx="186925" cy="202975"/>
            </a:xfrm>
            <a:custGeom>
              <a:avLst/>
              <a:gdLst/>
              <a:ahLst/>
              <a:cxnLst/>
              <a:rect l="l" t="t" r="r" b="b"/>
              <a:pathLst>
                <a:path w="7477" h="8119" extrusionOk="0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34"/>
          <p:cNvGrpSpPr/>
          <p:nvPr/>
        </p:nvGrpSpPr>
        <p:grpSpPr>
          <a:xfrm>
            <a:off x="8947735" y="3026500"/>
            <a:ext cx="178106" cy="398940"/>
            <a:chOff x="2397075" y="3602200"/>
            <a:chExt cx="134725" cy="292650"/>
          </a:xfrm>
        </p:grpSpPr>
        <p:sp>
          <p:nvSpPr>
            <p:cNvPr id="423" name="Google Shape;423;p34"/>
            <p:cNvSpPr/>
            <p:nvPr/>
          </p:nvSpPr>
          <p:spPr>
            <a:xfrm>
              <a:off x="2460850" y="3602200"/>
              <a:ext cx="20100" cy="20100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477800" y="3632075"/>
              <a:ext cx="19675" cy="20100"/>
            </a:xfrm>
            <a:custGeom>
              <a:avLst/>
              <a:gdLst/>
              <a:ahLst/>
              <a:cxnLst/>
              <a:rect l="l" t="t" r="r" b="b"/>
              <a:pathLst>
                <a:path w="787" h="804" extrusionOk="0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441225" y="3625400"/>
              <a:ext cx="19650" cy="20075"/>
            </a:xfrm>
            <a:custGeom>
              <a:avLst/>
              <a:gdLst/>
              <a:ahLst/>
              <a:cxnLst/>
              <a:rect l="l" t="t" r="r" b="b"/>
              <a:pathLst>
                <a:path w="786" h="803" extrusionOk="0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44350" y="365885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397075" y="3691850"/>
              <a:ext cx="134725" cy="203000"/>
            </a:xfrm>
            <a:custGeom>
              <a:avLst/>
              <a:gdLst/>
              <a:ahLst/>
              <a:cxnLst/>
              <a:rect l="l" t="t" r="r" b="b"/>
              <a:pathLst>
                <a:path w="5389" h="8120" extrusionOk="0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4"/>
          <p:cNvGrpSpPr/>
          <p:nvPr/>
        </p:nvGrpSpPr>
        <p:grpSpPr>
          <a:xfrm>
            <a:off x="2581850" y="3710924"/>
            <a:ext cx="246520" cy="383741"/>
            <a:chOff x="2717350" y="3603525"/>
            <a:chExt cx="186475" cy="281500"/>
          </a:xfrm>
        </p:grpSpPr>
        <p:sp>
          <p:nvSpPr>
            <p:cNvPr id="429" name="Google Shape;429;p34"/>
            <p:cNvSpPr/>
            <p:nvPr/>
          </p:nvSpPr>
          <p:spPr>
            <a:xfrm>
              <a:off x="2741875" y="3786425"/>
              <a:ext cx="60250" cy="35250"/>
            </a:xfrm>
            <a:custGeom>
              <a:avLst/>
              <a:gdLst/>
              <a:ahLst/>
              <a:cxnLst/>
              <a:rect l="l" t="t" r="r" b="b"/>
              <a:pathLst>
                <a:path w="2410" h="1410" extrusionOk="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717350" y="3603525"/>
              <a:ext cx="186475" cy="281500"/>
            </a:xfrm>
            <a:custGeom>
              <a:avLst/>
              <a:gdLst/>
              <a:ahLst/>
              <a:cxnLst/>
              <a:rect l="l" t="t" r="r" b="b"/>
              <a:pathLst>
                <a:path w="7459" h="11260" extrusionOk="0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4"/>
          <p:cNvSpPr/>
          <p:nvPr/>
        </p:nvSpPr>
        <p:spPr>
          <a:xfrm>
            <a:off x="9383691" y="3050995"/>
            <a:ext cx="387478" cy="335143"/>
          </a:xfrm>
          <a:custGeom>
            <a:avLst/>
            <a:gdLst/>
            <a:ahLst/>
            <a:cxnLst/>
            <a:rect l="l" t="t" r="r" b="b"/>
            <a:pathLst>
              <a:path w="11724" h="9834" extrusionOk="0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34"/>
          <p:cNvGrpSpPr/>
          <p:nvPr/>
        </p:nvGrpSpPr>
        <p:grpSpPr>
          <a:xfrm>
            <a:off x="3024770" y="3721267"/>
            <a:ext cx="332053" cy="363054"/>
            <a:chOff x="3927075" y="3612900"/>
            <a:chExt cx="251175" cy="266325"/>
          </a:xfrm>
        </p:grpSpPr>
        <p:sp>
          <p:nvSpPr>
            <p:cNvPr id="435" name="Google Shape;435;p34"/>
            <p:cNvSpPr/>
            <p:nvPr/>
          </p:nvSpPr>
          <p:spPr>
            <a:xfrm>
              <a:off x="4031450" y="37262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3927075" y="3612900"/>
              <a:ext cx="251175" cy="266325"/>
            </a:xfrm>
            <a:custGeom>
              <a:avLst/>
              <a:gdLst/>
              <a:ahLst/>
              <a:cxnLst/>
              <a:rect l="l" t="t" r="r" b="b"/>
              <a:pathLst>
                <a:path w="10047" h="10653" extrusionOk="0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34"/>
          <p:cNvGrpSpPr/>
          <p:nvPr/>
        </p:nvGrpSpPr>
        <p:grpSpPr>
          <a:xfrm>
            <a:off x="3552875" y="3780864"/>
            <a:ext cx="336152" cy="347241"/>
            <a:chOff x="4324975" y="3617800"/>
            <a:chExt cx="254275" cy="254725"/>
          </a:xfrm>
        </p:grpSpPr>
        <p:sp>
          <p:nvSpPr>
            <p:cNvPr id="438" name="Google Shape;438;p34"/>
            <p:cNvSpPr/>
            <p:nvPr/>
          </p:nvSpPr>
          <p:spPr>
            <a:xfrm>
              <a:off x="4347275" y="3641900"/>
              <a:ext cx="186025" cy="230625"/>
            </a:xfrm>
            <a:custGeom>
              <a:avLst/>
              <a:gdLst/>
              <a:ahLst/>
              <a:cxnLst/>
              <a:rect l="l" t="t" r="r" b="b"/>
              <a:pathLst>
                <a:path w="7441" h="9225" extrusionOk="0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4324975" y="37279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4529725" y="3617800"/>
              <a:ext cx="49525" cy="55800"/>
            </a:xfrm>
            <a:custGeom>
              <a:avLst/>
              <a:gdLst/>
              <a:ahLst/>
              <a:cxnLst/>
              <a:rect l="l" t="t" r="r" b="b"/>
              <a:pathLst>
                <a:path w="1981" h="2232" extrusionOk="0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4"/>
          <p:cNvGrpSpPr/>
          <p:nvPr/>
        </p:nvGrpSpPr>
        <p:grpSpPr>
          <a:xfrm>
            <a:off x="4086534" y="3846536"/>
            <a:ext cx="399872" cy="217737"/>
            <a:chOff x="4728650" y="3665975"/>
            <a:chExt cx="302475" cy="159725"/>
          </a:xfrm>
        </p:grpSpPr>
        <p:sp>
          <p:nvSpPr>
            <p:cNvPr id="442" name="Google Shape;442;p34"/>
            <p:cNvSpPr/>
            <p:nvPr/>
          </p:nvSpPr>
          <p:spPr>
            <a:xfrm>
              <a:off x="4728650" y="3665975"/>
              <a:ext cx="302475" cy="147225"/>
            </a:xfrm>
            <a:custGeom>
              <a:avLst/>
              <a:gdLst/>
              <a:ahLst/>
              <a:cxnLst/>
              <a:rect l="l" t="t" r="r" b="b"/>
              <a:pathLst>
                <a:path w="12099" h="5889" extrusionOk="0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4831700" y="3757875"/>
              <a:ext cx="125825" cy="67825"/>
            </a:xfrm>
            <a:custGeom>
              <a:avLst/>
              <a:gdLst/>
              <a:ahLst/>
              <a:cxnLst/>
              <a:rect l="l" t="t" r="r" b="b"/>
              <a:pathLst>
                <a:path w="5033" h="2713" extrusionOk="0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4"/>
          <p:cNvGrpSpPr/>
          <p:nvPr/>
        </p:nvGrpSpPr>
        <p:grpSpPr>
          <a:xfrm>
            <a:off x="4613200" y="3803696"/>
            <a:ext cx="382719" cy="282796"/>
            <a:chOff x="5164925" y="3642775"/>
            <a:chExt cx="289500" cy="207450"/>
          </a:xfrm>
        </p:grpSpPr>
        <p:sp>
          <p:nvSpPr>
            <p:cNvPr id="445" name="Google Shape;445;p34"/>
            <p:cNvSpPr/>
            <p:nvPr/>
          </p:nvSpPr>
          <p:spPr>
            <a:xfrm>
              <a:off x="5271975" y="3690075"/>
              <a:ext cx="79875" cy="79875"/>
            </a:xfrm>
            <a:custGeom>
              <a:avLst/>
              <a:gdLst/>
              <a:ahLst/>
              <a:cxnLst/>
              <a:rect l="l" t="t" r="r" b="b"/>
              <a:pathLst>
                <a:path w="3195" h="3195" extrusionOk="0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5368325" y="3670900"/>
              <a:ext cx="26775" cy="26325"/>
            </a:xfrm>
            <a:custGeom>
              <a:avLst/>
              <a:gdLst/>
              <a:ahLst/>
              <a:cxnLst/>
              <a:rect l="l" t="t" r="r" b="b"/>
              <a:pathLst>
                <a:path w="1071" h="1053" extrusionOk="0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5222000" y="382390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164925" y="3642775"/>
              <a:ext cx="289500" cy="202100"/>
            </a:xfrm>
            <a:custGeom>
              <a:avLst/>
              <a:gdLst/>
              <a:ahLst/>
              <a:cxnLst/>
              <a:rect l="l" t="t" r="r" b="b"/>
              <a:pathLst>
                <a:path w="11580" h="8084" extrusionOk="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226475" y="3704350"/>
              <a:ext cx="182450" cy="104850"/>
            </a:xfrm>
            <a:custGeom>
              <a:avLst/>
              <a:gdLst/>
              <a:ahLst/>
              <a:cxnLst/>
              <a:rect l="l" t="t" r="r" b="b"/>
              <a:pathLst>
                <a:path w="7298" h="4194" extrusionOk="0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34"/>
          <p:cNvSpPr/>
          <p:nvPr/>
        </p:nvSpPr>
        <p:spPr>
          <a:xfrm>
            <a:off x="5213990" y="3717422"/>
            <a:ext cx="360939" cy="372154"/>
          </a:xfrm>
          <a:custGeom>
            <a:avLst/>
            <a:gdLst/>
            <a:ahLst/>
            <a:cxnLst/>
            <a:rect l="l" t="t" r="r" b="b"/>
            <a:pathLst>
              <a:path w="10921" h="10920" extrusionOk="0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"/>
          <p:cNvSpPr/>
          <p:nvPr/>
        </p:nvSpPr>
        <p:spPr>
          <a:xfrm>
            <a:off x="5717809" y="3749343"/>
            <a:ext cx="334367" cy="308322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"/>
          <p:cNvSpPr/>
          <p:nvPr/>
        </p:nvSpPr>
        <p:spPr>
          <a:xfrm>
            <a:off x="6195030" y="3738589"/>
            <a:ext cx="318470" cy="329826"/>
          </a:xfrm>
          <a:custGeom>
            <a:avLst/>
            <a:gdLst/>
            <a:ahLst/>
            <a:cxnLst/>
            <a:rect l="l" t="t" r="r" b="b"/>
            <a:pathLst>
              <a:path w="9636" h="9678" extrusionOk="0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"/>
          <p:cNvSpPr/>
          <p:nvPr/>
        </p:nvSpPr>
        <p:spPr>
          <a:xfrm>
            <a:off x="6776032" y="3664863"/>
            <a:ext cx="351487" cy="362475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4"/>
          <p:cNvSpPr/>
          <p:nvPr/>
        </p:nvSpPr>
        <p:spPr>
          <a:xfrm>
            <a:off x="7285385" y="3664574"/>
            <a:ext cx="351487" cy="363054"/>
          </a:xfrm>
          <a:custGeom>
            <a:avLst/>
            <a:gdLst/>
            <a:ahLst/>
            <a:cxnLst/>
            <a:rect l="l" t="t" r="r" b="b"/>
            <a:pathLst>
              <a:path w="10635" h="10653" extrusionOk="0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7794738" y="3657024"/>
            <a:ext cx="340283" cy="420206"/>
          </a:xfrm>
          <a:custGeom>
            <a:avLst/>
            <a:gdLst/>
            <a:ahLst/>
            <a:cxnLst/>
            <a:rect l="l" t="t" r="r" b="b"/>
            <a:pathLst>
              <a:path w="10296" h="12330" extrusionOk="0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4"/>
          <p:cNvSpPr/>
          <p:nvPr/>
        </p:nvSpPr>
        <p:spPr>
          <a:xfrm>
            <a:off x="8408731" y="3713485"/>
            <a:ext cx="298441" cy="344344"/>
          </a:xfrm>
          <a:custGeom>
            <a:avLst/>
            <a:gdLst/>
            <a:ahLst/>
            <a:cxnLst/>
            <a:rect l="l" t="t" r="r" b="b"/>
            <a:pathLst>
              <a:path w="9030" h="10104" extrusionOk="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34"/>
          <p:cNvGrpSpPr/>
          <p:nvPr/>
        </p:nvGrpSpPr>
        <p:grpSpPr>
          <a:xfrm>
            <a:off x="8933824" y="3717916"/>
            <a:ext cx="327294" cy="334632"/>
            <a:chOff x="5717150" y="2098500"/>
            <a:chExt cx="247575" cy="245475"/>
          </a:xfrm>
        </p:grpSpPr>
        <p:sp>
          <p:nvSpPr>
            <p:cNvPr id="458" name="Google Shape;458;p34"/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4"/>
          <p:cNvSpPr/>
          <p:nvPr/>
        </p:nvSpPr>
        <p:spPr>
          <a:xfrm>
            <a:off x="9483441" y="3650888"/>
            <a:ext cx="283106" cy="390420"/>
          </a:xfrm>
          <a:custGeom>
            <a:avLst/>
            <a:gdLst/>
            <a:ahLst/>
            <a:cxnLst/>
            <a:rect l="l" t="t" r="r" b="b"/>
            <a:pathLst>
              <a:path w="8566" h="11456" extrusionOk="0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4"/>
          <p:cNvSpPr/>
          <p:nvPr/>
        </p:nvSpPr>
        <p:spPr>
          <a:xfrm>
            <a:off x="2519500" y="4449599"/>
            <a:ext cx="369169" cy="253623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4"/>
          <p:cNvSpPr/>
          <p:nvPr/>
        </p:nvSpPr>
        <p:spPr>
          <a:xfrm>
            <a:off x="3039790" y="4430444"/>
            <a:ext cx="299036" cy="291929"/>
          </a:xfrm>
          <a:custGeom>
            <a:avLst/>
            <a:gdLst/>
            <a:ahLst/>
            <a:cxnLst/>
            <a:rect l="l" t="t" r="r" b="b"/>
            <a:pathLst>
              <a:path w="9048" h="8566" extrusionOk="0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34"/>
          <p:cNvGrpSpPr/>
          <p:nvPr/>
        </p:nvGrpSpPr>
        <p:grpSpPr>
          <a:xfrm>
            <a:off x="3511298" y="4358842"/>
            <a:ext cx="352082" cy="317455"/>
            <a:chOff x="6435300" y="2742175"/>
            <a:chExt cx="266325" cy="232875"/>
          </a:xfrm>
        </p:grpSpPr>
        <p:sp>
          <p:nvSpPr>
            <p:cNvPr id="465" name="Google Shape;465;p34"/>
            <p:cNvSpPr/>
            <p:nvPr/>
          </p:nvSpPr>
          <p:spPr>
            <a:xfrm>
              <a:off x="6518275" y="2742175"/>
              <a:ext cx="183350" cy="232875"/>
            </a:xfrm>
            <a:custGeom>
              <a:avLst/>
              <a:gdLst/>
              <a:ahLst/>
              <a:cxnLst/>
              <a:rect l="l" t="t" r="r" b="b"/>
              <a:pathLst>
                <a:path w="7334" h="9315" extrusionOk="0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435300" y="2825150"/>
              <a:ext cx="62925" cy="140075"/>
            </a:xfrm>
            <a:custGeom>
              <a:avLst/>
              <a:gdLst/>
              <a:ahLst/>
              <a:cxnLst/>
              <a:rect l="l" t="t" r="r" b="b"/>
              <a:pathLst>
                <a:path w="2517" h="5603" extrusionOk="0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>
            <a:off x="4558258" y="4437967"/>
            <a:ext cx="333805" cy="344208"/>
            <a:chOff x="674800" y="2146225"/>
            <a:chExt cx="252500" cy="252500"/>
          </a:xfrm>
        </p:grpSpPr>
        <p:sp>
          <p:nvSpPr>
            <p:cNvPr id="468" name="Google Shape;468;p34"/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4"/>
          <p:cNvGrpSpPr/>
          <p:nvPr/>
        </p:nvGrpSpPr>
        <p:grpSpPr>
          <a:xfrm>
            <a:off x="5085306" y="4449453"/>
            <a:ext cx="333805" cy="344208"/>
            <a:chOff x="2164225" y="2146225"/>
            <a:chExt cx="252500" cy="252500"/>
          </a:xfrm>
        </p:grpSpPr>
        <p:sp>
          <p:nvSpPr>
            <p:cNvPr id="473" name="Google Shape;473;p34"/>
            <p:cNvSpPr/>
            <p:nvPr/>
          </p:nvSpPr>
          <p:spPr>
            <a:xfrm>
              <a:off x="2223100" y="2305925"/>
              <a:ext cx="134750" cy="43300"/>
            </a:xfrm>
            <a:custGeom>
              <a:avLst/>
              <a:gdLst/>
              <a:ahLst/>
              <a:cxnLst/>
              <a:rect l="l" t="t" r="r" b="b"/>
              <a:pathLst>
                <a:path w="5390" h="1732" extrusionOk="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2323475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22173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2164225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4"/>
          <p:cNvGrpSpPr/>
          <p:nvPr/>
        </p:nvGrpSpPr>
        <p:grpSpPr>
          <a:xfrm>
            <a:off x="4031217" y="4449226"/>
            <a:ext cx="334400" cy="344821"/>
            <a:chOff x="689975" y="1737200"/>
            <a:chExt cx="252950" cy="252950"/>
          </a:xfrm>
        </p:grpSpPr>
        <p:sp>
          <p:nvSpPr>
            <p:cNvPr id="478" name="Google Shape;478;p34"/>
            <p:cNvSpPr/>
            <p:nvPr/>
          </p:nvSpPr>
          <p:spPr>
            <a:xfrm>
              <a:off x="779200" y="1907050"/>
              <a:ext cx="79850" cy="26875"/>
            </a:xfrm>
            <a:custGeom>
              <a:avLst/>
              <a:gdLst/>
              <a:ahLst/>
              <a:cxnLst/>
              <a:rect l="l" t="t" r="r" b="b"/>
              <a:pathLst>
                <a:path w="3194" h="1075" extrusionOk="0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743050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739925" y="1799600"/>
              <a:ext cx="46875" cy="16575"/>
            </a:xfrm>
            <a:custGeom>
              <a:avLst/>
              <a:gdLst/>
              <a:ahLst/>
              <a:cxnLst/>
              <a:rect l="l" t="t" r="r" b="b"/>
              <a:pathLst>
                <a:path w="1875" h="663" extrusionOk="0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84967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846100" y="1799600"/>
              <a:ext cx="47300" cy="16575"/>
            </a:xfrm>
            <a:custGeom>
              <a:avLst/>
              <a:gdLst/>
              <a:ahLst/>
              <a:cxnLst/>
              <a:rect l="l" t="t" r="r" b="b"/>
              <a:pathLst>
                <a:path w="1892" h="663" extrusionOk="0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89975" y="1737200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4"/>
          <p:cNvGrpSpPr/>
          <p:nvPr/>
        </p:nvGrpSpPr>
        <p:grpSpPr>
          <a:xfrm>
            <a:off x="5612075" y="4439102"/>
            <a:ext cx="334400" cy="344208"/>
            <a:chOff x="2961350" y="1740750"/>
            <a:chExt cx="252950" cy="252500"/>
          </a:xfrm>
        </p:grpSpPr>
        <p:sp>
          <p:nvSpPr>
            <p:cNvPr id="485" name="Google Shape;485;p34"/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4"/>
          <p:cNvSpPr/>
          <p:nvPr/>
        </p:nvSpPr>
        <p:spPr>
          <a:xfrm>
            <a:off x="6169754" y="4468227"/>
            <a:ext cx="333026" cy="343577"/>
          </a:xfrm>
          <a:custGeom>
            <a:avLst/>
            <a:gdLst/>
            <a:ahLst/>
            <a:cxnLst/>
            <a:rect l="l" t="t" r="r" b="b"/>
            <a:pathLst>
              <a:path w="5728" h="4202" extrusionOk="0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492" name="Google Shape;492;p34"/>
          <p:cNvGrpSpPr/>
          <p:nvPr/>
        </p:nvGrpSpPr>
        <p:grpSpPr>
          <a:xfrm>
            <a:off x="6696108" y="4387468"/>
            <a:ext cx="271902" cy="376448"/>
            <a:chOff x="4026550" y="3640100"/>
            <a:chExt cx="205675" cy="276150"/>
          </a:xfrm>
        </p:grpSpPr>
        <p:sp>
          <p:nvSpPr>
            <p:cNvPr id="493" name="Google Shape;493;p34"/>
            <p:cNvSpPr/>
            <p:nvPr/>
          </p:nvSpPr>
          <p:spPr>
            <a:xfrm>
              <a:off x="4119325" y="3640100"/>
              <a:ext cx="20100" cy="29925"/>
            </a:xfrm>
            <a:custGeom>
              <a:avLst/>
              <a:gdLst/>
              <a:ahLst/>
              <a:cxnLst/>
              <a:rect l="l" t="t" r="r" b="b"/>
              <a:pathLst>
                <a:path w="804" h="1197" extrusionOk="0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4086325" y="3656625"/>
              <a:ext cx="19650" cy="29900"/>
            </a:xfrm>
            <a:custGeom>
              <a:avLst/>
              <a:gdLst/>
              <a:ahLst/>
              <a:cxnLst/>
              <a:rect l="l" t="t" r="r" b="b"/>
              <a:pathLst>
                <a:path w="786" h="1196" extrusionOk="0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4152800" y="3656625"/>
              <a:ext cx="19650" cy="29900"/>
            </a:xfrm>
            <a:custGeom>
              <a:avLst/>
              <a:gdLst/>
              <a:ahLst/>
              <a:cxnLst/>
              <a:rect l="l" t="t" r="r" b="b"/>
              <a:pathLst>
                <a:path w="786" h="1196" extrusionOk="0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4035925" y="3683375"/>
              <a:ext cx="186475" cy="129600"/>
            </a:xfrm>
            <a:custGeom>
              <a:avLst/>
              <a:gdLst/>
              <a:ahLst/>
              <a:cxnLst/>
              <a:rect l="l" t="t" r="r" b="b"/>
              <a:pathLst>
                <a:path w="7459" h="5184" extrusionOk="0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4037250" y="3823000"/>
              <a:ext cx="186050" cy="59800"/>
            </a:xfrm>
            <a:custGeom>
              <a:avLst/>
              <a:gdLst/>
              <a:ahLst/>
              <a:cxnLst/>
              <a:rect l="l" t="t" r="r" b="b"/>
              <a:pathLst>
                <a:path w="7442" h="2392" extrusionOk="0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4026550" y="3896150"/>
              <a:ext cx="205675" cy="20100"/>
            </a:xfrm>
            <a:custGeom>
              <a:avLst/>
              <a:gdLst/>
              <a:ahLst/>
              <a:cxnLst/>
              <a:rect l="l" t="t" r="r" b="b"/>
              <a:pathLst>
                <a:path w="8227" h="804" extrusionOk="0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4"/>
          <p:cNvSpPr/>
          <p:nvPr/>
        </p:nvSpPr>
        <p:spPr>
          <a:xfrm>
            <a:off x="7189931" y="4453383"/>
            <a:ext cx="319032" cy="363054"/>
          </a:xfrm>
          <a:custGeom>
            <a:avLst/>
            <a:gdLst/>
            <a:ahLst/>
            <a:cxnLst/>
            <a:rect l="l" t="t" r="r" b="b"/>
            <a:pathLst>
              <a:path w="9653" h="10653" extrusionOk="0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4"/>
          <p:cNvGrpSpPr/>
          <p:nvPr/>
        </p:nvGrpSpPr>
        <p:grpSpPr>
          <a:xfrm>
            <a:off x="7732713" y="4486703"/>
            <a:ext cx="351487" cy="294826"/>
            <a:chOff x="853250" y="4006875"/>
            <a:chExt cx="265875" cy="216275"/>
          </a:xfrm>
        </p:grpSpPr>
        <p:sp>
          <p:nvSpPr>
            <p:cNvPr id="501" name="Google Shape;501;p34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4"/>
          <p:cNvGrpSpPr/>
          <p:nvPr/>
        </p:nvGrpSpPr>
        <p:grpSpPr>
          <a:xfrm>
            <a:off x="8910280" y="4452282"/>
            <a:ext cx="245925" cy="363668"/>
            <a:chOff x="1978675" y="3981800"/>
            <a:chExt cx="186025" cy="266775"/>
          </a:xfrm>
        </p:grpSpPr>
        <p:sp>
          <p:nvSpPr>
            <p:cNvPr id="504" name="Google Shape;504;p34"/>
            <p:cNvSpPr/>
            <p:nvPr/>
          </p:nvSpPr>
          <p:spPr>
            <a:xfrm>
              <a:off x="1978675" y="3982250"/>
              <a:ext cx="20075" cy="266325"/>
            </a:xfrm>
            <a:custGeom>
              <a:avLst/>
              <a:gdLst/>
              <a:ahLst/>
              <a:cxnLst/>
              <a:rect l="l" t="t" r="r" b="b"/>
              <a:pathLst>
                <a:path w="803" h="10653" extrusionOk="0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2012125" y="3981800"/>
              <a:ext cx="152575" cy="119575"/>
            </a:xfrm>
            <a:custGeom>
              <a:avLst/>
              <a:gdLst/>
              <a:ahLst/>
              <a:cxnLst/>
              <a:rect l="l" t="t" r="r" b="b"/>
              <a:pathLst>
                <a:path w="6103" h="4783" extrusionOk="0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4"/>
          <p:cNvSpPr/>
          <p:nvPr/>
        </p:nvSpPr>
        <p:spPr>
          <a:xfrm>
            <a:off x="8307296" y="4473715"/>
            <a:ext cx="317875" cy="322363"/>
          </a:xfrm>
          <a:custGeom>
            <a:avLst/>
            <a:gdLst/>
            <a:ahLst/>
            <a:cxnLst/>
            <a:rect l="l" t="t" r="r" b="b"/>
            <a:pathLst>
              <a:path w="9618" h="9459" extrusionOk="0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34"/>
          <p:cNvGrpSpPr/>
          <p:nvPr/>
        </p:nvGrpSpPr>
        <p:grpSpPr>
          <a:xfrm>
            <a:off x="9440020" y="4461726"/>
            <a:ext cx="333805" cy="344821"/>
            <a:chOff x="480325" y="3970200"/>
            <a:chExt cx="252500" cy="252950"/>
          </a:xfrm>
        </p:grpSpPr>
        <p:sp>
          <p:nvSpPr>
            <p:cNvPr id="508" name="Google Shape;508;p34"/>
            <p:cNvSpPr/>
            <p:nvPr/>
          </p:nvSpPr>
          <p:spPr>
            <a:xfrm>
              <a:off x="480325" y="3970200"/>
              <a:ext cx="252500" cy="252950"/>
            </a:xfrm>
            <a:custGeom>
              <a:avLst/>
              <a:gdLst/>
              <a:ahLst/>
              <a:cxnLst/>
              <a:rect l="l" t="t" r="r" b="b"/>
              <a:pathLst>
                <a:path w="10100" h="10118" extrusionOk="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625300" y="4115175"/>
              <a:ext cx="92800" cy="92800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625300" y="3985375"/>
              <a:ext cx="92800" cy="92800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495050" y="3985375"/>
              <a:ext cx="93250" cy="92350"/>
            </a:xfrm>
            <a:custGeom>
              <a:avLst/>
              <a:gdLst/>
              <a:ahLst/>
              <a:cxnLst/>
              <a:rect l="l" t="t" r="r" b="b"/>
              <a:pathLst>
                <a:path w="3730" h="3694" extrusionOk="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495050" y="4115625"/>
              <a:ext cx="93250" cy="92350"/>
            </a:xfrm>
            <a:custGeom>
              <a:avLst/>
              <a:gdLst/>
              <a:ahLst/>
              <a:cxnLst/>
              <a:rect l="l" t="t" r="r" b="b"/>
              <a:pathLst>
                <a:path w="3730" h="3694" extrusionOk="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34"/>
          <p:cNvSpPr/>
          <p:nvPr/>
        </p:nvSpPr>
        <p:spPr>
          <a:xfrm>
            <a:off x="2607371" y="5072569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34"/>
          <p:cNvGrpSpPr/>
          <p:nvPr/>
        </p:nvGrpSpPr>
        <p:grpSpPr>
          <a:xfrm>
            <a:off x="3015743" y="5051331"/>
            <a:ext cx="334400" cy="344208"/>
            <a:chOff x="5745250" y="4378350"/>
            <a:chExt cx="252950" cy="252500"/>
          </a:xfrm>
        </p:grpSpPr>
        <p:sp>
          <p:nvSpPr>
            <p:cNvPr id="515" name="Google Shape;515;p34"/>
            <p:cNvSpPr/>
            <p:nvPr/>
          </p:nvSpPr>
          <p:spPr>
            <a:xfrm>
              <a:off x="5745250" y="43783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806350" y="4419725"/>
              <a:ext cx="15650" cy="18425"/>
            </a:xfrm>
            <a:custGeom>
              <a:avLst/>
              <a:gdLst/>
              <a:ahLst/>
              <a:cxnLst/>
              <a:rect l="l" t="t" r="r" b="b"/>
              <a:pathLst>
                <a:path w="626" h="737" extrusionOk="0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4"/>
          <p:cNvGrpSpPr/>
          <p:nvPr/>
        </p:nvGrpSpPr>
        <p:grpSpPr>
          <a:xfrm>
            <a:off x="3525242" y="5055591"/>
            <a:ext cx="334400" cy="344821"/>
            <a:chOff x="6130650" y="4381475"/>
            <a:chExt cx="252950" cy="252950"/>
          </a:xfrm>
        </p:grpSpPr>
        <p:sp>
          <p:nvSpPr>
            <p:cNvPr id="518" name="Google Shape;518;p34"/>
            <p:cNvSpPr/>
            <p:nvPr/>
          </p:nvSpPr>
          <p:spPr>
            <a:xfrm>
              <a:off x="6130650" y="43814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6266250" y="4488650"/>
              <a:ext cx="34375" cy="11325"/>
            </a:xfrm>
            <a:custGeom>
              <a:avLst/>
              <a:gdLst/>
              <a:ahLst/>
              <a:cxnLst/>
              <a:rect l="l" t="t" r="r" b="b"/>
              <a:pathLst>
                <a:path w="1375" h="453" extrusionOk="0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4"/>
          <p:cNvSpPr/>
          <p:nvPr/>
        </p:nvSpPr>
        <p:spPr>
          <a:xfrm>
            <a:off x="4032278" y="5070490"/>
            <a:ext cx="323196" cy="316740"/>
          </a:xfrm>
          <a:custGeom>
            <a:avLst/>
            <a:gdLst/>
            <a:ahLst/>
            <a:cxnLst/>
            <a:rect l="l" t="t" r="r" b="b"/>
            <a:pathLst>
              <a:path w="9779" h="9294" extrusionOk="0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4"/>
          <p:cNvGrpSpPr/>
          <p:nvPr/>
        </p:nvGrpSpPr>
        <p:grpSpPr>
          <a:xfrm>
            <a:off x="4533046" y="5078674"/>
            <a:ext cx="352082" cy="299802"/>
            <a:chOff x="6919750" y="1464650"/>
            <a:chExt cx="266325" cy="219925"/>
          </a:xfrm>
        </p:grpSpPr>
        <p:sp>
          <p:nvSpPr>
            <p:cNvPr id="522" name="Google Shape;522;p34"/>
            <p:cNvSpPr/>
            <p:nvPr/>
          </p:nvSpPr>
          <p:spPr>
            <a:xfrm>
              <a:off x="6919750" y="1464650"/>
              <a:ext cx="266325" cy="219925"/>
            </a:xfrm>
            <a:custGeom>
              <a:avLst/>
              <a:gdLst/>
              <a:ahLst/>
              <a:cxnLst/>
              <a:rect l="l" t="t" r="r" b="b"/>
              <a:pathLst>
                <a:path w="10653" h="8797" extrusionOk="0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7006275" y="1551175"/>
              <a:ext cx="93250" cy="93250"/>
            </a:xfrm>
            <a:custGeom>
              <a:avLst/>
              <a:gdLst/>
              <a:ahLst/>
              <a:cxnLst/>
              <a:rect l="l" t="t" r="r" b="b"/>
              <a:pathLst>
                <a:path w="3730" h="3730" extrusionOk="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4"/>
          <p:cNvGrpSpPr/>
          <p:nvPr/>
        </p:nvGrpSpPr>
        <p:grpSpPr>
          <a:xfrm>
            <a:off x="5059243" y="5054116"/>
            <a:ext cx="366855" cy="339948"/>
            <a:chOff x="4759875" y="1027050"/>
            <a:chExt cx="277500" cy="249375"/>
          </a:xfrm>
        </p:grpSpPr>
        <p:sp>
          <p:nvSpPr>
            <p:cNvPr id="525" name="Google Shape;525;p34"/>
            <p:cNvSpPr/>
            <p:nvPr/>
          </p:nvSpPr>
          <p:spPr>
            <a:xfrm>
              <a:off x="4885225" y="1027050"/>
              <a:ext cx="26800" cy="39725"/>
            </a:xfrm>
            <a:custGeom>
              <a:avLst/>
              <a:gdLst/>
              <a:ahLst/>
              <a:cxnLst/>
              <a:rect l="l" t="t" r="r" b="b"/>
              <a:pathLst>
                <a:path w="1072" h="1589" extrusionOk="0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4795575" y="1077025"/>
              <a:ext cx="206100" cy="159250"/>
            </a:xfrm>
            <a:custGeom>
              <a:avLst/>
              <a:gdLst/>
              <a:ahLst/>
              <a:cxnLst/>
              <a:rect l="l" t="t" r="r" b="b"/>
              <a:pathLst>
                <a:path w="8244" h="6370" extrusionOk="0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4815650" y="1249650"/>
              <a:ext cx="165950" cy="26775"/>
            </a:xfrm>
            <a:custGeom>
              <a:avLst/>
              <a:gdLst/>
              <a:ahLst/>
              <a:cxnLst/>
              <a:rect l="l" t="t" r="r" b="b"/>
              <a:pathLst>
                <a:path w="6638" h="1071" extrusionOk="0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4759875" y="10944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5009225" y="10944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4"/>
          <p:cNvGrpSpPr/>
          <p:nvPr/>
        </p:nvGrpSpPr>
        <p:grpSpPr>
          <a:xfrm>
            <a:off x="5600528" y="5038090"/>
            <a:ext cx="372738" cy="343186"/>
            <a:chOff x="3357900" y="1057675"/>
            <a:chExt cx="281950" cy="251750"/>
          </a:xfrm>
        </p:grpSpPr>
        <p:sp>
          <p:nvSpPr>
            <p:cNvPr id="531" name="Google Shape;531;p34"/>
            <p:cNvSpPr/>
            <p:nvPr/>
          </p:nvSpPr>
          <p:spPr>
            <a:xfrm>
              <a:off x="3357900" y="1064075"/>
              <a:ext cx="226625" cy="245350"/>
            </a:xfrm>
            <a:custGeom>
              <a:avLst/>
              <a:gdLst/>
              <a:ahLst/>
              <a:cxnLst/>
              <a:rect l="l" t="t" r="r" b="b"/>
              <a:pathLst>
                <a:path w="9065" h="9814" extrusionOk="0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3593875" y="1188800"/>
              <a:ext cx="45975" cy="48375"/>
            </a:xfrm>
            <a:custGeom>
              <a:avLst/>
              <a:gdLst/>
              <a:ahLst/>
              <a:cxnLst/>
              <a:rect l="l" t="t" r="r" b="b"/>
              <a:pathLst>
                <a:path w="1839" h="1935" extrusionOk="0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3562650" y="1057675"/>
              <a:ext cx="77200" cy="78325"/>
            </a:xfrm>
            <a:custGeom>
              <a:avLst/>
              <a:gdLst/>
              <a:ahLst/>
              <a:cxnLst/>
              <a:rect l="l" t="t" r="r" b="b"/>
              <a:pathLst>
                <a:path w="3088" h="3133" extrusionOk="0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4"/>
          <p:cNvGrpSpPr/>
          <p:nvPr/>
        </p:nvGrpSpPr>
        <p:grpSpPr>
          <a:xfrm>
            <a:off x="6163700" y="5023095"/>
            <a:ext cx="191095" cy="401974"/>
            <a:chOff x="3783900" y="1046675"/>
            <a:chExt cx="144550" cy="294875"/>
          </a:xfrm>
        </p:grpSpPr>
        <p:sp>
          <p:nvSpPr>
            <p:cNvPr id="535" name="Google Shape;535;p34"/>
            <p:cNvSpPr/>
            <p:nvPr/>
          </p:nvSpPr>
          <p:spPr>
            <a:xfrm>
              <a:off x="3783900" y="1046675"/>
              <a:ext cx="144550" cy="294875"/>
            </a:xfrm>
            <a:custGeom>
              <a:avLst/>
              <a:gdLst/>
              <a:ahLst/>
              <a:cxnLst/>
              <a:rect l="l" t="t" r="r" b="b"/>
              <a:pathLst>
                <a:path w="5782" h="11795" extrusionOk="0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821350" y="1161775"/>
              <a:ext cx="69625" cy="146325"/>
            </a:xfrm>
            <a:custGeom>
              <a:avLst/>
              <a:gdLst/>
              <a:ahLst/>
              <a:cxnLst/>
              <a:rect l="l" t="t" r="r" b="b"/>
              <a:pathLst>
                <a:path w="2785" h="5853" extrusionOk="0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4"/>
          <p:cNvSpPr/>
          <p:nvPr/>
        </p:nvSpPr>
        <p:spPr>
          <a:xfrm>
            <a:off x="6688739" y="5047329"/>
            <a:ext cx="257162" cy="363054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34"/>
          <p:cNvGrpSpPr/>
          <p:nvPr/>
        </p:nvGrpSpPr>
        <p:grpSpPr>
          <a:xfrm>
            <a:off x="7062980" y="4780478"/>
            <a:ext cx="552596" cy="674409"/>
            <a:chOff x="238550" y="1487175"/>
            <a:chExt cx="418000" cy="494725"/>
          </a:xfrm>
        </p:grpSpPr>
        <p:sp>
          <p:nvSpPr>
            <p:cNvPr id="539" name="Google Shape;539;p34"/>
            <p:cNvSpPr/>
            <p:nvPr/>
          </p:nvSpPr>
          <p:spPr>
            <a:xfrm>
              <a:off x="238550" y="1487175"/>
              <a:ext cx="184700" cy="358675"/>
            </a:xfrm>
            <a:custGeom>
              <a:avLst/>
              <a:gdLst/>
              <a:ahLst/>
              <a:cxnLst/>
              <a:rect l="l" t="t" r="r" b="b"/>
              <a:pathLst>
                <a:path w="7388" h="14347" extrusionOk="0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6300" y="1825750"/>
              <a:ext cx="60250" cy="20100"/>
            </a:xfrm>
            <a:custGeom>
              <a:avLst/>
              <a:gdLst/>
              <a:ahLst/>
              <a:cxnLst/>
              <a:rect l="l" t="t" r="r" b="b"/>
              <a:pathLst>
                <a:path w="2410" h="804" extrusionOk="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436600" y="1762400"/>
              <a:ext cx="146800" cy="146350"/>
            </a:xfrm>
            <a:custGeom>
              <a:avLst/>
              <a:gdLst/>
              <a:ahLst/>
              <a:cxnLst/>
              <a:rect l="l" t="t" r="r" b="b"/>
              <a:pathLst>
                <a:path w="5872" h="5854" extrusionOk="0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499950" y="1922100"/>
              <a:ext cx="20100" cy="59800"/>
            </a:xfrm>
            <a:custGeom>
              <a:avLst/>
              <a:gdLst/>
              <a:ahLst/>
              <a:cxnLst/>
              <a:rect l="l" t="t" r="r" b="b"/>
              <a:pathLst>
                <a:path w="804" h="2392" extrusionOk="0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499950" y="1689250"/>
              <a:ext cx="20100" cy="59800"/>
            </a:xfrm>
            <a:custGeom>
              <a:avLst/>
              <a:gdLst/>
              <a:ahLst/>
              <a:cxnLst/>
              <a:rect l="l" t="t" r="r" b="b"/>
              <a:pathLst>
                <a:path w="804" h="2392" extrusionOk="0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399150" y="188952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4175" y="172537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399600" y="1724925"/>
              <a:ext cx="56675" cy="56675"/>
            </a:xfrm>
            <a:custGeom>
              <a:avLst/>
              <a:gdLst/>
              <a:ahLst/>
              <a:cxnLst/>
              <a:rect l="l" t="t" r="r" b="b"/>
              <a:pathLst>
                <a:path w="2267" h="2267" extrusionOk="0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64175" y="1889975"/>
              <a:ext cx="56250" cy="56675"/>
            </a:xfrm>
            <a:custGeom>
              <a:avLst/>
              <a:gdLst/>
              <a:ahLst/>
              <a:cxnLst/>
              <a:rect l="l" t="t" r="r" b="b"/>
              <a:pathLst>
                <a:path w="2250" h="2267" extrusionOk="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34"/>
          <p:cNvSpPr/>
          <p:nvPr/>
        </p:nvSpPr>
        <p:spPr>
          <a:xfrm>
            <a:off x="7732374" y="5181214"/>
            <a:ext cx="374490" cy="217396"/>
          </a:xfrm>
          <a:custGeom>
            <a:avLst/>
            <a:gdLst/>
            <a:ahLst/>
            <a:cxnLst/>
            <a:rect l="l" t="t" r="r" b="b"/>
            <a:pathLst>
              <a:path w="11331" h="6379" extrusionOk="0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4"/>
          <p:cNvSpPr/>
          <p:nvPr/>
        </p:nvSpPr>
        <p:spPr>
          <a:xfrm>
            <a:off x="8223836" y="5091980"/>
            <a:ext cx="352082" cy="376448"/>
          </a:xfrm>
          <a:custGeom>
            <a:avLst/>
            <a:gdLst/>
            <a:ahLst/>
            <a:cxnLst/>
            <a:rect l="l" t="t" r="r" b="b"/>
            <a:pathLst>
              <a:path w="10653" h="11046" extrusionOk="0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34"/>
          <p:cNvGrpSpPr/>
          <p:nvPr/>
        </p:nvGrpSpPr>
        <p:grpSpPr>
          <a:xfrm>
            <a:off x="8815358" y="5107237"/>
            <a:ext cx="364707" cy="363804"/>
            <a:chOff x="6010925" y="3998175"/>
            <a:chExt cx="275875" cy="266875"/>
          </a:xfrm>
        </p:grpSpPr>
        <p:sp>
          <p:nvSpPr>
            <p:cNvPr id="551" name="Google Shape;551;p34"/>
            <p:cNvSpPr/>
            <p:nvPr/>
          </p:nvSpPr>
          <p:spPr>
            <a:xfrm>
              <a:off x="6222525" y="3998175"/>
              <a:ext cx="64275" cy="58575"/>
            </a:xfrm>
            <a:custGeom>
              <a:avLst/>
              <a:gdLst/>
              <a:ahLst/>
              <a:cxnLst/>
              <a:rect l="l" t="t" r="r" b="b"/>
              <a:pathLst>
                <a:path w="2571" h="2343" extrusionOk="0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10925" y="4089600"/>
              <a:ext cx="85400" cy="77650"/>
            </a:xfrm>
            <a:custGeom>
              <a:avLst/>
              <a:gdLst/>
              <a:ahLst/>
              <a:cxnLst/>
              <a:rect l="l" t="t" r="r" b="b"/>
              <a:pathLst>
                <a:path w="3416" h="3106" extrusionOk="0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6111825" y="4181175"/>
              <a:ext cx="80400" cy="83875"/>
            </a:xfrm>
            <a:custGeom>
              <a:avLst/>
              <a:gdLst/>
              <a:ahLst/>
              <a:cxnLst/>
              <a:rect l="l" t="t" r="r" b="b"/>
              <a:pathLst>
                <a:path w="3216" h="3355" extrusionOk="0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86050" y="4013025"/>
              <a:ext cx="179325" cy="178900"/>
            </a:xfrm>
            <a:custGeom>
              <a:avLst/>
              <a:gdLst/>
              <a:ahLst/>
              <a:cxnLst/>
              <a:rect l="l" t="t" r="r" b="b"/>
              <a:pathLst>
                <a:path w="7173" h="7156" extrusionOk="0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042775" y="4183750"/>
              <a:ext cx="57575" cy="47550"/>
            </a:xfrm>
            <a:custGeom>
              <a:avLst/>
              <a:gdLst/>
              <a:ahLst/>
              <a:cxnLst/>
              <a:rect l="l" t="t" r="r" b="b"/>
              <a:pathLst>
                <a:path w="2303" h="1902" extrusionOk="0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4"/>
          <p:cNvGrpSpPr/>
          <p:nvPr/>
        </p:nvGrpSpPr>
        <p:grpSpPr>
          <a:xfrm>
            <a:off x="9417554" y="5125862"/>
            <a:ext cx="352082" cy="308322"/>
            <a:chOff x="6866650" y="1038650"/>
            <a:chExt cx="266325" cy="226175"/>
          </a:xfrm>
        </p:grpSpPr>
        <p:sp>
          <p:nvSpPr>
            <p:cNvPr id="557" name="Google Shape;557;p34"/>
            <p:cNvSpPr/>
            <p:nvPr/>
          </p:nvSpPr>
          <p:spPr>
            <a:xfrm>
              <a:off x="6866650" y="1078350"/>
              <a:ext cx="39725" cy="186475"/>
            </a:xfrm>
            <a:custGeom>
              <a:avLst/>
              <a:gdLst/>
              <a:ahLst/>
              <a:cxnLst/>
              <a:rect l="l" t="t" r="r" b="b"/>
              <a:pathLst>
                <a:path w="1589" h="7459" extrusionOk="0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7092800" y="1078350"/>
              <a:ext cx="40175" cy="186475"/>
            </a:xfrm>
            <a:custGeom>
              <a:avLst/>
              <a:gdLst/>
              <a:ahLst/>
              <a:cxnLst/>
              <a:rect l="l" t="t" r="r" b="b"/>
              <a:pathLst>
                <a:path w="1607" h="7459" extrusionOk="0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919750" y="1038650"/>
              <a:ext cx="159700" cy="226175"/>
            </a:xfrm>
            <a:custGeom>
              <a:avLst/>
              <a:gdLst/>
              <a:ahLst/>
              <a:cxnLst/>
              <a:rect l="l" t="t" r="r" b="b"/>
              <a:pathLst>
                <a:path w="6388" h="9047" extrusionOk="0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4"/>
          <p:cNvGrpSpPr/>
          <p:nvPr/>
        </p:nvGrpSpPr>
        <p:grpSpPr>
          <a:xfrm>
            <a:off x="5155087" y="1762012"/>
            <a:ext cx="272497" cy="362441"/>
            <a:chOff x="2033075" y="2942475"/>
            <a:chExt cx="206125" cy="265875"/>
          </a:xfrm>
        </p:grpSpPr>
        <p:sp>
          <p:nvSpPr>
            <p:cNvPr id="561" name="Google Shape;561;p34"/>
            <p:cNvSpPr/>
            <p:nvPr/>
          </p:nvSpPr>
          <p:spPr>
            <a:xfrm>
              <a:off x="2033075" y="2942475"/>
              <a:ext cx="206125" cy="265875"/>
            </a:xfrm>
            <a:custGeom>
              <a:avLst/>
              <a:gdLst/>
              <a:ahLst/>
              <a:cxnLst/>
              <a:rect l="l" t="t" r="r" b="b"/>
              <a:pathLst>
                <a:path w="8245" h="10635" extrusionOk="0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2072775" y="306557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2072775" y="3038825"/>
              <a:ext cx="43300" cy="13400"/>
            </a:xfrm>
            <a:custGeom>
              <a:avLst/>
              <a:gdLst/>
              <a:ahLst/>
              <a:cxnLst/>
              <a:rect l="l" t="t" r="r" b="b"/>
              <a:pathLst>
                <a:path w="1732" h="536" extrusionOk="0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072775" y="3091900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072775" y="3118650"/>
              <a:ext cx="126275" cy="13425"/>
            </a:xfrm>
            <a:custGeom>
              <a:avLst/>
              <a:gdLst/>
              <a:ahLst/>
              <a:cxnLst/>
              <a:rect l="l" t="t" r="r" b="b"/>
              <a:pathLst>
                <a:path w="5051" h="537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072775" y="314542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4"/>
          <p:cNvSpPr/>
          <p:nvPr/>
        </p:nvSpPr>
        <p:spPr>
          <a:xfrm>
            <a:off x="2519516" y="5702423"/>
            <a:ext cx="281917" cy="398327"/>
          </a:xfrm>
          <a:custGeom>
            <a:avLst/>
            <a:gdLst/>
            <a:ahLst/>
            <a:cxnLst/>
            <a:rect l="l" t="t" r="r" b="b"/>
            <a:pathLst>
              <a:path w="8530" h="11688" extrusionOk="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4"/>
          <p:cNvGrpSpPr/>
          <p:nvPr/>
        </p:nvGrpSpPr>
        <p:grpSpPr>
          <a:xfrm>
            <a:off x="3016802" y="5738414"/>
            <a:ext cx="325576" cy="362441"/>
            <a:chOff x="3081775" y="1061400"/>
            <a:chExt cx="246275" cy="265875"/>
          </a:xfrm>
        </p:grpSpPr>
        <p:sp>
          <p:nvSpPr>
            <p:cNvPr id="569" name="Google Shape;569;p34"/>
            <p:cNvSpPr/>
            <p:nvPr/>
          </p:nvSpPr>
          <p:spPr>
            <a:xfrm>
              <a:off x="3081775" y="1061400"/>
              <a:ext cx="246275" cy="225750"/>
            </a:xfrm>
            <a:custGeom>
              <a:avLst/>
              <a:gdLst/>
              <a:ahLst/>
              <a:cxnLst/>
              <a:rect l="l" t="t" r="r" b="b"/>
              <a:pathLst>
                <a:path w="9851" h="9030" extrusionOk="0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3121925" y="1287125"/>
              <a:ext cx="39725" cy="40150"/>
            </a:xfrm>
            <a:custGeom>
              <a:avLst/>
              <a:gdLst/>
              <a:ahLst/>
              <a:cxnLst/>
              <a:rect l="l" t="t" r="r" b="b"/>
              <a:pathLst>
                <a:path w="1589" h="1606" extrusionOk="0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268250" y="1287125"/>
              <a:ext cx="40150" cy="40150"/>
            </a:xfrm>
            <a:custGeom>
              <a:avLst/>
              <a:gdLst/>
              <a:ahLst/>
              <a:cxnLst/>
              <a:rect l="l" t="t" r="r" b="b"/>
              <a:pathLst>
                <a:path w="1606" h="1606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4"/>
          <p:cNvGrpSpPr/>
          <p:nvPr/>
        </p:nvGrpSpPr>
        <p:grpSpPr>
          <a:xfrm>
            <a:off x="3556513" y="5780534"/>
            <a:ext cx="369202" cy="325941"/>
            <a:chOff x="2847150" y="1805000"/>
            <a:chExt cx="279275" cy="239100"/>
          </a:xfrm>
        </p:grpSpPr>
        <p:sp>
          <p:nvSpPr>
            <p:cNvPr id="573" name="Google Shape;573;p34"/>
            <p:cNvSpPr/>
            <p:nvPr/>
          </p:nvSpPr>
          <p:spPr>
            <a:xfrm>
              <a:off x="2847150" y="1805000"/>
              <a:ext cx="279275" cy="145450"/>
            </a:xfrm>
            <a:custGeom>
              <a:avLst/>
              <a:gdLst/>
              <a:ahLst/>
              <a:cxnLst/>
              <a:rect l="l" t="t" r="r" b="b"/>
              <a:pathLst>
                <a:path w="11171" h="5818" extrusionOk="0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2887300" y="1850950"/>
              <a:ext cx="199425" cy="193150"/>
            </a:xfrm>
            <a:custGeom>
              <a:avLst/>
              <a:gdLst/>
              <a:ahLst/>
              <a:cxnLst/>
              <a:rect l="l" t="t" r="r" b="b"/>
              <a:pathLst>
                <a:path w="7977" h="7726" extrusionOk="0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4"/>
          <p:cNvSpPr/>
          <p:nvPr/>
        </p:nvSpPr>
        <p:spPr>
          <a:xfrm>
            <a:off x="4138834" y="5830310"/>
            <a:ext cx="386850" cy="190371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34"/>
          <p:cNvGrpSpPr/>
          <p:nvPr/>
        </p:nvGrpSpPr>
        <p:grpSpPr>
          <a:xfrm>
            <a:off x="4742307" y="5724791"/>
            <a:ext cx="352082" cy="363054"/>
            <a:chOff x="6435300" y="1095300"/>
            <a:chExt cx="266325" cy="266325"/>
          </a:xfrm>
        </p:grpSpPr>
        <p:sp>
          <p:nvSpPr>
            <p:cNvPr id="577" name="Google Shape;577;p34"/>
            <p:cNvSpPr/>
            <p:nvPr/>
          </p:nvSpPr>
          <p:spPr>
            <a:xfrm>
              <a:off x="6444225" y="1095300"/>
              <a:ext cx="247150" cy="266325"/>
            </a:xfrm>
            <a:custGeom>
              <a:avLst/>
              <a:gdLst/>
              <a:ahLst/>
              <a:cxnLst/>
              <a:rect l="l" t="t" r="r" b="b"/>
              <a:pathLst>
                <a:path w="9886" h="10653" extrusionOk="0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435300" y="1258125"/>
              <a:ext cx="79875" cy="20100"/>
            </a:xfrm>
            <a:custGeom>
              <a:avLst/>
              <a:gdLst/>
              <a:ahLst/>
              <a:cxnLst/>
              <a:rect l="l" t="t" r="r" b="b"/>
              <a:pathLst>
                <a:path w="3195" h="804" extrusionOk="0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6621325" y="1258125"/>
              <a:ext cx="80300" cy="20100"/>
            </a:xfrm>
            <a:custGeom>
              <a:avLst/>
              <a:gdLst/>
              <a:ahLst/>
              <a:cxnLst/>
              <a:rect l="l" t="t" r="r" b="b"/>
              <a:pathLst>
                <a:path w="3212" h="804" extrusionOk="0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4"/>
          <p:cNvSpPr/>
          <p:nvPr/>
        </p:nvSpPr>
        <p:spPr>
          <a:xfrm>
            <a:off x="5306157" y="5738979"/>
            <a:ext cx="246520" cy="331428"/>
          </a:xfrm>
          <a:custGeom>
            <a:avLst/>
            <a:gdLst/>
            <a:ahLst/>
            <a:cxnLst/>
            <a:rect l="l" t="t" r="r" b="b"/>
            <a:pathLst>
              <a:path w="7459" h="9725" extrusionOk="0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4"/>
          <p:cNvSpPr/>
          <p:nvPr/>
        </p:nvSpPr>
        <p:spPr>
          <a:xfrm>
            <a:off x="5766907" y="5710672"/>
            <a:ext cx="312554" cy="308935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34"/>
          <p:cNvGrpSpPr/>
          <p:nvPr/>
        </p:nvGrpSpPr>
        <p:grpSpPr>
          <a:xfrm>
            <a:off x="6295376" y="5719855"/>
            <a:ext cx="301350" cy="363054"/>
            <a:chOff x="4506525" y="1060950"/>
            <a:chExt cx="227950" cy="266325"/>
          </a:xfrm>
        </p:grpSpPr>
        <p:sp>
          <p:nvSpPr>
            <p:cNvPr id="583" name="Google Shape;583;p34"/>
            <p:cNvSpPr/>
            <p:nvPr/>
          </p:nvSpPr>
          <p:spPr>
            <a:xfrm>
              <a:off x="4603750" y="1143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623825" y="114392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613575" y="1220650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613575" y="1247425"/>
              <a:ext cx="13400" cy="12950"/>
            </a:xfrm>
            <a:custGeom>
              <a:avLst/>
              <a:gdLst/>
              <a:ahLst/>
              <a:cxnLst/>
              <a:rect l="l" t="t" r="r" b="b"/>
              <a:pathLst>
                <a:path w="536" h="518" extrusionOk="0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613575" y="127060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506525" y="1060950"/>
              <a:ext cx="227950" cy="266325"/>
            </a:xfrm>
            <a:custGeom>
              <a:avLst/>
              <a:gdLst/>
              <a:ahLst/>
              <a:cxnLst/>
              <a:rect l="l" t="t" r="r" b="b"/>
              <a:pathLst>
                <a:path w="9118" h="10653" extrusionOk="0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613575" y="1160875"/>
              <a:ext cx="20100" cy="13400"/>
            </a:xfrm>
            <a:custGeom>
              <a:avLst/>
              <a:gdLst/>
              <a:ahLst/>
              <a:cxnLst/>
              <a:rect l="l" t="t" r="r" b="b"/>
              <a:pathLst>
                <a:path w="804" h="536" extrusionOk="0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34"/>
          <p:cNvSpPr/>
          <p:nvPr/>
        </p:nvSpPr>
        <p:spPr>
          <a:xfrm>
            <a:off x="6754423" y="5843143"/>
            <a:ext cx="386883" cy="126846"/>
          </a:xfrm>
          <a:custGeom>
            <a:avLst/>
            <a:gdLst/>
            <a:ahLst/>
            <a:cxnLst/>
            <a:rect l="l" t="t" r="r" b="b"/>
            <a:pathLst>
              <a:path w="11706" h="3722" extrusionOk="0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7751141" y="5797503"/>
            <a:ext cx="307266" cy="358181"/>
          </a:xfrm>
          <a:custGeom>
            <a:avLst/>
            <a:gdLst/>
            <a:ahLst/>
            <a:cxnLst/>
            <a:rect l="l" t="t" r="r" b="b"/>
            <a:pathLst>
              <a:path w="9297" h="10510" extrusionOk="0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4"/>
          <p:cNvGrpSpPr/>
          <p:nvPr/>
        </p:nvGrpSpPr>
        <p:grpSpPr>
          <a:xfrm>
            <a:off x="7301010" y="5797711"/>
            <a:ext cx="251246" cy="356340"/>
            <a:chOff x="867500" y="3647700"/>
            <a:chExt cx="190050" cy="261400"/>
          </a:xfrm>
        </p:grpSpPr>
        <p:sp>
          <p:nvSpPr>
            <p:cNvPr id="593" name="Google Shape;593;p34"/>
            <p:cNvSpPr/>
            <p:nvPr/>
          </p:nvSpPr>
          <p:spPr>
            <a:xfrm>
              <a:off x="923275" y="3796225"/>
              <a:ext cx="78525" cy="78975"/>
            </a:xfrm>
            <a:custGeom>
              <a:avLst/>
              <a:gdLst/>
              <a:ahLst/>
              <a:cxnLst/>
              <a:rect l="l" t="t" r="r" b="b"/>
              <a:pathLst>
                <a:path w="3141" h="3159" extrusionOk="0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888925" y="3762775"/>
              <a:ext cx="146775" cy="146325"/>
            </a:xfrm>
            <a:custGeom>
              <a:avLst/>
              <a:gdLst/>
              <a:ahLst/>
              <a:cxnLst/>
              <a:rect l="l" t="t" r="r" b="b"/>
              <a:pathLst>
                <a:path w="5871" h="5853" extrusionOk="0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980375" y="3647700"/>
              <a:ext cx="77175" cy="120450"/>
            </a:xfrm>
            <a:custGeom>
              <a:avLst/>
              <a:gdLst/>
              <a:ahLst/>
              <a:cxnLst/>
              <a:rect l="l" t="t" r="r" b="b"/>
              <a:pathLst>
                <a:path w="3087" h="4818" extrusionOk="0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867500" y="3647700"/>
              <a:ext cx="77200" cy="120450"/>
            </a:xfrm>
            <a:custGeom>
              <a:avLst/>
              <a:gdLst/>
              <a:ahLst/>
              <a:cxnLst/>
              <a:rect l="l" t="t" r="r" b="b"/>
              <a:pathLst>
                <a:path w="3088" h="4818" extrusionOk="0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912575" y="3647700"/>
              <a:ext cx="99925" cy="40175"/>
            </a:xfrm>
            <a:custGeom>
              <a:avLst/>
              <a:gdLst/>
              <a:ahLst/>
              <a:cxnLst/>
              <a:rect l="l" t="t" r="r" b="b"/>
              <a:pathLst>
                <a:path w="3997" h="1607" extrusionOk="0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34"/>
          <p:cNvSpPr/>
          <p:nvPr/>
        </p:nvSpPr>
        <p:spPr>
          <a:xfrm>
            <a:off x="8257587" y="5764356"/>
            <a:ext cx="356775" cy="308356"/>
          </a:xfrm>
          <a:custGeom>
            <a:avLst/>
            <a:gdLst/>
            <a:ahLst/>
            <a:cxnLst/>
            <a:rect l="l" t="t" r="r" b="b"/>
            <a:pathLst>
              <a:path w="10795" h="9048" extrusionOk="0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8859393" y="5763094"/>
            <a:ext cx="306671" cy="362134"/>
          </a:xfrm>
          <a:custGeom>
            <a:avLst/>
            <a:gdLst/>
            <a:ahLst/>
            <a:cxnLst/>
            <a:rect l="l" t="t" r="r" b="b"/>
            <a:pathLst>
              <a:path w="9279" h="10626" extrusionOk="0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" name="Google Shape;600;p34"/>
          <p:cNvGrpSpPr/>
          <p:nvPr/>
        </p:nvGrpSpPr>
        <p:grpSpPr>
          <a:xfrm>
            <a:off x="9443288" y="5752884"/>
            <a:ext cx="299598" cy="398327"/>
            <a:chOff x="3707175" y="1322350"/>
            <a:chExt cx="226625" cy="292200"/>
          </a:xfrm>
        </p:grpSpPr>
        <p:sp>
          <p:nvSpPr>
            <p:cNvPr id="601" name="Google Shape;601;p34"/>
            <p:cNvSpPr/>
            <p:nvPr/>
          </p:nvSpPr>
          <p:spPr>
            <a:xfrm>
              <a:off x="3707175" y="1322350"/>
              <a:ext cx="226625" cy="292200"/>
            </a:xfrm>
            <a:custGeom>
              <a:avLst/>
              <a:gdLst/>
              <a:ahLst/>
              <a:cxnLst/>
              <a:rect l="l" t="t" r="r" b="b"/>
              <a:pathLst>
                <a:path w="9065" h="11688" extrusionOk="0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880250" y="1415575"/>
              <a:ext cx="33475" cy="33050"/>
            </a:xfrm>
            <a:custGeom>
              <a:avLst/>
              <a:gdLst/>
              <a:ahLst/>
              <a:cxnLst/>
              <a:rect l="l" t="t" r="r" b="b"/>
              <a:pathLst>
                <a:path w="1339" h="1322" extrusionOk="0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105000" y="3071400"/>
            <a:ext cx="102903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200" dirty="0">
                <a:solidFill>
                  <a:schemeClr val="lt1"/>
                </a:solidFill>
                <a:highlight>
                  <a:schemeClr val="accent2"/>
                </a:highlight>
                <a:cs typeface="B Nazanin" panose="00000400000000000000" pitchFamily="2" charset="-78"/>
              </a:rPr>
              <a:t>سلام! من هستم...</a:t>
            </a:r>
            <a:endParaRPr sz="7200" dirty="0">
              <a:cs typeface="B Nazanin" panose="00000400000000000000" pitchFamily="2" charset="-78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200275" y="4302725"/>
            <a:ext cx="8001000" cy="161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قالب پاورپوینت حرفه ای و جذاب، شما با حیوانات و جانوران دریایی آشنا می‌شوید و اطلاعات ارزشمندی دربارهٔ زندگی و خصوصیات آن‌ها کسب می‌کنید. علاوه بر این، این قالب حاوی اسلایدهای متحرک و قابل ویرایش است که به ارائه شما امکان می‌دهد تا با استفاده از طرح‌ها و جزئیات موجود، ارتباطی قوی تر با مخاطبین خود برقرار کنید. با توجه به این مزایا، توصیه می‌کنیم این قالب پاورپوینت را دانلود و خریداری کنید تا به بهترین شکل ممکن از آن برای ارائهٔ خود استفاده کنید.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103" name="Google Shape;103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43" t="-4162" r="29055" b="67458"/>
          <a:stretch/>
        </p:blipFill>
        <p:spPr>
          <a:xfrm>
            <a:off x="4978050" y="681000"/>
            <a:ext cx="2235900" cy="2235900"/>
          </a:xfrm>
          <a:prstGeom prst="ellips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90775" y="523275"/>
            <a:ext cx="11210400" cy="199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فهرست مطالب.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490775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ابتدا در این مورد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448700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ما در مورد این دوم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490775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پس از آن در این مورد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4"/>
          </p:nvPr>
        </p:nvSpPr>
        <p:spPr>
          <a:xfrm>
            <a:off x="4448700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مورد نیز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5"/>
          </p:nvPr>
        </p:nvSpPr>
        <p:spPr>
          <a:xfrm>
            <a:off x="490775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01 | سگ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6"/>
          </p:nvPr>
        </p:nvSpPr>
        <p:spPr>
          <a:xfrm>
            <a:off x="4448700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02 | گربه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7"/>
          </p:nvPr>
        </p:nvSpPr>
        <p:spPr>
          <a:xfrm>
            <a:off x="490775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04 | کانگوروها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8"/>
          </p:nvPr>
        </p:nvSpPr>
        <p:spPr>
          <a:xfrm>
            <a:off x="4448700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05 | پانداها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9"/>
          </p:nvPr>
        </p:nvSpPr>
        <p:spPr>
          <a:xfrm>
            <a:off x="8406625" y="3504373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ما در مورد این دوم صحبت خواهیم کرد. ما در مورد این دوم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3"/>
          </p:nvPr>
        </p:nvSpPr>
        <p:spPr>
          <a:xfrm>
            <a:off x="8406625" y="5164426"/>
            <a:ext cx="3294600" cy="89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و ما در مورد این آخر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14"/>
          </p:nvPr>
        </p:nvSpPr>
        <p:spPr>
          <a:xfrm>
            <a:off x="8406625" y="2808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03 | فیل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15"/>
          </p:nvPr>
        </p:nvSpPr>
        <p:spPr>
          <a:xfrm>
            <a:off x="8406625" y="4468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06 | کوالاها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371600" y="2884625"/>
            <a:ext cx="6077100" cy="304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fa-IR" dirty="0">
                <a:cs typeface="B Nazanin" panose="00000400000000000000" pitchFamily="2" charset="-78"/>
              </a:rPr>
              <a:t>ابتدا در این مورد صحبت خواهیم کرد. </a:t>
            </a:r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fa-IR" dirty="0">
                <a:cs typeface="B Nazanin" panose="00000400000000000000" pitchFamily="2" charset="-78"/>
              </a:rPr>
              <a:t> ما در مورد این دوم صحبت خواهیم کرد.</a:t>
            </a:r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fa-IR" dirty="0">
                <a:cs typeface="B Nazanin" panose="00000400000000000000" pitchFamily="2" charset="-78"/>
              </a:rPr>
              <a:t>  پس از آن در این مورد صحبت خواهیم کرد. </a:t>
            </a:r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fa-IR" dirty="0">
                <a:cs typeface="B Nazanin" panose="00000400000000000000" pitchFamily="2" charset="-78"/>
              </a:rPr>
              <a:t> و سپس در مورد این. </a:t>
            </a:r>
          </a:p>
          <a:p>
            <a:pPr marL="457200" lvl="0" indent="-34925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fa-IR" dirty="0">
                <a:cs typeface="B Nazanin" panose="00000400000000000000" pitchFamily="2" charset="-78"/>
              </a:rPr>
              <a:t> و ما در مورد این آخر صحبت خواهیم کرد.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l="21525" t="36567" b="3129"/>
          <a:stretch/>
        </p:blipFill>
        <p:spPr>
          <a:xfrm>
            <a:off x="7886700" y="0"/>
            <a:ext cx="4305300" cy="44115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-3023950" y="380400"/>
            <a:ext cx="11210400" cy="199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فهرست مطالب.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877900" y="4726675"/>
            <a:ext cx="5866800" cy="120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حیوانات و جانوران با تم آبزیان دریایی، ارائه‌ای حرفه ای و متحرک از جزئیات جذابی درباره حیوانات دریایی را رایگان برای شما فراهم میکند. 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811300" y="552025"/>
            <a:ext cx="6000000" cy="477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600" dirty="0">
                <a:cs typeface="B Nazanin" panose="00000400000000000000" pitchFamily="2" charset="-78"/>
              </a:rPr>
              <a:t>ما ابتدا در مورد این صحبت خواهیم کرد.</a:t>
            </a:r>
            <a:endParaRPr sz="6600"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2578100" y="1465951"/>
            <a:ext cx="1123301" cy="12086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Barlow Condensed"/>
                <a:cs typeface="B Nazanin" panose="00000400000000000000" pitchFamily="2" charset="-78"/>
              </a:rPr>
              <a:t>01</a:t>
            </a: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t="3121" b="3131"/>
          <a:stretch/>
        </p:blipFill>
        <p:spPr>
          <a:xfrm>
            <a:off x="0" y="0"/>
            <a:ext cx="548639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3198148" y="673354"/>
            <a:ext cx="2016601" cy="1334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noFill/>
                <a:latin typeface="Arial Black"/>
                <a:cs typeface="B Nazanin" panose="00000400000000000000" pitchFamily="2" charset="-78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43402" y="2186662"/>
            <a:ext cx="5736300" cy="29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 اسلاید شامل تصاویر جذابی از حیوانات دریایی مختلف است که به شما امکان می‌دهد دربارهٔ این جانوران دانش بیشتری کسب کنید.</a:t>
            </a: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t="25582" b="7812"/>
          <a:stretch/>
        </p:blipFill>
        <p:spPr>
          <a:xfrm rot="-5400000">
            <a:off x="5731976" y="406149"/>
            <a:ext cx="6843100" cy="607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43200" y="658525"/>
            <a:ext cx="5736300" cy="19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cs typeface="B Nazanin" panose="00000400000000000000" pitchFamily="2" charset="-78"/>
              </a:rPr>
              <a:t>اسلاید اول: معرفی حیوانات دریایی</a:t>
            </a:r>
            <a:endParaRPr lang="fa-IR" sz="3600"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476550" y="5933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 idx="4294967295"/>
          </p:nvPr>
        </p:nvSpPr>
        <p:spPr>
          <a:xfrm>
            <a:off x="6619350" y="247803"/>
            <a:ext cx="5256600" cy="23363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cs typeface="B Nazanin" panose="00000400000000000000" pitchFamily="2" charset="-78"/>
              </a:rPr>
              <a:t>اسلاید دوم: </a:t>
            </a:r>
            <a:br>
              <a:rPr lang="fa-IR" sz="4000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خصوصیات حیوانات دریایی</a:t>
            </a:r>
            <a:endParaRPr sz="4000" dirty="0">
              <a:cs typeface="B Nazanin" panose="00000400000000000000" pitchFamily="2" charset="-78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l="99" r="109"/>
          <a:stretch/>
        </p:blipFill>
        <p:spPr>
          <a:xfrm>
            <a:off x="550225" y="802978"/>
            <a:ext cx="5790000" cy="4351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body" idx="4294967295"/>
          </p:nvPr>
        </p:nvSpPr>
        <p:spPr>
          <a:xfrm>
            <a:off x="6816337" y="4181750"/>
            <a:ext cx="5256600" cy="1090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اسلاید، خصوصیات بارز حیوانات دریایی از قبیل شکل بدن، پوست، دستگاه تنفسی و تغذیه مورد بررسی قرار می‌گیرد.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t="17492" b="7527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558100" y="21783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واضح است که حیوانات بیشتر از آنچه ما فکر می کنیم می دانند و به یک معامله بزرگ بیشتر از آنچه ما می دانیم فکر می کنند.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  <a:highlight>
                  <a:schemeClr val="accent2"/>
                </a:highlight>
                <a:cs typeface="B Nazanin" panose="00000400000000000000" pitchFamily="2" charset="-78"/>
              </a:rPr>
              <a:t>- ایرنه ام. پپربرگ</a:t>
            </a:r>
            <a:endParaRPr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grpSp>
        <p:nvGrpSpPr>
          <p:cNvPr id="161" name="Google Shape;161;p23"/>
          <p:cNvGrpSpPr/>
          <p:nvPr/>
        </p:nvGrpSpPr>
        <p:grpSpPr>
          <a:xfrm rot="10800000">
            <a:off x="5477077" y="891526"/>
            <a:ext cx="1237846" cy="872004"/>
            <a:chOff x="621403" y="597265"/>
            <a:chExt cx="1588204" cy="1118814"/>
          </a:xfrm>
        </p:grpSpPr>
        <p:sp>
          <p:nvSpPr>
            <p:cNvPr id="162" name="Google Shape;162;p23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cs typeface="B Nazanin" panose="00000400000000000000" pitchFamily="2" charset="-78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7971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آیا می دانستید؟</a:t>
            </a:r>
            <a:endParaRPr dirty="0">
              <a:solidFill>
                <a:schemeClr val="lt1"/>
              </a:solidFill>
              <a:highlight>
                <a:schemeClr val="accent2"/>
              </a:highlight>
              <a:cs typeface="B Nazanin" panose="00000400000000000000" pitchFamily="2" charset="-78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6387950" y="2088635"/>
            <a:ext cx="4961100" cy="300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مقاله، قصد داریم به شما یک قالب پاورپوینت حرفه ای در مورد حیوانات و جانوران با تم آبزیان دریایی ارائه دهیم. این قالب حاوی 18 اسلاید است که 17 اسلاید ابتدایی آن بصورت کاملا حرفه ای و متحرک طراحی شده است، همانطور که در این اسلایدها دربارهٔ موضوع ارائه شما به دوستان استفاده خواهند شد. اسلایدهای بقیهٔ قالب نیز شامل 1 اسلاید است که به صورت قابل ویرایش و قابل تنظیم در دسترس شما خواهد بود، که به عنوان اسلایدهای کمکی شامل اشکال و جداول خواهد بود.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873350" y="2429334"/>
            <a:ext cx="5121050" cy="300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 مقاله، قصد داریم به شما یک قالب پاورپوینت حرفه ای در مورد حیوانات و جانوران با تم آبزیان دریایی ارائه دهیم. این قالب حاوی 18 اسلاید است که 17 اسلاید ابتدایی آن بصورت کاملا حرفه ای و متحرک طراحی شده است، همانطور که در این اسلایدها دربارهٔ موضوع ارائه شما به دوستان استفاده خواهند شد. اسلایدهای بقیهٔ قالب نیز شامل 1 اسلاید است که به صورت قابل ویرایش و قابل تنظیم در دسترس شما خواهد بود، که به عنوان اسلایدهای کمکی شامل اشکال و جداول خواهد بود.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9849150" y="6314525"/>
            <a:ext cx="2026800" cy="17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35175"/>
      </a:dk1>
      <a:lt1>
        <a:srgbClr val="FFFFFF"/>
      </a:lt1>
      <a:dk2>
        <a:srgbClr val="000000"/>
      </a:dk2>
      <a:lt2>
        <a:srgbClr val="EEEEEE"/>
      </a:lt2>
      <a:accent1>
        <a:srgbClr val="035175"/>
      </a:accent1>
      <a:accent2>
        <a:srgbClr val="04BEE7"/>
      </a:accent2>
      <a:accent3>
        <a:srgbClr val="25566E"/>
      </a:accent3>
      <a:accent4>
        <a:srgbClr val="587C8E"/>
      </a:accent4>
      <a:accent5>
        <a:srgbClr val="DBA274"/>
      </a:accent5>
      <a:accent6>
        <a:srgbClr val="C26A5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Widescreen</PresentationFormat>
  <Paragraphs>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Abril Fatface</vt:lpstr>
      <vt:lpstr>Aldrich</vt:lpstr>
      <vt:lpstr>Arial</vt:lpstr>
      <vt:lpstr>Arial Black</vt:lpstr>
      <vt:lpstr>Barlow Condensed</vt:lpstr>
      <vt:lpstr>Calibri</vt:lpstr>
      <vt:lpstr>DM Sans</vt:lpstr>
      <vt:lpstr>SlidesMania</vt:lpstr>
      <vt:lpstr>PowerPoint Presentation</vt:lpstr>
      <vt:lpstr>سلام! من هستم...</vt:lpstr>
      <vt:lpstr>فهرست مطالب.</vt:lpstr>
      <vt:lpstr>فهرست مطالب.</vt:lpstr>
      <vt:lpstr>ما ابتدا در مورد این صحبت خواهیم کرد.</vt:lpstr>
      <vt:lpstr>اسلاید اول: معرفی حیوانات دریایی</vt:lpstr>
      <vt:lpstr>اسلاید دوم:  خصوصیات حیوانات دریایی</vt:lpstr>
      <vt:lpstr>واضح است که حیوانات بیشتر از آنچه ما فکر می کنیم می دانند و به یک معامله بزرگ بیشتر از آنچه ما می دانیم فکر می کنند.</vt:lpstr>
      <vt:lpstr>آیا می دانستید؟</vt:lpstr>
      <vt:lpstr>گربه ها عاشق خوابیدن هستند.</vt:lpstr>
      <vt:lpstr>بسیار جالب</vt:lpstr>
      <vt:lpstr>این تیم ما است.</vt:lpstr>
      <vt:lpstr>این یک جدول زمانی است.</vt:lpstr>
      <vt:lpstr>PowerPoint Presentation</vt:lpstr>
      <vt:lpstr>ارائه یک وب سایت یا یک برنامه؟</vt:lpstr>
      <vt:lpstr>ارائه یک وب سایت یا یک برنامه؟</vt:lpstr>
      <vt:lpstr>با تشکر از شما دوستان عزیز ... !</vt:lpstr>
      <vt:lpstr>آیکون های قابل ویرایش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2024-01-13T16:06:36Z</dcterms:modified>
</cp:coreProperties>
</file>